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728" r:id="rId2"/>
  </p:sldMasterIdLst>
  <p:notesMasterIdLst>
    <p:notesMasterId r:id="rId15"/>
  </p:notesMasterIdLst>
  <p:sldIdLst>
    <p:sldId id="1668" r:id="rId3"/>
    <p:sldId id="1674" r:id="rId4"/>
    <p:sldId id="1653" r:id="rId5"/>
    <p:sldId id="1654" r:id="rId6"/>
    <p:sldId id="1671" r:id="rId7"/>
    <p:sldId id="1657" r:id="rId8"/>
    <p:sldId id="1664" r:id="rId9"/>
    <p:sldId id="1673" r:id="rId10"/>
    <p:sldId id="1669" r:id="rId11"/>
    <p:sldId id="1672" r:id="rId12"/>
    <p:sldId id="1588" r:id="rId13"/>
    <p:sldId id="529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Foco" panose="020B0504050202020203" pitchFamily="34" charset="0"/>
      <p:regular r:id="rId22"/>
      <p:bold r:id="rId23"/>
      <p:italic r:id="rId24"/>
    </p:embeddedFont>
  </p:embeddedFontLst>
  <p:custDataLst>
    <p:tags r:id="rId25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B855E853-1E59-4D24-8DCC-3D38C84C1411}">
          <p14:sldIdLst>
            <p14:sldId id="1668"/>
            <p14:sldId id="1674"/>
            <p14:sldId id="1653"/>
            <p14:sldId id="1654"/>
            <p14:sldId id="1671"/>
            <p14:sldId id="1657"/>
            <p14:sldId id="1664"/>
            <p14:sldId id="1673"/>
            <p14:sldId id="1669"/>
            <p14:sldId id="1672"/>
            <p14:sldId id="1588"/>
            <p14:sldId id="529"/>
          </p14:sldIdLst>
        </p14:section>
      </p14:sectionLst>
    </p:ext>
    <p:ext uri="{EFAFB233-063F-42B5-8137-9DF3F51BA10A}">
      <p15:sldGuideLst xmlns:p15="http://schemas.microsoft.com/office/powerpoint/2012/main">
        <p15:guide id="3" orient="horz" pos="981" userDrawn="1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Brauckmüller, Jana" initials="JB" lastIdx="9" clrIdx="3">
    <p:extLst>
      <p:ext uri="{19B8F6BF-5375-455C-9EA6-DF929625EA0E}">
        <p15:presenceInfo xmlns:p15="http://schemas.microsoft.com/office/powerpoint/2012/main" userId="Brauckmüller, Jana" providerId="None"/>
      </p:ext>
    </p:extLst>
  </p:cmAuthor>
  <p:cmAuthor id="2" name="Beyer, Benjamin" initials="BB" lastIdx="5" clrIdx="0">
    <p:extLst>
      <p:ext uri="{19B8F6BF-5375-455C-9EA6-DF929625EA0E}">
        <p15:presenceInfo xmlns:p15="http://schemas.microsoft.com/office/powerpoint/2012/main" userId="S-1-5-21-1231327573-509593824-1189236939-1788" providerId="AD"/>
      </p:ext>
    </p:extLst>
  </p:cmAuthor>
  <p:cmAuthor id="5" name="Matthes, Stephanie" initials="MS" lastIdx="3" clrIdx="1">
    <p:extLst>
      <p:ext uri="{19B8F6BF-5375-455C-9EA6-DF929625EA0E}">
        <p15:presenceInfo xmlns:p15="http://schemas.microsoft.com/office/powerpoint/2012/main" userId="S-1-5-21-1231327573-509593824-1189236939-29286" providerId="AD"/>
      </p:ext>
    </p:extLst>
  </p:cmAuthor>
  <p:cmAuthor id="6" name="Wendt, Marion" initials="WM" lastIdx="13" clrIdx="2">
    <p:extLst>
      <p:ext uri="{19B8F6BF-5375-455C-9EA6-DF929625EA0E}">
        <p15:presenceInfo xmlns:p15="http://schemas.microsoft.com/office/powerpoint/2012/main" userId="S-1-5-21-1231327573-509593824-1189236939-1961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A4AC"/>
    <a:srgbClr val="869A20"/>
    <a:srgbClr val="009BA4"/>
    <a:srgbClr val="3E9AA4"/>
    <a:srgbClr val="B6BE3F"/>
    <a:srgbClr val="B81E23"/>
    <a:srgbClr val="436D9F"/>
    <a:srgbClr val="E06A3A"/>
    <a:srgbClr val="0888A1"/>
    <a:srgbClr val="01A4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68" autoAdjust="0"/>
    <p:restoredTop sz="92590" autoAdjust="0"/>
  </p:normalViewPr>
  <p:slideViewPr>
    <p:cSldViewPr snapToGrid="0">
      <p:cViewPr varScale="1">
        <p:scale>
          <a:sx n="120" d="100"/>
          <a:sy n="120" d="100"/>
        </p:scale>
        <p:origin x="360" y="96"/>
      </p:cViewPr>
      <p:guideLst>
        <p:guide orient="horz" pos="98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00" d="100"/>
          <a:sy n="100" d="100"/>
        </p:scale>
        <p:origin x="3525" y="4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A39FA-158B-402A-B65D-3A6448A343E2}" type="datetimeFigureOut">
              <a:rPr lang="de-DE" smtClean="0"/>
              <a:t>20.07.2022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65F7A1-A9EB-43A0-BEA3-5C17DB7A27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4218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at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19"/>
          <a:stretch/>
        </p:blipFill>
        <p:spPr>
          <a:xfrm>
            <a:off x="0" y="2115123"/>
            <a:ext cx="12199762" cy="3747911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454341" y="6564759"/>
            <a:ext cx="615404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de-DE" sz="1200" b="1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Foco" panose="020B0504050202020203" pitchFamily="34" charset="0"/>
              </a:rPr>
              <a:t>atene KOM GmbH   </a:t>
            </a:r>
            <a:r>
              <a:rPr lang="de-DE" sz="1200" b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|</a:t>
            </a:r>
            <a:r>
              <a:rPr lang="de-DE" sz="1200" b="1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  </a:t>
            </a:r>
            <a:r>
              <a:rPr lang="de-DE" sz="120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Agentur für Kommunikation, Organisation und Management</a:t>
            </a:r>
          </a:p>
        </p:txBody>
      </p:sp>
      <p:sp>
        <p:nvSpPr>
          <p:cNvPr id="11" name="object 4"/>
          <p:cNvSpPr txBox="1">
            <a:spLocks/>
          </p:cNvSpPr>
          <p:nvPr userDrawn="1"/>
        </p:nvSpPr>
        <p:spPr>
          <a:xfrm>
            <a:off x="454341" y="1158622"/>
            <a:ext cx="2470700" cy="553998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l"/>
            <a:r>
              <a:rPr lang="de-DE" sz="1800" kern="0" dirty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rPr>
              <a:t>Innovation fördern –</a:t>
            </a:r>
          </a:p>
          <a:p>
            <a:pPr marL="12700" algn="r"/>
            <a:r>
              <a:rPr lang="de-DE" sz="1800" kern="0" baseline="0" dirty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rPr>
              <a:t>Zukunft gestalten.</a:t>
            </a:r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6785264" y="6564759"/>
            <a:ext cx="4963824" cy="293241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0" indent="0" algn="r">
              <a:buNone/>
              <a:defRPr sz="1200" baseline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Ort / Datum einfügen</a:t>
            </a:r>
          </a:p>
        </p:txBody>
      </p:sp>
      <p:sp>
        <p:nvSpPr>
          <p:cNvPr id="22" name="Textplatzhalt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451165" y="5969024"/>
            <a:ext cx="11297921" cy="30777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2000" baseline="0">
                <a:solidFill>
                  <a:schemeClr val="accent1"/>
                </a:solidFill>
                <a:latin typeface="+mn-lt"/>
              </a:defRPr>
            </a:lvl1pPr>
            <a:lvl2pPr>
              <a:defRPr sz="4400">
                <a:solidFill>
                  <a:schemeClr val="bg1"/>
                </a:solidFill>
                <a:latin typeface="+mj-lt"/>
              </a:defRPr>
            </a:lvl2pPr>
            <a:lvl3pPr>
              <a:defRPr sz="4400">
                <a:solidFill>
                  <a:schemeClr val="bg1"/>
                </a:solidFill>
                <a:latin typeface="+mj-lt"/>
              </a:defRPr>
            </a:lvl3pPr>
            <a:lvl4pPr>
              <a:defRPr sz="4400">
                <a:solidFill>
                  <a:schemeClr val="bg1"/>
                </a:solidFill>
                <a:latin typeface="+mj-lt"/>
              </a:defRPr>
            </a:lvl4pPr>
            <a:lvl5pPr>
              <a:defRPr sz="4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Referent:in</a:t>
            </a:r>
          </a:p>
        </p:txBody>
      </p:sp>
      <p:sp>
        <p:nvSpPr>
          <p:cNvPr id="15" name="Textplatzhalt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454341" y="3023958"/>
            <a:ext cx="7527834" cy="6155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4000" b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  <a:lvl2pPr>
              <a:defRPr sz="4400">
                <a:solidFill>
                  <a:schemeClr val="bg1"/>
                </a:solidFill>
                <a:latin typeface="+mj-lt"/>
              </a:defRPr>
            </a:lvl2pPr>
            <a:lvl3pPr>
              <a:defRPr sz="4400">
                <a:solidFill>
                  <a:schemeClr val="bg1"/>
                </a:solidFill>
                <a:latin typeface="+mj-lt"/>
              </a:defRPr>
            </a:lvl3pPr>
            <a:lvl4pPr>
              <a:defRPr sz="4400">
                <a:solidFill>
                  <a:schemeClr val="bg1"/>
                </a:solidFill>
                <a:latin typeface="+mj-lt"/>
              </a:defRPr>
            </a:lvl4pPr>
            <a:lvl5pPr>
              <a:defRPr sz="4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Thema der Präsentation</a:t>
            </a:r>
          </a:p>
        </p:txBody>
      </p:sp>
      <p:sp>
        <p:nvSpPr>
          <p:cNvPr id="17" name="Textplatzhalter 20">
            <a:extLst>
              <a:ext uri="{FF2B5EF4-FFF2-40B4-BE49-F238E27FC236}">
                <a16:creationId xmlns:a16="http://schemas.microsoft.com/office/drawing/2014/main" id="{97E45718-D999-49E6-97E4-B66FA5EA2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1166" y="2528890"/>
            <a:ext cx="7531008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>
              <a:defRPr sz="4400">
                <a:solidFill>
                  <a:schemeClr val="bg1"/>
                </a:solidFill>
                <a:latin typeface="+mj-lt"/>
              </a:defRPr>
            </a:lvl2pPr>
            <a:lvl3pPr>
              <a:defRPr sz="4400">
                <a:solidFill>
                  <a:schemeClr val="bg1"/>
                </a:solidFill>
                <a:latin typeface="+mj-lt"/>
              </a:defRPr>
            </a:lvl3pPr>
            <a:lvl4pPr>
              <a:defRPr sz="4400">
                <a:solidFill>
                  <a:schemeClr val="bg1"/>
                </a:solidFill>
                <a:latin typeface="+mj-lt"/>
              </a:defRPr>
            </a:lvl4pPr>
            <a:lvl5pPr>
              <a:defRPr sz="4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Kunde / Veranstaltungstitel</a:t>
            </a:r>
          </a:p>
        </p:txBody>
      </p:sp>
      <p:sp>
        <p:nvSpPr>
          <p:cNvPr id="49" name="Rechteck 48"/>
          <p:cNvSpPr/>
          <p:nvPr userDrawn="1"/>
        </p:nvSpPr>
        <p:spPr>
          <a:xfrm>
            <a:off x="0" y="1957947"/>
            <a:ext cx="12192000" cy="107244"/>
          </a:xfrm>
          <a:prstGeom prst="rect">
            <a:avLst/>
          </a:prstGeom>
          <a:gradFill>
            <a:gsLst>
              <a:gs pos="0">
                <a:srgbClr val="899C26"/>
              </a:gs>
              <a:gs pos="23000">
                <a:schemeClr val="accent2"/>
              </a:gs>
              <a:gs pos="100000">
                <a:srgbClr val="899C26"/>
              </a:gs>
            </a:gsLst>
            <a:lin ang="0" scaled="0"/>
          </a:gradFill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180975" marR="0" indent="-1809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B1B28AB-B913-FE44-BF14-F34571D868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505"/>
          <a:stretch/>
        </p:blipFill>
        <p:spPr>
          <a:xfrm>
            <a:off x="9212304" y="260617"/>
            <a:ext cx="2880000" cy="167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1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8000"/>
    </mc:Choice>
    <mc:Fallback xmlns="">
      <p:transition spd="slow" advClick="0" advTm="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ene 3_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442914" y="692150"/>
            <a:ext cx="9777646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3200">
                <a:solidFill>
                  <a:srgbClr val="009BA4"/>
                </a:solidFill>
              </a:defRPr>
            </a:lvl1pPr>
          </a:lstStyle>
          <a:p>
            <a:r>
              <a:rPr lang="de-DE" dirty="0"/>
              <a:t>Überschrift einfügen</a:t>
            </a:r>
          </a:p>
        </p:txBody>
      </p:sp>
      <p:sp>
        <p:nvSpPr>
          <p:cNvPr id="15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40041" y="405673"/>
            <a:ext cx="9780519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Präsentationstitel oder Kapitelüberschrift einfügen</a:t>
            </a:r>
          </a:p>
        </p:txBody>
      </p:sp>
      <p:grpSp>
        <p:nvGrpSpPr>
          <p:cNvPr id="16" name="Gruppieren 15"/>
          <p:cNvGrpSpPr>
            <a:grpSpLocks noChangeAspect="1"/>
          </p:cNvGrpSpPr>
          <p:nvPr userDrawn="1"/>
        </p:nvGrpSpPr>
        <p:grpSpPr>
          <a:xfrm>
            <a:off x="10847132" y="221855"/>
            <a:ext cx="1021135" cy="525738"/>
            <a:chOff x="2264702" y="1114851"/>
            <a:chExt cx="2624314" cy="1351146"/>
          </a:xfrm>
          <a:solidFill>
            <a:schemeClr val="tx1"/>
          </a:solidFill>
        </p:grpSpPr>
        <p:sp>
          <p:nvSpPr>
            <p:cNvPr id="17" name="Freeform 7"/>
            <p:cNvSpPr>
              <a:spLocks noChangeAspect="1" noEditPoints="1"/>
            </p:cNvSpPr>
            <p:nvPr/>
          </p:nvSpPr>
          <p:spPr bwMode="auto">
            <a:xfrm>
              <a:off x="2859334" y="2063116"/>
              <a:ext cx="1097150" cy="402881"/>
            </a:xfrm>
            <a:custGeom>
              <a:avLst/>
              <a:gdLst>
                <a:gd name="T0" fmla="*/ 847 w 3718"/>
                <a:gd name="T1" fmla="*/ 1354 h 1365"/>
                <a:gd name="T2" fmla="*/ 999 w 3718"/>
                <a:gd name="T3" fmla="*/ 1309 h 1365"/>
                <a:gd name="T4" fmla="*/ 945 w 3718"/>
                <a:gd name="T5" fmla="*/ 76 h 1365"/>
                <a:gd name="T6" fmla="*/ 789 w 3718"/>
                <a:gd name="T7" fmla="*/ 17 h 1365"/>
                <a:gd name="T8" fmla="*/ 606 w 3718"/>
                <a:gd name="T9" fmla="*/ 123 h 1365"/>
                <a:gd name="T10" fmla="*/ 288 w 3718"/>
                <a:gd name="T11" fmla="*/ 555 h 1365"/>
                <a:gd name="T12" fmla="*/ 262 w 3718"/>
                <a:gd name="T13" fmla="*/ 169 h 1365"/>
                <a:gd name="T14" fmla="*/ 202 w 3718"/>
                <a:gd name="T15" fmla="*/ 45 h 1365"/>
                <a:gd name="T16" fmla="*/ 90 w 3718"/>
                <a:gd name="T17" fmla="*/ 17 h 1365"/>
                <a:gd name="T18" fmla="*/ 33 w 3718"/>
                <a:gd name="T19" fmla="*/ 23 h 1365"/>
                <a:gd name="T20" fmla="*/ 0 w 3718"/>
                <a:gd name="T21" fmla="*/ 1332 h 1365"/>
                <a:gd name="T22" fmla="*/ 262 w 3718"/>
                <a:gd name="T23" fmla="*/ 669 h 1365"/>
                <a:gd name="T24" fmla="*/ 357 w 3718"/>
                <a:gd name="T25" fmla="*/ 881 h 1365"/>
                <a:gd name="T26" fmla="*/ 2135 w 3718"/>
                <a:gd name="T27" fmla="*/ 409 h 1365"/>
                <a:gd name="T28" fmla="*/ 1854 w 3718"/>
                <a:gd name="T29" fmla="*/ 52 h 1365"/>
                <a:gd name="T30" fmla="*/ 1327 w 3718"/>
                <a:gd name="T31" fmla="*/ 54 h 1365"/>
                <a:gd name="T32" fmla="*/ 1034 w 3718"/>
                <a:gd name="T33" fmla="*/ 417 h 1365"/>
                <a:gd name="T34" fmla="*/ 1031 w 3718"/>
                <a:gd name="T35" fmla="*/ 940 h 1365"/>
                <a:gd name="T36" fmla="*/ 1311 w 3718"/>
                <a:gd name="T37" fmla="*/ 1310 h 1365"/>
                <a:gd name="T38" fmla="*/ 1847 w 3718"/>
                <a:gd name="T39" fmla="*/ 1311 h 1365"/>
                <a:gd name="T40" fmla="*/ 2135 w 3718"/>
                <a:gd name="T41" fmla="*/ 941 h 1365"/>
                <a:gd name="T42" fmla="*/ 2135 w 3718"/>
                <a:gd name="T43" fmla="*/ 409 h 1365"/>
                <a:gd name="T44" fmla="*/ 1827 w 3718"/>
                <a:gd name="T45" fmla="*/ 1008 h 1365"/>
                <a:gd name="T46" fmla="*/ 1585 w 3718"/>
                <a:gd name="T47" fmla="*/ 1153 h 1365"/>
                <a:gd name="T48" fmla="*/ 1342 w 3718"/>
                <a:gd name="T49" fmla="*/ 1008 h 1365"/>
                <a:gd name="T50" fmla="*/ 1273 w 3718"/>
                <a:gd name="T51" fmla="*/ 677 h 1365"/>
                <a:gd name="T52" fmla="*/ 1343 w 3718"/>
                <a:gd name="T53" fmla="*/ 352 h 1365"/>
                <a:gd name="T54" fmla="*/ 1591 w 3718"/>
                <a:gd name="T55" fmla="*/ 214 h 1365"/>
                <a:gd name="T56" fmla="*/ 1828 w 3718"/>
                <a:gd name="T57" fmla="*/ 352 h 1365"/>
                <a:gd name="T58" fmla="*/ 1896 w 3718"/>
                <a:gd name="T59" fmla="*/ 677 h 1365"/>
                <a:gd name="T60" fmla="*/ 2512 w 3718"/>
                <a:gd name="T61" fmla="*/ 23 h 1365"/>
                <a:gd name="T62" fmla="*/ 2360 w 3718"/>
                <a:gd name="T63" fmla="*/ 1332 h 1365"/>
                <a:gd name="T64" fmla="*/ 2669 w 3718"/>
                <a:gd name="T65" fmla="*/ 491 h 1365"/>
                <a:gd name="T66" fmla="*/ 3145 w 3718"/>
                <a:gd name="T67" fmla="*/ 1059 h 1365"/>
                <a:gd name="T68" fmla="*/ 3467 w 3718"/>
                <a:gd name="T69" fmla="*/ 1332 h 1365"/>
                <a:gd name="T70" fmla="*/ 3625 w 3718"/>
                <a:gd name="T71" fmla="*/ 35 h 1365"/>
                <a:gd name="T72" fmla="*/ 3492 w 3718"/>
                <a:gd name="T73" fmla="*/ 17 h 1365"/>
                <a:gd name="T74" fmla="*/ 3332 w 3718"/>
                <a:gd name="T75" fmla="*/ 134 h 1365"/>
                <a:gd name="T76" fmla="*/ 2744 w 3718"/>
                <a:gd name="T77" fmla="*/ 127 h 1365"/>
                <a:gd name="T78" fmla="*/ 2590 w 3718"/>
                <a:gd name="T79" fmla="*/ 17 h 1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718" h="1365">
                  <a:moveTo>
                    <a:pt x="640" y="1252"/>
                  </a:moveTo>
                  <a:cubicBezTo>
                    <a:pt x="692" y="1320"/>
                    <a:pt x="761" y="1354"/>
                    <a:pt x="847" y="1354"/>
                  </a:cubicBezTo>
                  <a:cubicBezTo>
                    <a:pt x="871" y="1354"/>
                    <a:pt x="896" y="1350"/>
                    <a:pt x="922" y="1343"/>
                  </a:cubicBezTo>
                  <a:cubicBezTo>
                    <a:pt x="948" y="1336"/>
                    <a:pt x="973" y="1324"/>
                    <a:pt x="999" y="1309"/>
                  </a:cubicBezTo>
                  <a:cubicBezTo>
                    <a:pt x="519" y="651"/>
                    <a:pt x="519" y="651"/>
                    <a:pt x="519" y="651"/>
                  </a:cubicBezTo>
                  <a:cubicBezTo>
                    <a:pt x="945" y="76"/>
                    <a:pt x="945" y="76"/>
                    <a:pt x="945" y="76"/>
                  </a:cubicBezTo>
                  <a:cubicBezTo>
                    <a:pt x="928" y="59"/>
                    <a:pt x="906" y="45"/>
                    <a:pt x="879" y="34"/>
                  </a:cubicBezTo>
                  <a:cubicBezTo>
                    <a:pt x="852" y="23"/>
                    <a:pt x="822" y="17"/>
                    <a:pt x="789" y="17"/>
                  </a:cubicBezTo>
                  <a:cubicBezTo>
                    <a:pt x="755" y="17"/>
                    <a:pt x="724" y="25"/>
                    <a:pt x="694" y="41"/>
                  </a:cubicBezTo>
                  <a:cubicBezTo>
                    <a:pt x="665" y="56"/>
                    <a:pt x="635" y="84"/>
                    <a:pt x="606" y="123"/>
                  </a:cubicBezTo>
                  <a:cubicBezTo>
                    <a:pt x="341" y="474"/>
                    <a:pt x="341" y="474"/>
                    <a:pt x="341" y="474"/>
                  </a:cubicBezTo>
                  <a:cubicBezTo>
                    <a:pt x="321" y="500"/>
                    <a:pt x="303" y="527"/>
                    <a:pt x="288" y="555"/>
                  </a:cubicBezTo>
                  <a:cubicBezTo>
                    <a:pt x="274" y="583"/>
                    <a:pt x="265" y="613"/>
                    <a:pt x="262" y="645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2" y="137"/>
                    <a:pt x="257" y="111"/>
                    <a:pt x="245" y="90"/>
                  </a:cubicBezTo>
                  <a:cubicBezTo>
                    <a:pt x="234" y="70"/>
                    <a:pt x="219" y="55"/>
                    <a:pt x="202" y="45"/>
                  </a:cubicBezTo>
                  <a:cubicBezTo>
                    <a:pt x="185" y="34"/>
                    <a:pt x="166" y="27"/>
                    <a:pt x="147" y="23"/>
                  </a:cubicBezTo>
                  <a:cubicBezTo>
                    <a:pt x="127" y="19"/>
                    <a:pt x="108" y="17"/>
                    <a:pt x="90" y="17"/>
                  </a:cubicBezTo>
                  <a:cubicBezTo>
                    <a:pt x="81" y="17"/>
                    <a:pt x="72" y="18"/>
                    <a:pt x="62" y="19"/>
                  </a:cubicBezTo>
                  <a:cubicBezTo>
                    <a:pt x="53" y="21"/>
                    <a:pt x="43" y="22"/>
                    <a:pt x="33" y="23"/>
                  </a:cubicBezTo>
                  <a:cubicBezTo>
                    <a:pt x="21" y="24"/>
                    <a:pt x="10" y="26"/>
                    <a:pt x="0" y="27"/>
                  </a:cubicBezTo>
                  <a:cubicBezTo>
                    <a:pt x="0" y="1332"/>
                    <a:pt x="0" y="1332"/>
                    <a:pt x="0" y="1332"/>
                  </a:cubicBezTo>
                  <a:cubicBezTo>
                    <a:pt x="262" y="1332"/>
                    <a:pt x="262" y="1332"/>
                    <a:pt x="262" y="1332"/>
                  </a:cubicBezTo>
                  <a:cubicBezTo>
                    <a:pt x="262" y="669"/>
                    <a:pt x="262" y="669"/>
                    <a:pt x="262" y="669"/>
                  </a:cubicBezTo>
                  <a:cubicBezTo>
                    <a:pt x="265" y="708"/>
                    <a:pt x="275" y="745"/>
                    <a:pt x="293" y="781"/>
                  </a:cubicBezTo>
                  <a:cubicBezTo>
                    <a:pt x="311" y="817"/>
                    <a:pt x="332" y="850"/>
                    <a:pt x="357" y="881"/>
                  </a:cubicBezTo>
                  <a:cubicBezTo>
                    <a:pt x="640" y="1252"/>
                    <a:pt x="640" y="1252"/>
                    <a:pt x="640" y="1252"/>
                  </a:cubicBezTo>
                  <a:close/>
                  <a:moveTo>
                    <a:pt x="2135" y="409"/>
                  </a:moveTo>
                  <a:cubicBezTo>
                    <a:pt x="2113" y="327"/>
                    <a:pt x="2079" y="256"/>
                    <a:pt x="2033" y="196"/>
                  </a:cubicBezTo>
                  <a:cubicBezTo>
                    <a:pt x="1986" y="135"/>
                    <a:pt x="1927" y="88"/>
                    <a:pt x="1854" y="52"/>
                  </a:cubicBezTo>
                  <a:cubicBezTo>
                    <a:pt x="1782" y="17"/>
                    <a:pt x="1695" y="0"/>
                    <a:pt x="1593" y="0"/>
                  </a:cubicBezTo>
                  <a:cubicBezTo>
                    <a:pt x="1490" y="0"/>
                    <a:pt x="1401" y="18"/>
                    <a:pt x="1327" y="54"/>
                  </a:cubicBezTo>
                  <a:cubicBezTo>
                    <a:pt x="1252" y="91"/>
                    <a:pt x="1191" y="140"/>
                    <a:pt x="1142" y="202"/>
                  </a:cubicBezTo>
                  <a:cubicBezTo>
                    <a:pt x="1093" y="263"/>
                    <a:pt x="1057" y="335"/>
                    <a:pt x="1034" y="417"/>
                  </a:cubicBezTo>
                  <a:cubicBezTo>
                    <a:pt x="1011" y="499"/>
                    <a:pt x="999" y="586"/>
                    <a:pt x="999" y="677"/>
                  </a:cubicBezTo>
                  <a:cubicBezTo>
                    <a:pt x="999" y="769"/>
                    <a:pt x="1010" y="857"/>
                    <a:pt x="1031" y="940"/>
                  </a:cubicBezTo>
                  <a:cubicBezTo>
                    <a:pt x="1052" y="1023"/>
                    <a:pt x="1086" y="1096"/>
                    <a:pt x="1132" y="1159"/>
                  </a:cubicBezTo>
                  <a:cubicBezTo>
                    <a:pt x="1178" y="1223"/>
                    <a:pt x="1238" y="1273"/>
                    <a:pt x="1311" y="1310"/>
                  </a:cubicBezTo>
                  <a:cubicBezTo>
                    <a:pt x="1385" y="1347"/>
                    <a:pt x="1473" y="1365"/>
                    <a:pt x="1578" y="1365"/>
                  </a:cubicBezTo>
                  <a:cubicBezTo>
                    <a:pt x="1683" y="1365"/>
                    <a:pt x="1773" y="1347"/>
                    <a:pt x="1847" y="1311"/>
                  </a:cubicBezTo>
                  <a:cubicBezTo>
                    <a:pt x="1922" y="1274"/>
                    <a:pt x="1983" y="1225"/>
                    <a:pt x="2031" y="1161"/>
                  </a:cubicBezTo>
                  <a:cubicBezTo>
                    <a:pt x="2078" y="1098"/>
                    <a:pt x="2113" y="1025"/>
                    <a:pt x="2135" y="941"/>
                  </a:cubicBezTo>
                  <a:cubicBezTo>
                    <a:pt x="2157" y="857"/>
                    <a:pt x="2168" y="768"/>
                    <a:pt x="2168" y="675"/>
                  </a:cubicBezTo>
                  <a:cubicBezTo>
                    <a:pt x="2168" y="580"/>
                    <a:pt x="2157" y="491"/>
                    <a:pt x="2135" y="409"/>
                  </a:cubicBezTo>
                  <a:close/>
                  <a:moveTo>
                    <a:pt x="1879" y="856"/>
                  </a:moveTo>
                  <a:cubicBezTo>
                    <a:pt x="1868" y="913"/>
                    <a:pt x="1851" y="964"/>
                    <a:pt x="1827" y="1008"/>
                  </a:cubicBezTo>
                  <a:cubicBezTo>
                    <a:pt x="1803" y="1052"/>
                    <a:pt x="1772" y="1088"/>
                    <a:pt x="1732" y="1114"/>
                  </a:cubicBezTo>
                  <a:cubicBezTo>
                    <a:pt x="1692" y="1140"/>
                    <a:pt x="1643" y="1153"/>
                    <a:pt x="1585" y="1153"/>
                  </a:cubicBezTo>
                  <a:cubicBezTo>
                    <a:pt x="1527" y="1153"/>
                    <a:pt x="1479" y="1140"/>
                    <a:pt x="1439" y="1114"/>
                  </a:cubicBezTo>
                  <a:cubicBezTo>
                    <a:pt x="1399" y="1088"/>
                    <a:pt x="1367" y="1052"/>
                    <a:pt x="1342" y="1008"/>
                  </a:cubicBezTo>
                  <a:cubicBezTo>
                    <a:pt x="1318" y="964"/>
                    <a:pt x="1300" y="913"/>
                    <a:pt x="1289" y="856"/>
                  </a:cubicBezTo>
                  <a:cubicBezTo>
                    <a:pt x="1278" y="799"/>
                    <a:pt x="1273" y="739"/>
                    <a:pt x="1273" y="677"/>
                  </a:cubicBezTo>
                  <a:cubicBezTo>
                    <a:pt x="1273" y="614"/>
                    <a:pt x="1278" y="555"/>
                    <a:pt x="1289" y="499"/>
                  </a:cubicBezTo>
                  <a:cubicBezTo>
                    <a:pt x="1300" y="443"/>
                    <a:pt x="1318" y="394"/>
                    <a:pt x="1343" y="352"/>
                  </a:cubicBezTo>
                  <a:cubicBezTo>
                    <a:pt x="1368" y="310"/>
                    <a:pt x="1401" y="276"/>
                    <a:pt x="1442" y="251"/>
                  </a:cubicBezTo>
                  <a:cubicBezTo>
                    <a:pt x="1482" y="227"/>
                    <a:pt x="1532" y="214"/>
                    <a:pt x="1591" y="214"/>
                  </a:cubicBezTo>
                  <a:cubicBezTo>
                    <a:pt x="1648" y="214"/>
                    <a:pt x="1695" y="227"/>
                    <a:pt x="1734" y="251"/>
                  </a:cubicBezTo>
                  <a:cubicBezTo>
                    <a:pt x="1772" y="276"/>
                    <a:pt x="1804" y="310"/>
                    <a:pt x="1828" y="352"/>
                  </a:cubicBezTo>
                  <a:cubicBezTo>
                    <a:pt x="1853" y="394"/>
                    <a:pt x="1870" y="443"/>
                    <a:pt x="1880" y="499"/>
                  </a:cubicBezTo>
                  <a:cubicBezTo>
                    <a:pt x="1891" y="555"/>
                    <a:pt x="1896" y="614"/>
                    <a:pt x="1896" y="677"/>
                  </a:cubicBezTo>
                  <a:cubicBezTo>
                    <a:pt x="1896" y="739"/>
                    <a:pt x="1890" y="799"/>
                    <a:pt x="1879" y="856"/>
                  </a:cubicBezTo>
                  <a:close/>
                  <a:moveTo>
                    <a:pt x="2512" y="23"/>
                  </a:moveTo>
                  <a:cubicBezTo>
                    <a:pt x="2487" y="27"/>
                    <a:pt x="2468" y="31"/>
                    <a:pt x="2455" y="35"/>
                  </a:cubicBezTo>
                  <a:cubicBezTo>
                    <a:pt x="2360" y="1332"/>
                    <a:pt x="2360" y="1332"/>
                    <a:pt x="2360" y="1332"/>
                  </a:cubicBezTo>
                  <a:cubicBezTo>
                    <a:pt x="2613" y="1332"/>
                    <a:pt x="2613" y="1332"/>
                    <a:pt x="2613" y="1332"/>
                  </a:cubicBezTo>
                  <a:cubicBezTo>
                    <a:pt x="2669" y="491"/>
                    <a:pt x="2669" y="491"/>
                    <a:pt x="2669" y="491"/>
                  </a:cubicBezTo>
                  <a:cubicBezTo>
                    <a:pt x="2924" y="1059"/>
                    <a:pt x="2924" y="1059"/>
                    <a:pt x="2924" y="1059"/>
                  </a:cubicBezTo>
                  <a:cubicBezTo>
                    <a:pt x="3145" y="1059"/>
                    <a:pt x="3145" y="1059"/>
                    <a:pt x="3145" y="1059"/>
                  </a:cubicBezTo>
                  <a:cubicBezTo>
                    <a:pt x="3408" y="466"/>
                    <a:pt x="3408" y="466"/>
                    <a:pt x="3408" y="466"/>
                  </a:cubicBezTo>
                  <a:cubicBezTo>
                    <a:pt x="3467" y="1332"/>
                    <a:pt x="3467" y="1332"/>
                    <a:pt x="3467" y="1332"/>
                  </a:cubicBezTo>
                  <a:cubicBezTo>
                    <a:pt x="3718" y="1332"/>
                    <a:pt x="3718" y="1332"/>
                    <a:pt x="3718" y="1332"/>
                  </a:cubicBezTo>
                  <a:cubicBezTo>
                    <a:pt x="3625" y="35"/>
                    <a:pt x="3625" y="35"/>
                    <a:pt x="3625" y="35"/>
                  </a:cubicBezTo>
                  <a:cubicBezTo>
                    <a:pt x="3613" y="30"/>
                    <a:pt x="3594" y="25"/>
                    <a:pt x="3570" y="22"/>
                  </a:cubicBezTo>
                  <a:cubicBezTo>
                    <a:pt x="3545" y="19"/>
                    <a:pt x="3519" y="17"/>
                    <a:pt x="3492" y="17"/>
                  </a:cubicBezTo>
                  <a:cubicBezTo>
                    <a:pt x="3458" y="17"/>
                    <a:pt x="3427" y="26"/>
                    <a:pt x="3400" y="45"/>
                  </a:cubicBezTo>
                  <a:cubicBezTo>
                    <a:pt x="3373" y="63"/>
                    <a:pt x="3350" y="93"/>
                    <a:pt x="3332" y="134"/>
                  </a:cubicBezTo>
                  <a:cubicBezTo>
                    <a:pt x="3037" y="825"/>
                    <a:pt x="3037" y="825"/>
                    <a:pt x="3037" y="825"/>
                  </a:cubicBezTo>
                  <a:cubicBezTo>
                    <a:pt x="2744" y="127"/>
                    <a:pt x="2744" y="127"/>
                    <a:pt x="2744" y="127"/>
                  </a:cubicBezTo>
                  <a:cubicBezTo>
                    <a:pt x="2730" y="94"/>
                    <a:pt x="2711" y="68"/>
                    <a:pt x="2688" y="48"/>
                  </a:cubicBezTo>
                  <a:cubicBezTo>
                    <a:pt x="2665" y="27"/>
                    <a:pt x="2632" y="17"/>
                    <a:pt x="2590" y="17"/>
                  </a:cubicBezTo>
                  <a:cubicBezTo>
                    <a:pt x="2563" y="17"/>
                    <a:pt x="2537" y="19"/>
                    <a:pt x="2512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" name="Freeform 8"/>
            <p:cNvSpPr>
              <a:spLocks noChangeAspect="1" noEditPoints="1"/>
            </p:cNvSpPr>
            <p:nvPr/>
          </p:nvSpPr>
          <p:spPr bwMode="auto">
            <a:xfrm>
              <a:off x="2264702" y="1620334"/>
              <a:ext cx="1280693" cy="343373"/>
            </a:xfrm>
            <a:custGeom>
              <a:avLst/>
              <a:gdLst>
                <a:gd name="T0" fmla="*/ 700 w 4340"/>
                <a:gd name="T1" fmla="*/ 1067 h 1163"/>
                <a:gd name="T2" fmla="*/ 672 w 4340"/>
                <a:gd name="T3" fmla="*/ 568 h 1163"/>
                <a:gd name="T4" fmla="*/ 512 w 4340"/>
                <a:gd name="T5" fmla="*/ 273 h 1163"/>
                <a:gd name="T6" fmla="*/ 106 w 4340"/>
                <a:gd name="T7" fmla="*/ 309 h 1163"/>
                <a:gd name="T8" fmla="*/ 84 w 4340"/>
                <a:gd name="T9" fmla="*/ 420 h 1163"/>
                <a:gd name="T10" fmla="*/ 353 w 4340"/>
                <a:gd name="T11" fmla="*/ 342 h 1163"/>
                <a:gd name="T12" fmla="*/ 556 w 4340"/>
                <a:gd name="T13" fmla="*/ 468 h 1163"/>
                <a:gd name="T14" fmla="*/ 525 w 4340"/>
                <a:gd name="T15" fmla="*/ 593 h 1163"/>
                <a:gd name="T16" fmla="*/ 173 w 4340"/>
                <a:gd name="T17" fmla="*/ 650 h 1163"/>
                <a:gd name="T18" fmla="*/ 27 w 4340"/>
                <a:gd name="T19" fmla="*/ 1026 h 1163"/>
                <a:gd name="T20" fmla="*/ 270 w 4340"/>
                <a:gd name="T21" fmla="*/ 1152 h 1163"/>
                <a:gd name="T22" fmla="*/ 612 w 4340"/>
                <a:gd name="T23" fmla="*/ 1117 h 1163"/>
                <a:gd name="T24" fmla="*/ 773 w 4340"/>
                <a:gd name="T25" fmla="*/ 1094 h 1163"/>
                <a:gd name="T26" fmla="*/ 485 w 4340"/>
                <a:gd name="T27" fmla="*/ 1005 h 1163"/>
                <a:gd name="T28" fmla="*/ 203 w 4340"/>
                <a:gd name="T29" fmla="*/ 1048 h 1163"/>
                <a:gd name="T30" fmla="*/ 112 w 4340"/>
                <a:gd name="T31" fmla="*/ 894 h 1163"/>
                <a:gd name="T32" fmla="*/ 376 w 4340"/>
                <a:gd name="T33" fmla="*/ 679 h 1163"/>
                <a:gd name="T34" fmla="*/ 567 w 4340"/>
                <a:gd name="T35" fmla="*/ 672 h 1163"/>
                <a:gd name="T36" fmla="*/ 1107 w 4340"/>
                <a:gd name="T37" fmla="*/ 94 h 1163"/>
                <a:gd name="T38" fmla="*/ 1045 w 4340"/>
                <a:gd name="T39" fmla="*/ 3 h 1163"/>
                <a:gd name="T40" fmla="*/ 1008 w 4340"/>
                <a:gd name="T41" fmla="*/ 2 h 1163"/>
                <a:gd name="T42" fmla="*/ 1006 w 4340"/>
                <a:gd name="T43" fmla="*/ 960 h 1163"/>
                <a:gd name="T44" fmla="*/ 1232 w 4340"/>
                <a:gd name="T45" fmla="*/ 1163 h 1163"/>
                <a:gd name="T46" fmla="*/ 1429 w 4340"/>
                <a:gd name="T47" fmla="*/ 1084 h 1163"/>
                <a:gd name="T48" fmla="*/ 1401 w 4340"/>
                <a:gd name="T49" fmla="*/ 992 h 1163"/>
                <a:gd name="T50" fmla="*/ 1241 w 4340"/>
                <a:gd name="T51" fmla="*/ 1074 h 1163"/>
                <a:gd name="T52" fmla="*/ 1107 w 4340"/>
                <a:gd name="T53" fmla="*/ 353 h 1163"/>
                <a:gd name="T54" fmla="*/ 1107 w 4340"/>
                <a:gd name="T55" fmla="*/ 267 h 1163"/>
                <a:gd name="T56" fmla="*/ 2247 w 4340"/>
                <a:gd name="T57" fmla="*/ 996 h 1163"/>
                <a:gd name="T58" fmla="*/ 2026 w 4340"/>
                <a:gd name="T59" fmla="*/ 1074 h 1163"/>
                <a:gd name="T60" fmla="*/ 1749 w 4340"/>
                <a:gd name="T61" fmla="*/ 865 h 1163"/>
                <a:gd name="T62" fmla="*/ 2338 w 4340"/>
                <a:gd name="T63" fmla="*/ 628 h 1163"/>
                <a:gd name="T64" fmla="*/ 2156 w 4340"/>
                <a:gd name="T65" fmla="*/ 284 h 1163"/>
                <a:gd name="T66" fmla="*/ 1736 w 4340"/>
                <a:gd name="T67" fmla="*/ 358 h 1163"/>
                <a:gd name="T68" fmla="*/ 1647 w 4340"/>
                <a:gd name="T69" fmla="*/ 909 h 1163"/>
                <a:gd name="T70" fmla="*/ 2022 w 4340"/>
                <a:gd name="T71" fmla="*/ 1163 h 1163"/>
                <a:gd name="T72" fmla="*/ 2295 w 4340"/>
                <a:gd name="T73" fmla="*/ 1068 h 1163"/>
                <a:gd name="T74" fmla="*/ 1732 w 4340"/>
                <a:gd name="T75" fmla="*/ 643 h 1163"/>
                <a:gd name="T76" fmla="*/ 2109 w 4340"/>
                <a:gd name="T77" fmla="*/ 366 h 1163"/>
                <a:gd name="T78" fmla="*/ 2233 w 4340"/>
                <a:gd name="T79" fmla="*/ 643 h 1163"/>
                <a:gd name="T80" fmla="*/ 2630 w 4340"/>
                <a:gd name="T81" fmla="*/ 267 h 1163"/>
                <a:gd name="T82" fmla="*/ 2727 w 4340"/>
                <a:gd name="T83" fmla="*/ 1135 h 1163"/>
                <a:gd name="T84" fmla="*/ 2786 w 4340"/>
                <a:gd name="T85" fmla="*/ 410 h 1163"/>
                <a:gd name="T86" fmla="*/ 2994 w 4340"/>
                <a:gd name="T87" fmla="*/ 347 h 1163"/>
                <a:gd name="T88" fmla="*/ 3219 w 4340"/>
                <a:gd name="T89" fmla="*/ 606 h 1163"/>
                <a:gd name="T90" fmla="*/ 3324 w 4340"/>
                <a:gd name="T91" fmla="*/ 607 h 1163"/>
                <a:gd name="T92" fmla="*/ 3283 w 4340"/>
                <a:gd name="T93" fmla="*/ 372 h 1163"/>
                <a:gd name="T94" fmla="*/ 3036 w 4340"/>
                <a:gd name="T95" fmla="*/ 252 h 1163"/>
                <a:gd name="T96" fmla="*/ 2696 w 4340"/>
                <a:gd name="T97" fmla="*/ 288 h 1163"/>
                <a:gd name="T98" fmla="*/ 4249 w 4340"/>
                <a:gd name="T99" fmla="*/ 996 h 1163"/>
                <a:gd name="T100" fmla="*/ 4027 w 4340"/>
                <a:gd name="T101" fmla="*/ 1074 h 1163"/>
                <a:gd name="T102" fmla="*/ 3751 w 4340"/>
                <a:gd name="T103" fmla="*/ 865 h 1163"/>
                <a:gd name="T104" fmla="*/ 4340 w 4340"/>
                <a:gd name="T105" fmla="*/ 628 h 1163"/>
                <a:gd name="T106" fmla="*/ 4158 w 4340"/>
                <a:gd name="T107" fmla="*/ 284 h 1163"/>
                <a:gd name="T108" fmla="*/ 3738 w 4340"/>
                <a:gd name="T109" fmla="*/ 358 h 1163"/>
                <a:gd name="T110" fmla="*/ 3649 w 4340"/>
                <a:gd name="T111" fmla="*/ 909 h 1163"/>
                <a:gd name="T112" fmla="*/ 4024 w 4340"/>
                <a:gd name="T113" fmla="*/ 1163 h 1163"/>
                <a:gd name="T114" fmla="*/ 4296 w 4340"/>
                <a:gd name="T115" fmla="*/ 1068 h 1163"/>
                <a:gd name="T116" fmla="*/ 3734 w 4340"/>
                <a:gd name="T117" fmla="*/ 643 h 1163"/>
                <a:gd name="T118" fmla="*/ 4111 w 4340"/>
                <a:gd name="T119" fmla="*/ 366 h 1163"/>
                <a:gd name="T120" fmla="*/ 4235 w 4340"/>
                <a:gd name="T121" fmla="*/ 643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340" h="1163">
                  <a:moveTo>
                    <a:pt x="773" y="1094"/>
                  </a:moveTo>
                  <a:cubicBezTo>
                    <a:pt x="757" y="1093"/>
                    <a:pt x="743" y="1091"/>
                    <a:pt x="731" y="1088"/>
                  </a:cubicBezTo>
                  <a:cubicBezTo>
                    <a:pt x="719" y="1084"/>
                    <a:pt x="708" y="1078"/>
                    <a:pt x="700" y="1067"/>
                  </a:cubicBezTo>
                  <a:cubicBezTo>
                    <a:pt x="691" y="1057"/>
                    <a:pt x="684" y="1041"/>
                    <a:pt x="679" y="1022"/>
                  </a:cubicBezTo>
                  <a:cubicBezTo>
                    <a:pt x="675" y="1002"/>
                    <a:pt x="672" y="974"/>
                    <a:pt x="672" y="940"/>
                  </a:cubicBezTo>
                  <a:cubicBezTo>
                    <a:pt x="672" y="568"/>
                    <a:pt x="672" y="568"/>
                    <a:pt x="672" y="568"/>
                  </a:cubicBezTo>
                  <a:cubicBezTo>
                    <a:pt x="672" y="516"/>
                    <a:pt x="667" y="471"/>
                    <a:pt x="657" y="432"/>
                  </a:cubicBezTo>
                  <a:cubicBezTo>
                    <a:pt x="648" y="393"/>
                    <a:pt x="631" y="360"/>
                    <a:pt x="607" y="333"/>
                  </a:cubicBezTo>
                  <a:cubicBezTo>
                    <a:pt x="583" y="307"/>
                    <a:pt x="552" y="286"/>
                    <a:pt x="512" y="273"/>
                  </a:cubicBezTo>
                  <a:cubicBezTo>
                    <a:pt x="472" y="259"/>
                    <a:pt x="423" y="252"/>
                    <a:pt x="363" y="252"/>
                  </a:cubicBezTo>
                  <a:cubicBezTo>
                    <a:pt x="319" y="252"/>
                    <a:pt x="273" y="258"/>
                    <a:pt x="225" y="268"/>
                  </a:cubicBezTo>
                  <a:cubicBezTo>
                    <a:pt x="178" y="278"/>
                    <a:pt x="138" y="292"/>
                    <a:pt x="106" y="309"/>
                  </a:cubicBezTo>
                  <a:cubicBezTo>
                    <a:pt x="93" y="316"/>
                    <a:pt x="82" y="324"/>
                    <a:pt x="73" y="332"/>
                  </a:cubicBezTo>
                  <a:cubicBezTo>
                    <a:pt x="63" y="339"/>
                    <a:pt x="59" y="348"/>
                    <a:pt x="59" y="358"/>
                  </a:cubicBezTo>
                  <a:cubicBezTo>
                    <a:pt x="59" y="374"/>
                    <a:pt x="67" y="395"/>
                    <a:pt x="84" y="420"/>
                  </a:cubicBezTo>
                  <a:cubicBezTo>
                    <a:pt x="101" y="420"/>
                    <a:pt x="101" y="420"/>
                    <a:pt x="101" y="420"/>
                  </a:cubicBezTo>
                  <a:cubicBezTo>
                    <a:pt x="125" y="400"/>
                    <a:pt x="159" y="382"/>
                    <a:pt x="202" y="366"/>
                  </a:cubicBezTo>
                  <a:cubicBezTo>
                    <a:pt x="244" y="350"/>
                    <a:pt x="295" y="342"/>
                    <a:pt x="353" y="342"/>
                  </a:cubicBezTo>
                  <a:cubicBezTo>
                    <a:pt x="397" y="342"/>
                    <a:pt x="433" y="347"/>
                    <a:pt x="460" y="357"/>
                  </a:cubicBezTo>
                  <a:cubicBezTo>
                    <a:pt x="488" y="368"/>
                    <a:pt x="509" y="383"/>
                    <a:pt x="524" y="401"/>
                  </a:cubicBezTo>
                  <a:cubicBezTo>
                    <a:pt x="540" y="420"/>
                    <a:pt x="550" y="442"/>
                    <a:pt x="556" y="468"/>
                  </a:cubicBezTo>
                  <a:cubicBezTo>
                    <a:pt x="563" y="493"/>
                    <a:pt x="566" y="521"/>
                    <a:pt x="566" y="551"/>
                  </a:cubicBezTo>
                  <a:cubicBezTo>
                    <a:pt x="566" y="596"/>
                    <a:pt x="566" y="596"/>
                    <a:pt x="566" y="596"/>
                  </a:cubicBezTo>
                  <a:cubicBezTo>
                    <a:pt x="552" y="595"/>
                    <a:pt x="539" y="594"/>
                    <a:pt x="525" y="593"/>
                  </a:cubicBezTo>
                  <a:cubicBezTo>
                    <a:pt x="512" y="593"/>
                    <a:pt x="498" y="592"/>
                    <a:pt x="483" y="592"/>
                  </a:cubicBezTo>
                  <a:cubicBezTo>
                    <a:pt x="438" y="592"/>
                    <a:pt x="387" y="596"/>
                    <a:pt x="331" y="604"/>
                  </a:cubicBezTo>
                  <a:cubicBezTo>
                    <a:pt x="274" y="613"/>
                    <a:pt x="222" y="628"/>
                    <a:pt x="173" y="650"/>
                  </a:cubicBezTo>
                  <a:cubicBezTo>
                    <a:pt x="124" y="672"/>
                    <a:pt x="83" y="704"/>
                    <a:pt x="50" y="744"/>
                  </a:cubicBezTo>
                  <a:cubicBezTo>
                    <a:pt x="16" y="784"/>
                    <a:pt x="0" y="836"/>
                    <a:pt x="0" y="899"/>
                  </a:cubicBezTo>
                  <a:cubicBezTo>
                    <a:pt x="0" y="951"/>
                    <a:pt x="9" y="993"/>
                    <a:pt x="27" y="1026"/>
                  </a:cubicBezTo>
                  <a:cubicBezTo>
                    <a:pt x="44" y="1059"/>
                    <a:pt x="67" y="1085"/>
                    <a:pt x="94" y="1103"/>
                  </a:cubicBezTo>
                  <a:cubicBezTo>
                    <a:pt x="121" y="1122"/>
                    <a:pt x="150" y="1135"/>
                    <a:pt x="182" y="1141"/>
                  </a:cubicBezTo>
                  <a:cubicBezTo>
                    <a:pt x="214" y="1148"/>
                    <a:pt x="243" y="1152"/>
                    <a:pt x="270" y="1152"/>
                  </a:cubicBezTo>
                  <a:cubicBezTo>
                    <a:pt x="336" y="1152"/>
                    <a:pt x="393" y="1140"/>
                    <a:pt x="442" y="1116"/>
                  </a:cubicBezTo>
                  <a:cubicBezTo>
                    <a:pt x="490" y="1093"/>
                    <a:pt x="532" y="1063"/>
                    <a:pt x="567" y="1027"/>
                  </a:cubicBezTo>
                  <a:cubicBezTo>
                    <a:pt x="570" y="1069"/>
                    <a:pt x="585" y="1099"/>
                    <a:pt x="612" y="1117"/>
                  </a:cubicBezTo>
                  <a:cubicBezTo>
                    <a:pt x="638" y="1135"/>
                    <a:pt x="670" y="1144"/>
                    <a:pt x="707" y="1144"/>
                  </a:cubicBezTo>
                  <a:cubicBezTo>
                    <a:pt x="729" y="1144"/>
                    <a:pt x="751" y="1141"/>
                    <a:pt x="773" y="1135"/>
                  </a:cubicBezTo>
                  <a:cubicBezTo>
                    <a:pt x="773" y="1094"/>
                    <a:pt x="773" y="1094"/>
                    <a:pt x="773" y="1094"/>
                  </a:cubicBezTo>
                  <a:close/>
                  <a:moveTo>
                    <a:pt x="567" y="914"/>
                  </a:moveTo>
                  <a:cubicBezTo>
                    <a:pt x="567" y="926"/>
                    <a:pt x="560" y="939"/>
                    <a:pt x="545" y="956"/>
                  </a:cubicBezTo>
                  <a:cubicBezTo>
                    <a:pt x="531" y="973"/>
                    <a:pt x="511" y="989"/>
                    <a:pt x="485" y="1005"/>
                  </a:cubicBezTo>
                  <a:cubicBezTo>
                    <a:pt x="460" y="1021"/>
                    <a:pt x="430" y="1035"/>
                    <a:pt x="396" y="1046"/>
                  </a:cubicBezTo>
                  <a:cubicBezTo>
                    <a:pt x="363" y="1057"/>
                    <a:pt x="327" y="1062"/>
                    <a:pt x="289" y="1062"/>
                  </a:cubicBezTo>
                  <a:cubicBezTo>
                    <a:pt x="254" y="1062"/>
                    <a:pt x="225" y="1058"/>
                    <a:pt x="203" y="1048"/>
                  </a:cubicBezTo>
                  <a:cubicBezTo>
                    <a:pt x="180" y="1038"/>
                    <a:pt x="162" y="1025"/>
                    <a:pt x="149" y="1010"/>
                  </a:cubicBezTo>
                  <a:cubicBezTo>
                    <a:pt x="135" y="994"/>
                    <a:pt x="126" y="976"/>
                    <a:pt x="120" y="956"/>
                  </a:cubicBezTo>
                  <a:cubicBezTo>
                    <a:pt x="115" y="936"/>
                    <a:pt x="112" y="915"/>
                    <a:pt x="112" y="894"/>
                  </a:cubicBezTo>
                  <a:cubicBezTo>
                    <a:pt x="112" y="847"/>
                    <a:pt x="124" y="809"/>
                    <a:pt x="149" y="780"/>
                  </a:cubicBezTo>
                  <a:cubicBezTo>
                    <a:pt x="173" y="751"/>
                    <a:pt x="205" y="729"/>
                    <a:pt x="245" y="712"/>
                  </a:cubicBezTo>
                  <a:cubicBezTo>
                    <a:pt x="284" y="695"/>
                    <a:pt x="328" y="684"/>
                    <a:pt x="376" y="679"/>
                  </a:cubicBezTo>
                  <a:cubicBezTo>
                    <a:pt x="424" y="673"/>
                    <a:pt x="472" y="670"/>
                    <a:pt x="520" y="670"/>
                  </a:cubicBezTo>
                  <a:cubicBezTo>
                    <a:pt x="528" y="670"/>
                    <a:pt x="537" y="670"/>
                    <a:pt x="545" y="670"/>
                  </a:cubicBezTo>
                  <a:cubicBezTo>
                    <a:pt x="552" y="670"/>
                    <a:pt x="560" y="671"/>
                    <a:pt x="567" y="672"/>
                  </a:cubicBezTo>
                  <a:cubicBezTo>
                    <a:pt x="567" y="914"/>
                    <a:pt x="567" y="914"/>
                    <a:pt x="567" y="914"/>
                  </a:cubicBezTo>
                  <a:close/>
                  <a:moveTo>
                    <a:pt x="1107" y="267"/>
                  </a:moveTo>
                  <a:cubicBezTo>
                    <a:pt x="1107" y="94"/>
                    <a:pt x="1107" y="94"/>
                    <a:pt x="1107" y="94"/>
                  </a:cubicBezTo>
                  <a:cubicBezTo>
                    <a:pt x="1107" y="73"/>
                    <a:pt x="1104" y="57"/>
                    <a:pt x="1097" y="44"/>
                  </a:cubicBezTo>
                  <a:cubicBezTo>
                    <a:pt x="1091" y="32"/>
                    <a:pt x="1083" y="22"/>
                    <a:pt x="1073" y="16"/>
                  </a:cubicBezTo>
                  <a:cubicBezTo>
                    <a:pt x="1064" y="9"/>
                    <a:pt x="1055" y="4"/>
                    <a:pt x="1045" y="3"/>
                  </a:cubicBezTo>
                  <a:cubicBezTo>
                    <a:pt x="1035" y="1"/>
                    <a:pt x="1027" y="0"/>
                    <a:pt x="1019" y="0"/>
                  </a:cubicBezTo>
                  <a:cubicBezTo>
                    <a:pt x="1017" y="0"/>
                    <a:pt x="1015" y="0"/>
                    <a:pt x="1014" y="1"/>
                  </a:cubicBezTo>
                  <a:cubicBezTo>
                    <a:pt x="1012" y="1"/>
                    <a:pt x="1011" y="2"/>
                    <a:pt x="1008" y="2"/>
                  </a:cubicBezTo>
                  <a:cubicBezTo>
                    <a:pt x="1003" y="2"/>
                    <a:pt x="1003" y="2"/>
                    <a:pt x="1003" y="2"/>
                  </a:cubicBezTo>
                  <a:cubicBezTo>
                    <a:pt x="1003" y="878"/>
                    <a:pt x="1003" y="878"/>
                    <a:pt x="1003" y="878"/>
                  </a:cubicBezTo>
                  <a:cubicBezTo>
                    <a:pt x="1003" y="907"/>
                    <a:pt x="1004" y="934"/>
                    <a:pt x="1006" y="960"/>
                  </a:cubicBezTo>
                  <a:cubicBezTo>
                    <a:pt x="1009" y="986"/>
                    <a:pt x="1014" y="1010"/>
                    <a:pt x="1021" y="1033"/>
                  </a:cubicBezTo>
                  <a:cubicBezTo>
                    <a:pt x="1035" y="1072"/>
                    <a:pt x="1058" y="1104"/>
                    <a:pt x="1092" y="1127"/>
                  </a:cubicBezTo>
                  <a:cubicBezTo>
                    <a:pt x="1125" y="1151"/>
                    <a:pt x="1172" y="1163"/>
                    <a:pt x="1232" y="1163"/>
                  </a:cubicBezTo>
                  <a:cubicBezTo>
                    <a:pt x="1265" y="1163"/>
                    <a:pt x="1295" y="1158"/>
                    <a:pt x="1320" y="1150"/>
                  </a:cubicBezTo>
                  <a:cubicBezTo>
                    <a:pt x="1346" y="1141"/>
                    <a:pt x="1368" y="1131"/>
                    <a:pt x="1387" y="1119"/>
                  </a:cubicBezTo>
                  <a:cubicBezTo>
                    <a:pt x="1405" y="1107"/>
                    <a:pt x="1419" y="1096"/>
                    <a:pt x="1429" y="1084"/>
                  </a:cubicBezTo>
                  <a:cubicBezTo>
                    <a:pt x="1439" y="1072"/>
                    <a:pt x="1443" y="1062"/>
                    <a:pt x="1443" y="1055"/>
                  </a:cubicBezTo>
                  <a:cubicBezTo>
                    <a:pt x="1443" y="1049"/>
                    <a:pt x="1441" y="1041"/>
                    <a:pt x="1435" y="1032"/>
                  </a:cubicBezTo>
                  <a:cubicBezTo>
                    <a:pt x="1430" y="1022"/>
                    <a:pt x="1418" y="1009"/>
                    <a:pt x="1401" y="992"/>
                  </a:cubicBezTo>
                  <a:cubicBezTo>
                    <a:pt x="1389" y="1007"/>
                    <a:pt x="1375" y="1020"/>
                    <a:pt x="1359" y="1033"/>
                  </a:cubicBezTo>
                  <a:cubicBezTo>
                    <a:pt x="1346" y="1043"/>
                    <a:pt x="1329" y="1052"/>
                    <a:pt x="1308" y="1061"/>
                  </a:cubicBezTo>
                  <a:cubicBezTo>
                    <a:pt x="1288" y="1069"/>
                    <a:pt x="1266" y="1074"/>
                    <a:pt x="1241" y="1074"/>
                  </a:cubicBezTo>
                  <a:cubicBezTo>
                    <a:pt x="1195" y="1074"/>
                    <a:pt x="1161" y="1058"/>
                    <a:pt x="1140" y="1028"/>
                  </a:cubicBezTo>
                  <a:cubicBezTo>
                    <a:pt x="1118" y="998"/>
                    <a:pt x="1107" y="954"/>
                    <a:pt x="1107" y="897"/>
                  </a:cubicBezTo>
                  <a:cubicBezTo>
                    <a:pt x="1107" y="353"/>
                    <a:pt x="1107" y="353"/>
                    <a:pt x="1107" y="353"/>
                  </a:cubicBezTo>
                  <a:cubicBezTo>
                    <a:pt x="1394" y="353"/>
                    <a:pt x="1394" y="353"/>
                    <a:pt x="1394" y="353"/>
                  </a:cubicBezTo>
                  <a:cubicBezTo>
                    <a:pt x="1394" y="267"/>
                    <a:pt x="1394" y="267"/>
                    <a:pt x="1394" y="267"/>
                  </a:cubicBezTo>
                  <a:cubicBezTo>
                    <a:pt x="1107" y="267"/>
                    <a:pt x="1107" y="267"/>
                    <a:pt x="1107" y="267"/>
                  </a:cubicBezTo>
                  <a:close/>
                  <a:moveTo>
                    <a:pt x="2305" y="1002"/>
                  </a:moveTo>
                  <a:cubicBezTo>
                    <a:pt x="2297" y="990"/>
                    <a:pt x="2288" y="978"/>
                    <a:pt x="2275" y="964"/>
                  </a:cubicBezTo>
                  <a:cubicBezTo>
                    <a:pt x="2269" y="973"/>
                    <a:pt x="2260" y="983"/>
                    <a:pt x="2247" y="996"/>
                  </a:cubicBezTo>
                  <a:cubicBezTo>
                    <a:pt x="2234" y="1008"/>
                    <a:pt x="2218" y="1020"/>
                    <a:pt x="2197" y="1032"/>
                  </a:cubicBezTo>
                  <a:cubicBezTo>
                    <a:pt x="2177" y="1044"/>
                    <a:pt x="2153" y="1053"/>
                    <a:pt x="2125" y="1061"/>
                  </a:cubicBezTo>
                  <a:cubicBezTo>
                    <a:pt x="2097" y="1070"/>
                    <a:pt x="2064" y="1074"/>
                    <a:pt x="2026" y="1074"/>
                  </a:cubicBezTo>
                  <a:cubicBezTo>
                    <a:pt x="1975" y="1074"/>
                    <a:pt x="1932" y="1065"/>
                    <a:pt x="1895" y="1048"/>
                  </a:cubicBezTo>
                  <a:cubicBezTo>
                    <a:pt x="1859" y="1032"/>
                    <a:pt x="1828" y="1008"/>
                    <a:pt x="1803" y="977"/>
                  </a:cubicBezTo>
                  <a:cubicBezTo>
                    <a:pt x="1779" y="946"/>
                    <a:pt x="1761" y="909"/>
                    <a:pt x="1749" y="865"/>
                  </a:cubicBezTo>
                  <a:cubicBezTo>
                    <a:pt x="1738" y="822"/>
                    <a:pt x="1731" y="774"/>
                    <a:pt x="1730" y="722"/>
                  </a:cubicBezTo>
                  <a:cubicBezTo>
                    <a:pt x="2332" y="722"/>
                    <a:pt x="2332" y="722"/>
                    <a:pt x="2332" y="722"/>
                  </a:cubicBezTo>
                  <a:cubicBezTo>
                    <a:pt x="2336" y="689"/>
                    <a:pt x="2338" y="657"/>
                    <a:pt x="2338" y="628"/>
                  </a:cubicBezTo>
                  <a:cubicBezTo>
                    <a:pt x="2338" y="579"/>
                    <a:pt x="2332" y="533"/>
                    <a:pt x="2319" y="487"/>
                  </a:cubicBezTo>
                  <a:cubicBezTo>
                    <a:pt x="2307" y="442"/>
                    <a:pt x="2288" y="402"/>
                    <a:pt x="2261" y="368"/>
                  </a:cubicBezTo>
                  <a:cubicBezTo>
                    <a:pt x="2234" y="333"/>
                    <a:pt x="2199" y="305"/>
                    <a:pt x="2156" y="284"/>
                  </a:cubicBezTo>
                  <a:cubicBezTo>
                    <a:pt x="2113" y="263"/>
                    <a:pt x="2062" y="252"/>
                    <a:pt x="2002" y="252"/>
                  </a:cubicBezTo>
                  <a:cubicBezTo>
                    <a:pt x="1953" y="252"/>
                    <a:pt x="1905" y="261"/>
                    <a:pt x="1859" y="278"/>
                  </a:cubicBezTo>
                  <a:cubicBezTo>
                    <a:pt x="1813" y="296"/>
                    <a:pt x="1772" y="322"/>
                    <a:pt x="1736" y="358"/>
                  </a:cubicBezTo>
                  <a:cubicBezTo>
                    <a:pt x="1700" y="394"/>
                    <a:pt x="1671" y="440"/>
                    <a:pt x="1650" y="497"/>
                  </a:cubicBezTo>
                  <a:cubicBezTo>
                    <a:pt x="1629" y="553"/>
                    <a:pt x="1618" y="620"/>
                    <a:pt x="1618" y="698"/>
                  </a:cubicBezTo>
                  <a:cubicBezTo>
                    <a:pt x="1618" y="780"/>
                    <a:pt x="1628" y="850"/>
                    <a:pt x="1647" y="909"/>
                  </a:cubicBezTo>
                  <a:cubicBezTo>
                    <a:pt x="1667" y="968"/>
                    <a:pt x="1695" y="1016"/>
                    <a:pt x="1731" y="1054"/>
                  </a:cubicBezTo>
                  <a:cubicBezTo>
                    <a:pt x="1767" y="1092"/>
                    <a:pt x="1810" y="1119"/>
                    <a:pt x="1859" y="1137"/>
                  </a:cubicBezTo>
                  <a:cubicBezTo>
                    <a:pt x="1909" y="1154"/>
                    <a:pt x="1963" y="1163"/>
                    <a:pt x="2022" y="1163"/>
                  </a:cubicBezTo>
                  <a:cubicBezTo>
                    <a:pt x="2066" y="1163"/>
                    <a:pt x="2106" y="1158"/>
                    <a:pt x="2142" y="1148"/>
                  </a:cubicBezTo>
                  <a:cubicBezTo>
                    <a:pt x="2178" y="1138"/>
                    <a:pt x="2209" y="1126"/>
                    <a:pt x="2235" y="1112"/>
                  </a:cubicBezTo>
                  <a:cubicBezTo>
                    <a:pt x="2261" y="1097"/>
                    <a:pt x="2281" y="1083"/>
                    <a:pt x="2295" y="1068"/>
                  </a:cubicBezTo>
                  <a:cubicBezTo>
                    <a:pt x="2309" y="1053"/>
                    <a:pt x="2316" y="1040"/>
                    <a:pt x="2316" y="1029"/>
                  </a:cubicBezTo>
                  <a:cubicBezTo>
                    <a:pt x="2316" y="1023"/>
                    <a:pt x="2312" y="1014"/>
                    <a:pt x="2305" y="1002"/>
                  </a:cubicBezTo>
                  <a:close/>
                  <a:moveTo>
                    <a:pt x="1732" y="643"/>
                  </a:moveTo>
                  <a:cubicBezTo>
                    <a:pt x="1734" y="546"/>
                    <a:pt x="1759" y="472"/>
                    <a:pt x="1807" y="420"/>
                  </a:cubicBezTo>
                  <a:cubicBezTo>
                    <a:pt x="1855" y="368"/>
                    <a:pt x="1917" y="342"/>
                    <a:pt x="1993" y="342"/>
                  </a:cubicBezTo>
                  <a:cubicBezTo>
                    <a:pt x="2039" y="342"/>
                    <a:pt x="2078" y="350"/>
                    <a:pt x="2109" y="366"/>
                  </a:cubicBezTo>
                  <a:cubicBezTo>
                    <a:pt x="2140" y="382"/>
                    <a:pt x="2165" y="404"/>
                    <a:pt x="2184" y="431"/>
                  </a:cubicBezTo>
                  <a:cubicBezTo>
                    <a:pt x="2202" y="458"/>
                    <a:pt x="2215" y="490"/>
                    <a:pt x="2222" y="526"/>
                  </a:cubicBezTo>
                  <a:cubicBezTo>
                    <a:pt x="2229" y="563"/>
                    <a:pt x="2233" y="602"/>
                    <a:pt x="2233" y="643"/>
                  </a:cubicBezTo>
                  <a:cubicBezTo>
                    <a:pt x="1732" y="643"/>
                    <a:pt x="1732" y="643"/>
                    <a:pt x="1732" y="643"/>
                  </a:cubicBezTo>
                  <a:close/>
                  <a:moveTo>
                    <a:pt x="2696" y="288"/>
                  </a:moveTo>
                  <a:cubicBezTo>
                    <a:pt x="2677" y="274"/>
                    <a:pt x="2655" y="267"/>
                    <a:pt x="2630" y="267"/>
                  </a:cubicBezTo>
                  <a:cubicBezTo>
                    <a:pt x="2622" y="267"/>
                    <a:pt x="2622" y="267"/>
                    <a:pt x="2622" y="267"/>
                  </a:cubicBezTo>
                  <a:cubicBezTo>
                    <a:pt x="2622" y="1135"/>
                    <a:pt x="2622" y="1135"/>
                    <a:pt x="2622" y="1135"/>
                  </a:cubicBezTo>
                  <a:cubicBezTo>
                    <a:pt x="2727" y="1135"/>
                    <a:pt x="2727" y="1135"/>
                    <a:pt x="2727" y="1135"/>
                  </a:cubicBezTo>
                  <a:cubicBezTo>
                    <a:pt x="2727" y="494"/>
                    <a:pt x="2727" y="494"/>
                    <a:pt x="2727" y="494"/>
                  </a:cubicBezTo>
                  <a:cubicBezTo>
                    <a:pt x="2727" y="474"/>
                    <a:pt x="2732" y="459"/>
                    <a:pt x="2742" y="448"/>
                  </a:cubicBezTo>
                  <a:cubicBezTo>
                    <a:pt x="2753" y="435"/>
                    <a:pt x="2768" y="423"/>
                    <a:pt x="2786" y="410"/>
                  </a:cubicBezTo>
                  <a:cubicBezTo>
                    <a:pt x="2805" y="398"/>
                    <a:pt x="2825" y="387"/>
                    <a:pt x="2847" y="378"/>
                  </a:cubicBezTo>
                  <a:cubicBezTo>
                    <a:pt x="2869" y="369"/>
                    <a:pt x="2893" y="361"/>
                    <a:pt x="2918" y="356"/>
                  </a:cubicBezTo>
                  <a:cubicBezTo>
                    <a:pt x="2943" y="350"/>
                    <a:pt x="2969" y="347"/>
                    <a:pt x="2994" y="347"/>
                  </a:cubicBezTo>
                  <a:cubicBezTo>
                    <a:pt x="3110" y="347"/>
                    <a:pt x="3179" y="387"/>
                    <a:pt x="3203" y="466"/>
                  </a:cubicBezTo>
                  <a:cubicBezTo>
                    <a:pt x="3209" y="485"/>
                    <a:pt x="3213" y="507"/>
                    <a:pt x="3216" y="531"/>
                  </a:cubicBezTo>
                  <a:cubicBezTo>
                    <a:pt x="3218" y="556"/>
                    <a:pt x="3219" y="581"/>
                    <a:pt x="3219" y="606"/>
                  </a:cubicBezTo>
                  <a:cubicBezTo>
                    <a:pt x="3219" y="1135"/>
                    <a:pt x="3219" y="1135"/>
                    <a:pt x="3219" y="1135"/>
                  </a:cubicBezTo>
                  <a:cubicBezTo>
                    <a:pt x="3324" y="1135"/>
                    <a:pt x="3324" y="1135"/>
                    <a:pt x="3324" y="1135"/>
                  </a:cubicBezTo>
                  <a:cubicBezTo>
                    <a:pt x="3324" y="607"/>
                    <a:pt x="3324" y="607"/>
                    <a:pt x="3324" y="607"/>
                  </a:cubicBezTo>
                  <a:cubicBezTo>
                    <a:pt x="3324" y="579"/>
                    <a:pt x="3323" y="551"/>
                    <a:pt x="3321" y="523"/>
                  </a:cubicBezTo>
                  <a:cubicBezTo>
                    <a:pt x="3319" y="495"/>
                    <a:pt x="3315" y="468"/>
                    <a:pt x="3309" y="442"/>
                  </a:cubicBezTo>
                  <a:cubicBezTo>
                    <a:pt x="3304" y="418"/>
                    <a:pt x="3296" y="395"/>
                    <a:pt x="3283" y="372"/>
                  </a:cubicBezTo>
                  <a:cubicBezTo>
                    <a:pt x="3270" y="349"/>
                    <a:pt x="3252" y="329"/>
                    <a:pt x="3230" y="311"/>
                  </a:cubicBezTo>
                  <a:cubicBezTo>
                    <a:pt x="3208" y="293"/>
                    <a:pt x="3181" y="279"/>
                    <a:pt x="3150" y="268"/>
                  </a:cubicBezTo>
                  <a:cubicBezTo>
                    <a:pt x="3118" y="258"/>
                    <a:pt x="3080" y="252"/>
                    <a:pt x="3036" y="252"/>
                  </a:cubicBezTo>
                  <a:cubicBezTo>
                    <a:pt x="2962" y="252"/>
                    <a:pt x="2899" y="264"/>
                    <a:pt x="2847" y="289"/>
                  </a:cubicBezTo>
                  <a:cubicBezTo>
                    <a:pt x="2794" y="313"/>
                    <a:pt x="2753" y="340"/>
                    <a:pt x="2725" y="369"/>
                  </a:cubicBezTo>
                  <a:cubicBezTo>
                    <a:pt x="2725" y="329"/>
                    <a:pt x="2716" y="301"/>
                    <a:pt x="2696" y="288"/>
                  </a:cubicBezTo>
                  <a:close/>
                  <a:moveTo>
                    <a:pt x="4307" y="1002"/>
                  </a:moveTo>
                  <a:cubicBezTo>
                    <a:pt x="4299" y="990"/>
                    <a:pt x="4289" y="978"/>
                    <a:pt x="4277" y="964"/>
                  </a:cubicBezTo>
                  <a:cubicBezTo>
                    <a:pt x="4271" y="973"/>
                    <a:pt x="4262" y="983"/>
                    <a:pt x="4249" y="996"/>
                  </a:cubicBezTo>
                  <a:cubicBezTo>
                    <a:pt x="4236" y="1008"/>
                    <a:pt x="4219" y="1020"/>
                    <a:pt x="4199" y="1032"/>
                  </a:cubicBezTo>
                  <a:cubicBezTo>
                    <a:pt x="4179" y="1044"/>
                    <a:pt x="4155" y="1053"/>
                    <a:pt x="4127" y="1061"/>
                  </a:cubicBezTo>
                  <a:cubicBezTo>
                    <a:pt x="4098" y="1070"/>
                    <a:pt x="4065" y="1074"/>
                    <a:pt x="4027" y="1074"/>
                  </a:cubicBezTo>
                  <a:cubicBezTo>
                    <a:pt x="3977" y="1074"/>
                    <a:pt x="3934" y="1065"/>
                    <a:pt x="3897" y="1048"/>
                  </a:cubicBezTo>
                  <a:cubicBezTo>
                    <a:pt x="3860" y="1032"/>
                    <a:pt x="3830" y="1008"/>
                    <a:pt x="3805" y="977"/>
                  </a:cubicBezTo>
                  <a:cubicBezTo>
                    <a:pt x="3781" y="946"/>
                    <a:pt x="3763" y="909"/>
                    <a:pt x="3751" y="865"/>
                  </a:cubicBezTo>
                  <a:cubicBezTo>
                    <a:pt x="3739" y="822"/>
                    <a:pt x="3733" y="774"/>
                    <a:pt x="3732" y="722"/>
                  </a:cubicBezTo>
                  <a:cubicBezTo>
                    <a:pt x="4334" y="722"/>
                    <a:pt x="4334" y="722"/>
                    <a:pt x="4334" y="722"/>
                  </a:cubicBezTo>
                  <a:cubicBezTo>
                    <a:pt x="4338" y="689"/>
                    <a:pt x="4340" y="657"/>
                    <a:pt x="4340" y="628"/>
                  </a:cubicBezTo>
                  <a:cubicBezTo>
                    <a:pt x="4340" y="579"/>
                    <a:pt x="4333" y="533"/>
                    <a:pt x="4321" y="487"/>
                  </a:cubicBezTo>
                  <a:cubicBezTo>
                    <a:pt x="4309" y="442"/>
                    <a:pt x="4289" y="402"/>
                    <a:pt x="4263" y="368"/>
                  </a:cubicBezTo>
                  <a:cubicBezTo>
                    <a:pt x="4236" y="333"/>
                    <a:pt x="4201" y="305"/>
                    <a:pt x="4158" y="284"/>
                  </a:cubicBezTo>
                  <a:cubicBezTo>
                    <a:pt x="4115" y="263"/>
                    <a:pt x="4064" y="252"/>
                    <a:pt x="4004" y="252"/>
                  </a:cubicBezTo>
                  <a:cubicBezTo>
                    <a:pt x="3955" y="252"/>
                    <a:pt x="3907" y="261"/>
                    <a:pt x="3861" y="278"/>
                  </a:cubicBezTo>
                  <a:cubicBezTo>
                    <a:pt x="3815" y="296"/>
                    <a:pt x="3774" y="322"/>
                    <a:pt x="3738" y="358"/>
                  </a:cubicBezTo>
                  <a:cubicBezTo>
                    <a:pt x="3702" y="394"/>
                    <a:pt x="3673" y="440"/>
                    <a:pt x="3652" y="497"/>
                  </a:cubicBezTo>
                  <a:cubicBezTo>
                    <a:pt x="3630" y="553"/>
                    <a:pt x="3620" y="620"/>
                    <a:pt x="3620" y="698"/>
                  </a:cubicBezTo>
                  <a:cubicBezTo>
                    <a:pt x="3620" y="780"/>
                    <a:pt x="3630" y="850"/>
                    <a:pt x="3649" y="909"/>
                  </a:cubicBezTo>
                  <a:cubicBezTo>
                    <a:pt x="3669" y="968"/>
                    <a:pt x="3697" y="1016"/>
                    <a:pt x="3733" y="1054"/>
                  </a:cubicBezTo>
                  <a:cubicBezTo>
                    <a:pt x="3769" y="1092"/>
                    <a:pt x="3812" y="1119"/>
                    <a:pt x="3861" y="1137"/>
                  </a:cubicBezTo>
                  <a:cubicBezTo>
                    <a:pt x="3911" y="1154"/>
                    <a:pt x="3965" y="1163"/>
                    <a:pt x="4024" y="1163"/>
                  </a:cubicBezTo>
                  <a:cubicBezTo>
                    <a:pt x="4068" y="1163"/>
                    <a:pt x="4108" y="1158"/>
                    <a:pt x="4144" y="1148"/>
                  </a:cubicBezTo>
                  <a:cubicBezTo>
                    <a:pt x="4180" y="1138"/>
                    <a:pt x="4211" y="1126"/>
                    <a:pt x="4237" y="1112"/>
                  </a:cubicBezTo>
                  <a:cubicBezTo>
                    <a:pt x="4263" y="1097"/>
                    <a:pt x="4282" y="1083"/>
                    <a:pt x="4296" y="1068"/>
                  </a:cubicBezTo>
                  <a:cubicBezTo>
                    <a:pt x="4311" y="1053"/>
                    <a:pt x="4318" y="1040"/>
                    <a:pt x="4318" y="1029"/>
                  </a:cubicBezTo>
                  <a:cubicBezTo>
                    <a:pt x="4318" y="1023"/>
                    <a:pt x="4314" y="1014"/>
                    <a:pt x="4307" y="1002"/>
                  </a:cubicBezTo>
                  <a:close/>
                  <a:moveTo>
                    <a:pt x="3734" y="643"/>
                  </a:moveTo>
                  <a:cubicBezTo>
                    <a:pt x="3736" y="546"/>
                    <a:pt x="3761" y="472"/>
                    <a:pt x="3809" y="420"/>
                  </a:cubicBezTo>
                  <a:cubicBezTo>
                    <a:pt x="3857" y="368"/>
                    <a:pt x="3918" y="342"/>
                    <a:pt x="3994" y="342"/>
                  </a:cubicBezTo>
                  <a:cubicBezTo>
                    <a:pt x="4041" y="342"/>
                    <a:pt x="4080" y="350"/>
                    <a:pt x="4111" y="366"/>
                  </a:cubicBezTo>
                  <a:cubicBezTo>
                    <a:pt x="4142" y="382"/>
                    <a:pt x="4167" y="404"/>
                    <a:pt x="4185" y="431"/>
                  </a:cubicBezTo>
                  <a:cubicBezTo>
                    <a:pt x="4204" y="458"/>
                    <a:pt x="4217" y="490"/>
                    <a:pt x="4224" y="526"/>
                  </a:cubicBezTo>
                  <a:cubicBezTo>
                    <a:pt x="4231" y="563"/>
                    <a:pt x="4235" y="602"/>
                    <a:pt x="4235" y="643"/>
                  </a:cubicBezTo>
                  <a:cubicBezTo>
                    <a:pt x="3734" y="643"/>
                    <a:pt x="3734" y="643"/>
                    <a:pt x="3734" y="6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" name="Freeform 9"/>
            <p:cNvSpPr>
              <a:spLocks noChangeAspect="1"/>
            </p:cNvSpPr>
            <p:nvPr/>
          </p:nvSpPr>
          <p:spPr bwMode="auto">
            <a:xfrm>
              <a:off x="3741249" y="1114851"/>
              <a:ext cx="840419" cy="840647"/>
            </a:xfrm>
            <a:custGeom>
              <a:avLst/>
              <a:gdLst>
                <a:gd name="T0" fmla="*/ 1498 w 2848"/>
                <a:gd name="T1" fmla="*/ 1719 h 2848"/>
                <a:gd name="T2" fmla="*/ 1720 w 2848"/>
                <a:gd name="T3" fmla="*/ 1498 h 2848"/>
                <a:gd name="T4" fmla="*/ 2848 w 2848"/>
                <a:gd name="T5" fmla="*/ 1498 h 2848"/>
                <a:gd name="T6" fmla="*/ 2848 w 2848"/>
                <a:gd name="T7" fmla="*/ 112 h 2848"/>
                <a:gd name="T8" fmla="*/ 2735 w 2848"/>
                <a:gd name="T9" fmla="*/ 0 h 2848"/>
                <a:gd name="T10" fmla="*/ 114 w 2848"/>
                <a:gd name="T11" fmla="*/ 0 h 2848"/>
                <a:gd name="T12" fmla="*/ 0 w 2848"/>
                <a:gd name="T13" fmla="*/ 112 h 2848"/>
                <a:gd name="T14" fmla="*/ 0 w 2848"/>
                <a:gd name="T15" fmla="*/ 2736 h 2848"/>
                <a:gd name="T16" fmla="*/ 114 w 2848"/>
                <a:gd name="T17" fmla="*/ 2848 h 2848"/>
                <a:gd name="T18" fmla="*/ 1498 w 2848"/>
                <a:gd name="T19" fmla="*/ 2848 h 2848"/>
                <a:gd name="T20" fmla="*/ 1498 w 2848"/>
                <a:gd name="T21" fmla="*/ 1719 h 2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8" h="2848">
                  <a:moveTo>
                    <a:pt x="1498" y="1719"/>
                  </a:moveTo>
                  <a:cubicBezTo>
                    <a:pt x="1498" y="1575"/>
                    <a:pt x="1613" y="1498"/>
                    <a:pt x="1720" y="1498"/>
                  </a:cubicBezTo>
                  <a:cubicBezTo>
                    <a:pt x="2848" y="1498"/>
                    <a:pt x="2848" y="1498"/>
                    <a:pt x="2848" y="1498"/>
                  </a:cubicBezTo>
                  <a:cubicBezTo>
                    <a:pt x="2848" y="112"/>
                    <a:pt x="2848" y="112"/>
                    <a:pt x="2848" y="112"/>
                  </a:cubicBezTo>
                  <a:cubicBezTo>
                    <a:pt x="2848" y="112"/>
                    <a:pt x="2848" y="0"/>
                    <a:pt x="2735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0"/>
                    <a:pt x="0" y="0"/>
                    <a:pt x="0" y="112"/>
                  </a:cubicBezTo>
                  <a:cubicBezTo>
                    <a:pt x="0" y="2736"/>
                    <a:pt x="0" y="2736"/>
                    <a:pt x="0" y="2736"/>
                  </a:cubicBezTo>
                  <a:cubicBezTo>
                    <a:pt x="0" y="2736"/>
                    <a:pt x="0" y="2848"/>
                    <a:pt x="114" y="2848"/>
                  </a:cubicBezTo>
                  <a:cubicBezTo>
                    <a:pt x="1498" y="2848"/>
                    <a:pt x="1498" y="2848"/>
                    <a:pt x="1498" y="2848"/>
                  </a:cubicBezTo>
                  <a:lnTo>
                    <a:pt x="1498" y="1719"/>
                  </a:lnTo>
                  <a:close/>
                </a:path>
              </a:pathLst>
            </a:custGeom>
            <a:solidFill>
              <a:srgbClr val="009BA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Freeform 10"/>
            <p:cNvSpPr>
              <a:spLocks noChangeAspect="1" noEditPoints="1"/>
            </p:cNvSpPr>
            <p:nvPr/>
          </p:nvSpPr>
          <p:spPr bwMode="auto">
            <a:xfrm>
              <a:off x="4215267" y="1588641"/>
              <a:ext cx="673749" cy="673977"/>
            </a:xfrm>
            <a:custGeom>
              <a:avLst/>
              <a:gdLst>
                <a:gd name="T0" fmla="*/ 2169 w 2283"/>
                <a:gd name="T1" fmla="*/ 0 h 2284"/>
                <a:gd name="T2" fmla="*/ 114 w 2283"/>
                <a:gd name="T3" fmla="*/ 0 h 2284"/>
                <a:gd name="T4" fmla="*/ 0 w 2283"/>
                <a:gd name="T5" fmla="*/ 114 h 2284"/>
                <a:gd name="T6" fmla="*/ 0 w 2283"/>
                <a:gd name="T7" fmla="*/ 2171 h 2284"/>
                <a:gd name="T8" fmla="*/ 114 w 2283"/>
                <a:gd name="T9" fmla="*/ 2284 h 2284"/>
                <a:gd name="T10" fmla="*/ 2169 w 2283"/>
                <a:gd name="T11" fmla="*/ 2284 h 2284"/>
                <a:gd name="T12" fmla="*/ 2283 w 2283"/>
                <a:gd name="T13" fmla="*/ 2171 h 2284"/>
                <a:gd name="T14" fmla="*/ 2283 w 2283"/>
                <a:gd name="T15" fmla="*/ 114 h 2284"/>
                <a:gd name="T16" fmla="*/ 2169 w 2283"/>
                <a:gd name="T17" fmla="*/ 0 h 2284"/>
                <a:gd name="T18" fmla="*/ 1652 w 2283"/>
                <a:gd name="T19" fmla="*/ 1578 h 2284"/>
                <a:gd name="T20" fmla="*/ 1576 w 2283"/>
                <a:gd name="T21" fmla="*/ 1653 h 2284"/>
                <a:gd name="T22" fmla="*/ 707 w 2283"/>
                <a:gd name="T23" fmla="*/ 1653 h 2284"/>
                <a:gd name="T24" fmla="*/ 631 w 2283"/>
                <a:gd name="T25" fmla="*/ 1578 h 2284"/>
                <a:gd name="T26" fmla="*/ 631 w 2283"/>
                <a:gd name="T27" fmla="*/ 707 h 2284"/>
                <a:gd name="T28" fmla="*/ 707 w 2283"/>
                <a:gd name="T29" fmla="*/ 632 h 2284"/>
                <a:gd name="T30" fmla="*/ 1576 w 2283"/>
                <a:gd name="T31" fmla="*/ 632 h 2284"/>
                <a:gd name="T32" fmla="*/ 1652 w 2283"/>
                <a:gd name="T33" fmla="*/ 707 h 2284"/>
                <a:gd name="T34" fmla="*/ 1652 w 2283"/>
                <a:gd name="T35" fmla="*/ 1578 h 2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3" h="2284">
                  <a:moveTo>
                    <a:pt x="2169" y="0"/>
                  </a:moveTo>
                  <a:cubicBezTo>
                    <a:pt x="114" y="0"/>
                    <a:pt x="114" y="0"/>
                    <a:pt x="114" y="0"/>
                  </a:cubicBezTo>
                  <a:cubicBezTo>
                    <a:pt x="114" y="0"/>
                    <a:pt x="0" y="0"/>
                    <a:pt x="0" y="114"/>
                  </a:cubicBezTo>
                  <a:cubicBezTo>
                    <a:pt x="0" y="2171"/>
                    <a:pt x="0" y="2171"/>
                    <a:pt x="0" y="2171"/>
                  </a:cubicBezTo>
                  <a:cubicBezTo>
                    <a:pt x="0" y="2171"/>
                    <a:pt x="0" y="2284"/>
                    <a:pt x="114" y="2284"/>
                  </a:cubicBezTo>
                  <a:cubicBezTo>
                    <a:pt x="2169" y="2284"/>
                    <a:pt x="2169" y="2284"/>
                    <a:pt x="2169" y="2284"/>
                  </a:cubicBezTo>
                  <a:cubicBezTo>
                    <a:pt x="2169" y="2284"/>
                    <a:pt x="2283" y="2284"/>
                    <a:pt x="2283" y="2171"/>
                  </a:cubicBezTo>
                  <a:cubicBezTo>
                    <a:pt x="2283" y="114"/>
                    <a:pt x="2283" y="114"/>
                    <a:pt x="2283" y="114"/>
                  </a:cubicBezTo>
                  <a:cubicBezTo>
                    <a:pt x="2283" y="114"/>
                    <a:pt x="2283" y="0"/>
                    <a:pt x="2169" y="0"/>
                  </a:cubicBezTo>
                  <a:close/>
                  <a:moveTo>
                    <a:pt x="1652" y="1578"/>
                  </a:moveTo>
                  <a:cubicBezTo>
                    <a:pt x="1652" y="1653"/>
                    <a:pt x="1576" y="1653"/>
                    <a:pt x="1576" y="1653"/>
                  </a:cubicBezTo>
                  <a:cubicBezTo>
                    <a:pt x="707" y="1653"/>
                    <a:pt x="707" y="1653"/>
                    <a:pt x="707" y="1653"/>
                  </a:cubicBezTo>
                  <a:cubicBezTo>
                    <a:pt x="631" y="1653"/>
                    <a:pt x="631" y="1578"/>
                    <a:pt x="631" y="1578"/>
                  </a:cubicBezTo>
                  <a:cubicBezTo>
                    <a:pt x="631" y="707"/>
                    <a:pt x="631" y="707"/>
                    <a:pt x="631" y="707"/>
                  </a:cubicBezTo>
                  <a:cubicBezTo>
                    <a:pt x="631" y="632"/>
                    <a:pt x="707" y="632"/>
                    <a:pt x="707" y="632"/>
                  </a:cubicBezTo>
                  <a:cubicBezTo>
                    <a:pt x="1576" y="632"/>
                    <a:pt x="1576" y="632"/>
                    <a:pt x="1576" y="632"/>
                  </a:cubicBezTo>
                  <a:cubicBezTo>
                    <a:pt x="1652" y="632"/>
                    <a:pt x="1652" y="707"/>
                    <a:pt x="1652" y="707"/>
                  </a:cubicBezTo>
                  <a:lnTo>
                    <a:pt x="1652" y="1578"/>
                  </a:lnTo>
                  <a:close/>
                </a:path>
              </a:pathLst>
            </a:custGeom>
            <a:solidFill>
              <a:srgbClr val="869A2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Rectangle 11"/>
            <p:cNvSpPr>
              <a:spLocks noChangeAspect="1" noChangeArrowheads="1"/>
            </p:cNvSpPr>
            <p:nvPr/>
          </p:nvSpPr>
          <p:spPr bwMode="auto">
            <a:xfrm>
              <a:off x="4522387" y="1895761"/>
              <a:ext cx="59281" cy="59737"/>
            </a:xfrm>
            <a:prstGeom prst="rect">
              <a:avLst/>
            </a:prstGeom>
            <a:solidFill>
              <a:srgbClr val="009BA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5" name="Rechteck 4"/>
          <p:cNvSpPr/>
          <p:nvPr userDrawn="1"/>
        </p:nvSpPr>
        <p:spPr>
          <a:xfrm>
            <a:off x="327831" y="0"/>
            <a:ext cx="36000" cy="549275"/>
          </a:xfrm>
          <a:prstGeom prst="rect">
            <a:avLst/>
          </a:prstGeom>
          <a:solidFill>
            <a:srgbClr val="009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l"/>
            <a:endParaRPr lang="de-DE" dirty="0">
              <a:solidFill>
                <a:srgbClr val="434343"/>
              </a:solidFill>
            </a:endParaRPr>
          </a:p>
        </p:txBody>
      </p:sp>
      <p:sp>
        <p:nvSpPr>
          <p:cNvPr id="10" name="Inhaltsplatzhalter 9"/>
          <p:cNvSpPr>
            <a:spLocks noGrp="1"/>
          </p:cNvSpPr>
          <p:nvPr>
            <p:ph sz="quarter" idx="14"/>
          </p:nvPr>
        </p:nvSpPr>
        <p:spPr>
          <a:xfrm>
            <a:off x="442913" y="1412875"/>
            <a:ext cx="11306175" cy="27699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Aft>
                <a:spcPts val="1000"/>
              </a:spcAft>
              <a:buNone/>
              <a:defRPr/>
            </a:lvl1pPr>
            <a:lvl3pPr marL="360363" indent="-180975">
              <a:defRPr/>
            </a:lvl3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 hasCustomPrompt="1"/>
          </p:nvPr>
        </p:nvSpPr>
        <p:spPr>
          <a:xfrm>
            <a:off x="-619829" y="6154837"/>
            <a:ext cx="551915" cy="1538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Quelle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440041" y="1922561"/>
            <a:ext cx="3476530" cy="4392613"/>
          </a:xfrm>
          <a:prstGeom prst="rect">
            <a:avLst/>
          </a:prstGeom>
          <a:solidFill>
            <a:srgbClr val="E3EDEC"/>
          </a:solidFill>
        </p:spPr>
        <p:txBody>
          <a:bodyPr lIns="108000" tIns="108000" rIns="108000" bIns="108000">
            <a:noAutofit/>
          </a:bodyPr>
          <a:lstStyle>
            <a:lvl2pPr>
              <a:defRPr baseline="0"/>
            </a:lvl2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2" name="Inhaltsplatzhalter 2"/>
          <p:cNvSpPr>
            <a:spLocks noGrp="1"/>
          </p:cNvSpPr>
          <p:nvPr>
            <p:ph sz="quarter" idx="17" hasCustomPrompt="1"/>
          </p:nvPr>
        </p:nvSpPr>
        <p:spPr>
          <a:xfrm>
            <a:off x="4357735" y="1922561"/>
            <a:ext cx="3476530" cy="4392613"/>
          </a:xfrm>
          <a:prstGeom prst="rect">
            <a:avLst/>
          </a:prstGeom>
          <a:solidFill>
            <a:srgbClr val="E3EDEC"/>
          </a:solidFill>
        </p:spPr>
        <p:txBody>
          <a:bodyPr lIns="108000" tIns="108000" rIns="108000" bIns="108000">
            <a:noAutofit/>
          </a:bodyPr>
          <a:lstStyle>
            <a:lvl2pPr>
              <a:defRPr baseline="0"/>
            </a:lvl2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5" name="Inhaltsplatzhalter 2"/>
          <p:cNvSpPr>
            <a:spLocks noGrp="1"/>
          </p:cNvSpPr>
          <p:nvPr>
            <p:ph sz="quarter" idx="18" hasCustomPrompt="1"/>
          </p:nvPr>
        </p:nvSpPr>
        <p:spPr>
          <a:xfrm>
            <a:off x="8272559" y="1922561"/>
            <a:ext cx="3476530" cy="4392613"/>
          </a:xfrm>
          <a:prstGeom prst="rect">
            <a:avLst/>
          </a:prstGeom>
          <a:solidFill>
            <a:srgbClr val="E3EDEC"/>
          </a:solidFill>
        </p:spPr>
        <p:txBody>
          <a:bodyPr lIns="108000" tIns="108000" rIns="108000" bIns="108000">
            <a:noAutofit/>
          </a:bodyPr>
          <a:lstStyle>
            <a:lvl2pPr>
              <a:defRPr baseline="0"/>
            </a:lvl2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4" name="Ellipse 23"/>
          <p:cNvSpPr/>
          <p:nvPr userDrawn="1"/>
        </p:nvSpPr>
        <p:spPr>
          <a:xfrm>
            <a:off x="-1098047" y="443420"/>
            <a:ext cx="925182" cy="92518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50" b="0" dirty="0">
                <a:solidFill>
                  <a:schemeClr val="bg1"/>
                </a:solidFill>
              </a:rPr>
              <a:t>Überschrift</a:t>
            </a:r>
          </a:p>
          <a:p>
            <a:pPr algn="ctr"/>
            <a:r>
              <a:rPr lang="de-DE" sz="1050" b="1" u="sng" dirty="0">
                <a:solidFill>
                  <a:schemeClr val="bg1"/>
                </a:solidFill>
              </a:rPr>
              <a:t>nicht</a:t>
            </a:r>
            <a:r>
              <a:rPr lang="de-DE" sz="1050" b="0" dirty="0">
                <a:solidFill>
                  <a:schemeClr val="bg1"/>
                </a:solidFill>
              </a:rPr>
              <a:t> auf „fett/bold“ stellen.</a:t>
            </a: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78309" y="6615953"/>
            <a:ext cx="570778" cy="24204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6" name="Fußzeilenplatzhalter 4"/>
          <p:cNvSpPr txBox="1">
            <a:spLocks/>
          </p:cNvSpPr>
          <p:nvPr userDrawn="1"/>
        </p:nvSpPr>
        <p:spPr>
          <a:xfrm>
            <a:off x="852333" y="6615953"/>
            <a:ext cx="6396192" cy="242047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105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│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© atene KOM GmbH 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│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www.atenekom.eu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│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Alle Rechte vorbehalten. Jegliche Verwertung bedarf der schriftlichen Zustimmung des Urhebers.</a:t>
            </a:r>
          </a:p>
          <a:p>
            <a:pPr algn="l"/>
            <a:endParaRPr lang="de-DE" sz="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8" name="Datumsplatzhalter 3">
            <a:extLst>
              <a:ext uri="{FF2B5EF4-FFF2-40B4-BE49-F238E27FC236}">
                <a16:creationId xmlns:a16="http://schemas.microsoft.com/office/drawing/2014/main" id="{77738F2C-D1F6-4875-A9D6-CEC9E96E7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5449" y="6615953"/>
            <a:ext cx="636021" cy="24204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B915B840-F275-44C5-BEDC-4FB3F4DA88B2}" type="datetime1">
              <a:rPr lang="de-DE" smtClean="0"/>
              <a:pPr/>
              <a:t>20.07.2022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10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8000"/>
    </mc:Choice>
    <mc:Fallback xmlns="">
      <p:transition spd="slow" advClick="0" advTm="8000"/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A4A3A4"/>
          </p15:clr>
        </p15:guide>
        <p15:guide id="3" orient="horz" pos="142">
          <p15:clr>
            <a:srgbClr val="F26B43"/>
          </p15:clr>
        </p15:guide>
        <p15:guide id="4" orient="horz" pos="1207">
          <p15:clr>
            <a:srgbClr val="A4A3A4"/>
          </p15:clr>
        </p15:guide>
        <p15:guide id="5" pos="4566">
          <p15:clr>
            <a:srgbClr val="5ACBF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ene 4_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442914" y="692150"/>
            <a:ext cx="9777646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3200">
                <a:solidFill>
                  <a:srgbClr val="009BA4"/>
                </a:solidFill>
              </a:defRPr>
            </a:lvl1pPr>
          </a:lstStyle>
          <a:p>
            <a:r>
              <a:rPr lang="de-DE" dirty="0"/>
              <a:t>Überschrift einfügen</a:t>
            </a:r>
          </a:p>
        </p:txBody>
      </p:sp>
      <p:sp>
        <p:nvSpPr>
          <p:cNvPr id="15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40041" y="405673"/>
            <a:ext cx="9780519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Präsentationstitel oder Kapitelüberschrift einfügen</a:t>
            </a:r>
          </a:p>
        </p:txBody>
      </p:sp>
      <p:grpSp>
        <p:nvGrpSpPr>
          <p:cNvPr id="16" name="Gruppieren 15"/>
          <p:cNvGrpSpPr>
            <a:grpSpLocks noChangeAspect="1"/>
          </p:cNvGrpSpPr>
          <p:nvPr userDrawn="1"/>
        </p:nvGrpSpPr>
        <p:grpSpPr>
          <a:xfrm>
            <a:off x="10847132" y="221855"/>
            <a:ext cx="1021135" cy="525738"/>
            <a:chOff x="2264702" y="1114851"/>
            <a:chExt cx="2624314" cy="1351146"/>
          </a:xfrm>
          <a:solidFill>
            <a:schemeClr val="tx1"/>
          </a:solidFill>
        </p:grpSpPr>
        <p:sp>
          <p:nvSpPr>
            <p:cNvPr id="17" name="Freeform 7"/>
            <p:cNvSpPr>
              <a:spLocks noChangeAspect="1" noEditPoints="1"/>
            </p:cNvSpPr>
            <p:nvPr/>
          </p:nvSpPr>
          <p:spPr bwMode="auto">
            <a:xfrm>
              <a:off x="2859334" y="2063116"/>
              <a:ext cx="1097150" cy="402881"/>
            </a:xfrm>
            <a:custGeom>
              <a:avLst/>
              <a:gdLst>
                <a:gd name="T0" fmla="*/ 847 w 3718"/>
                <a:gd name="T1" fmla="*/ 1354 h 1365"/>
                <a:gd name="T2" fmla="*/ 999 w 3718"/>
                <a:gd name="T3" fmla="*/ 1309 h 1365"/>
                <a:gd name="T4" fmla="*/ 945 w 3718"/>
                <a:gd name="T5" fmla="*/ 76 h 1365"/>
                <a:gd name="T6" fmla="*/ 789 w 3718"/>
                <a:gd name="T7" fmla="*/ 17 h 1365"/>
                <a:gd name="T8" fmla="*/ 606 w 3718"/>
                <a:gd name="T9" fmla="*/ 123 h 1365"/>
                <a:gd name="T10" fmla="*/ 288 w 3718"/>
                <a:gd name="T11" fmla="*/ 555 h 1365"/>
                <a:gd name="T12" fmla="*/ 262 w 3718"/>
                <a:gd name="T13" fmla="*/ 169 h 1365"/>
                <a:gd name="T14" fmla="*/ 202 w 3718"/>
                <a:gd name="T15" fmla="*/ 45 h 1365"/>
                <a:gd name="T16" fmla="*/ 90 w 3718"/>
                <a:gd name="T17" fmla="*/ 17 h 1365"/>
                <a:gd name="T18" fmla="*/ 33 w 3718"/>
                <a:gd name="T19" fmla="*/ 23 h 1365"/>
                <a:gd name="T20" fmla="*/ 0 w 3718"/>
                <a:gd name="T21" fmla="*/ 1332 h 1365"/>
                <a:gd name="T22" fmla="*/ 262 w 3718"/>
                <a:gd name="T23" fmla="*/ 669 h 1365"/>
                <a:gd name="T24" fmla="*/ 357 w 3718"/>
                <a:gd name="T25" fmla="*/ 881 h 1365"/>
                <a:gd name="T26" fmla="*/ 2135 w 3718"/>
                <a:gd name="T27" fmla="*/ 409 h 1365"/>
                <a:gd name="T28" fmla="*/ 1854 w 3718"/>
                <a:gd name="T29" fmla="*/ 52 h 1365"/>
                <a:gd name="T30" fmla="*/ 1327 w 3718"/>
                <a:gd name="T31" fmla="*/ 54 h 1365"/>
                <a:gd name="T32" fmla="*/ 1034 w 3718"/>
                <a:gd name="T33" fmla="*/ 417 h 1365"/>
                <a:gd name="T34" fmla="*/ 1031 w 3718"/>
                <a:gd name="T35" fmla="*/ 940 h 1365"/>
                <a:gd name="T36" fmla="*/ 1311 w 3718"/>
                <a:gd name="T37" fmla="*/ 1310 h 1365"/>
                <a:gd name="T38" fmla="*/ 1847 w 3718"/>
                <a:gd name="T39" fmla="*/ 1311 h 1365"/>
                <a:gd name="T40" fmla="*/ 2135 w 3718"/>
                <a:gd name="T41" fmla="*/ 941 h 1365"/>
                <a:gd name="T42" fmla="*/ 2135 w 3718"/>
                <a:gd name="T43" fmla="*/ 409 h 1365"/>
                <a:gd name="T44" fmla="*/ 1827 w 3718"/>
                <a:gd name="T45" fmla="*/ 1008 h 1365"/>
                <a:gd name="T46" fmla="*/ 1585 w 3718"/>
                <a:gd name="T47" fmla="*/ 1153 h 1365"/>
                <a:gd name="T48" fmla="*/ 1342 w 3718"/>
                <a:gd name="T49" fmla="*/ 1008 h 1365"/>
                <a:gd name="T50" fmla="*/ 1273 w 3718"/>
                <a:gd name="T51" fmla="*/ 677 h 1365"/>
                <a:gd name="T52" fmla="*/ 1343 w 3718"/>
                <a:gd name="T53" fmla="*/ 352 h 1365"/>
                <a:gd name="T54" fmla="*/ 1591 w 3718"/>
                <a:gd name="T55" fmla="*/ 214 h 1365"/>
                <a:gd name="T56" fmla="*/ 1828 w 3718"/>
                <a:gd name="T57" fmla="*/ 352 h 1365"/>
                <a:gd name="T58" fmla="*/ 1896 w 3718"/>
                <a:gd name="T59" fmla="*/ 677 h 1365"/>
                <a:gd name="T60" fmla="*/ 2512 w 3718"/>
                <a:gd name="T61" fmla="*/ 23 h 1365"/>
                <a:gd name="T62" fmla="*/ 2360 w 3718"/>
                <a:gd name="T63" fmla="*/ 1332 h 1365"/>
                <a:gd name="T64" fmla="*/ 2669 w 3718"/>
                <a:gd name="T65" fmla="*/ 491 h 1365"/>
                <a:gd name="T66" fmla="*/ 3145 w 3718"/>
                <a:gd name="T67" fmla="*/ 1059 h 1365"/>
                <a:gd name="T68" fmla="*/ 3467 w 3718"/>
                <a:gd name="T69" fmla="*/ 1332 h 1365"/>
                <a:gd name="T70" fmla="*/ 3625 w 3718"/>
                <a:gd name="T71" fmla="*/ 35 h 1365"/>
                <a:gd name="T72" fmla="*/ 3492 w 3718"/>
                <a:gd name="T73" fmla="*/ 17 h 1365"/>
                <a:gd name="T74" fmla="*/ 3332 w 3718"/>
                <a:gd name="T75" fmla="*/ 134 h 1365"/>
                <a:gd name="T76" fmla="*/ 2744 w 3718"/>
                <a:gd name="T77" fmla="*/ 127 h 1365"/>
                <a:gd name="T78" fmla="*/ 2590 w 3718"/>
                <a:gd name="T79" fmla="*/ 17 h 1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718" h="1365">
                  <a:moveTo>
                    <a:pt x="640" y="1252"/>
                  </a:moveTo>
                  <a:cubicBezTo>
                    <a:pt x="692" y="1320"/>
                    <a:pt x="761" y="1354"/>
                    <a:pt x="847" y="1354"/>
                  </a:cubicBezTo>
                  <a:cubicBezTo>
                    <a:pt x="871" y="1354"/>
                    <a:pt x="896" y="1350"/>
                    <a:pt x="922" y="1343"/>
                  </a:cubicBezTo>
                  <a:cubicBezTo>
                    <a:pt x="948" y="1336"/>
                    <a:pt x="973" y="1324"/>
                    <a:pt x="999" y="1309"/>
                  </a:cubicBezTo>
                  <a:cubicBezTo>
                    <a:pt x="519" y="651"/>
                    <a:pt x="519" y="651"/>
                    <a:pt x="519" y="651"/>
                  </a:cubicBezTo>
                  <a:cubicBezTo>
                    <a:pt x="945" y="76"/>
                    <a:pt x="945" y="76"/>
                    <a:pt x="945" y="76"/>
                  </a:cubicBezTo>
                  <a:cubicBezTo>
                    <a:pt x="928" y="59"/>
                    <a:pt x="906" y="45"/>
                    <a:pt x="879" y="34"/>
                  </a:cubicBezTo>
                  <a:cubicBezTo>
                    <a:pt x="852" y="23"/>
                    <a:pt x="822" y="17"/>
                    <a:pt x="789" y="17"/>
                  </a:cubicBezTo>
                  <a:cubicBezTo>
                    <a:pt x="755" y="17"/>
                    <a:pt x="724" y="25"/>
                    <a:pt x="694" y="41"/>
                  </a:cubicBezTo>
                  <a:cubicBezTo>
                    <a:pt x="665" y="56"/>
                    <a:pt x="635" y="84"/>
                    <a:pt x="606" y="123"/>
                  </a:cubicBezTo>
                  <a:cubicBezTo>
                    <a:pt x="341" y="474"/>
                    <a:pt x="341" y="474"/>
                    <a:pt x="341" y="474"/>
                  </a:cubicBezTo>
                  <a:cubicBezTo>
                    <a:pt x="321" y="500"/>
                    <a:pt x="303" y="527"/>
                    <a:pt x="288" y="555"/>
                  </a:cubicBezTo>
                  <a:cubicBezTo>
                    <a:pt x="274" y="583"/>
                    <a:pt x="265" y="613"/>
                    <a:pt x="262" y="645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2" y="137"/>
                    <a:pt x="257" y="111"/>
                    <a:pt x="245" y="90"/>
                  </a:cubicBezTo>
                  <a:cubicBezTo>
                    <a:pt x="234" y="70"/>
                    <a:pt x="219" y="55"/>
                    <a:pt x="202" y="45"/>
                  </a:cubicBezTo>
                  <a:cubicBezTo>
                    <a:pt x="185" y="34"/>
                    <a:pt x="166" y="27"/>
                    <a:pt x="147" y="23"/>
                  </a:cubicBezTo>
                  <a:cubicBezTo>
                    <a:pt x="127" y="19"/>
                    <a:pt x="108" y="17"/>
                    <a:pt x="90" y="17"/>
                  </a:cubicBezTo>
                  <a:cubicBezTo>
                    <a:pt x="81" y="17"/>
                    <a:pt x="72" y="18"/>
                    <a:pt x="62" y="19"/>
                  </a:cubicBezTo>
                  <a:cubicBezTo>
                    <a:pt x="53" y="21"/>
                    <a:pt x="43" y="22"/>
                    <a:pt x="33" y="23"/>
                  </a:cubicBezTo>
                  <a:cubicBezTo>
                    <a:pt x="21" y="24"/>
                    <a:pt x="10" y="26"/>
                    <a:pt x="0" y="27"/>
                  </a:cubicBezTo>
                  <a:cubicBezTo>
                    <a:pt x="0" y="1332"/>
                    <a:pt x="0" y="1332"/>
                    <a:pt x="0" y="1332"/>
                  </a:cubicBezTo>
                  <a:cubicBezTo>
                    <a:pt x="262" y="1332"/>
                    <a:pt x="262" y="1332"/>
                    <a:pt x="262" y="1332"/>
                  </a:cubicBezTo>
                  <a:cubicBezTo>
                    <a:pt x="262" y="669"/>
                    <a:pt x="262" y="669"/>
                    <a:pt x="262" y="669"/>
                  </a:cubicBezTo>
                  <a:cubicBezTo>
                    <a:pt x="265" y="708"/>
                    <a:pt x="275" y="745"/>
                    <a:pt x="293" y="781"/>
                  </a:cubicBezTo>
                  <a:cubicBezTo>
                    <a:pt x="311" y="817"/>
                    <a:pt x="332" y="850"/>
                    <a:pt x="357" y="881"/>
                  </a:cubicBezTo>
                  <a:cubicBezTo>
                    <a:pt x="640" y="1252"/>
                    <a:pt x="640" y="1252"/>
                    <a:pt x="640" y="1252"/>
                  </a:cubicBezTo>
                  <a:close/>
                  <a:moveTo>
                    <a:pt x="2135" y="409"/>
                  </a:moveTo>
                  <a:cubicBezTo>
                    <a:pt x="2113" y="327"/>
                    <a:pt x="2079" y="256"/>
                    <a:pt x="2033" y="196"/>
                  </a:cubicBezTo>
                  <a:cubicBezTo>
                    <a:pt x="1986" y="135"/>
                    <a:pt x="1927" y="88"/>
                    <a:pt x="1854" y="52"/>
                  </a:cubicBezTo>
                  <a:cubicBezTo>
                    <a:pt x="1782" y="17"/>
                    <a:pt x="1695" y="0"/>
                    <a:pt x="1593" y="0"/>
                  </a:cubicBezTo>
                  <a:cubicBezTo>
                    <a:pt x="1490" y="0"/>
                    <a:pt x="1401" y="18"/>
                    <a:pt x="1327" y="54"/>
                  </a:cubicBezTo>
                  <a:cubicBezTo>
                    <a:pt x="1252" y="91"/>
                    <a:pt x="1191" y="140"/>
                    <a:pt x="1142" y="202"/>
                  </a:cubicBezTo>
                  <a:cubicBezTo>
                    <a:pt x="1093" y="263"/>
                    <a:pt x="1057" y="335"/>
                    <a:pt x="1034" y="417"/>
                  </a:cubicBezTo>
                  <a:cubicBezTo>
                    <a:pt x="1011" y="499"/>
                    <a:pt x="999" y="586"/>
                    <a:pt x="999" y="677"/>
                  </a:cubicBezTo>
                  <a:cubicBezTo>
                    <a:pt x="999" y="769"/>
                    <a:pt x="1010" y="857"/>
                    <a:pt x="1031" y="940"/>
                  </a:cubicBezTo>
                  <a:cubicBezTo>
                    <a:pt x="1052" y="1023"/>
                    <a:pt x="1086" y="1096"/>
                    <a:pt x="1132" y="1159"/>
                  </a:cubicBezTo>
                  <a:cubicBezTo>
                    <a:pt x="1178" y="1223"/>
                    <a:pt x="1238" y="1273"/>
                    <a:pt x="1311" y="1310"/>
                  </a:cubicBezTo>
                  <a:cubicBezTo>
                    <a:pt x="1385" y="1347"/>
                    <a:pt x="1473" y="1365"/>
                    <a:pt x="1578" y="1365"/>
                  </a:cubicBezTo>
                  <a:cubicBezTo>
                    <a:pt x="1683" y="1365"/>
                    <a:pt x="1773" y="1347"/>
                    <a:pt x="1847" y="1311"/>
                  </a:cubicBezTo>
                  <a:cubicBezTo>
                    <a:pt x="1922" y="1274"/>
                    <a:pt x="1983" y="1225"/>
                    <a:pt x="2031" y="1161"/>
                  </a:cubicBezTo>
                  <a:cubicBezTo>
                    <a:pt x="2078" y="1098"/>
                    <a:pt x="2113" y="1025"/>
                    <a:pt x="2135" y="941"/>
                  </a:cubicBezTo>
                  <a:cubicBezTo>
                    <a:pt x="2157" y="857"/>
                    <a:pt x="2168" y="768"/>
                    <a:pt x="2168" y="675"/>
                  </a:cubicBezTo>
                  <a:cubicBezTo>
                    <a:pt x="2168" y="580"/>
                    <a:pt x="2157" y="491"/>
                    <a:pt x="2135" y="409"/>
                  </a:cubicBezTo>
                  <a:close/>
                  <a:moveTo>
                    <a:pt x="1879" y="856"/>
                  </a:moveTo>
                  <a:cubicBezTo>
                    <a:pt x="1868" y="913"/>
                    <a:pt x="1851" y="964"/>
                    <a:pt x="1827" y="1008"/>
                  </a:cubicBezTo>
                  <a:cubicBezTo>
                    <a:pt x="1803" y="1052"/>
                    <a:pt x="1772" y="1088"/>
                    <a:pt x="1732" y="1114"/>
                  </a:cubicBezTo>
                  <a:cubicBezTo>
                    <a:pt x="1692" y="1140"/>
                    <a:pt x="1643" y="1153"/>
                    <a:pt x="1585" y="1153"/>
                  </a:cubicBezTo>
                  <a:cubicBezTo>
                    <a:pt x="1527" y="1153"/>
                    <a:pt x="1479" y="1140"/>
                    <a:pt x="1439" y="1114"/>
                  </a:cubicBezTo>
                  <a:cubicBezTo>
                    <a:pt x="1399" y="1088"/>
                    <a:pt x="1367" y="1052"/>
                    <a:pt x="1342" y="1008"/>
                  </a:cubicBezTo>
                  <a:cubicBezTo>
                    <a:pt x="1318" y="964"/>
                    <a:pt x="1300" y="913"/>
                    <a:pt x="1289" y="856"/>
                  </a:cubicBezTo>
                  <a:cubicBezTo>
                    <a:pt x="1278" y="799"/>
                    <a:pt x="1273" y="739"/>
                    <a:pt x="1273" y="677"/>
                  </a:cubicBezTo>
                  <a:cubicBezTo>
                    <a:pt x="1273" y="614"/>
                    <a:pt x="1278" y="555"/>
                    <a:pt x="1289" y="499"/>
                  </a:cubicBezTo>
                  <a:cubicBezTo>
                    <a:pt x="1300" y="443"/>
                    <a:pt x="1318" y="394"/>
                    <a:pt x="1343" y="352"/>
                  </a:cubicBezTo>
                  <a:cubicBezTo>
                    <a:pt x="1368" y="310"/>
                    <a:pt x="1401" y="276"/>
                    <a:pt x="1442" y="251"/>
                  </a:cubicBezTo>
                  <a:cubicBezTo>
                    <a:pt x="1482" y="227"/>
                    <a:pt x="1532" y="214"/>
                    <a:pt x="1591" y="214"/>
                  </a:cubicBezTo>
                  <a:cubicBezTo>
                    <a:pt x="1648" y="214"/>
                    <a:pt x="1695" y="227"/>
                    <a:pt x="1734" y="251"/>
                  </a:cubicBezTo>
                  <a:cubicBezTo>
                    <a:pt x="1772" y="276"/>
                    <a:pt x="1804" y="310"/>
                    <a:pt x="1828" y="352"/>
                  </a:cubicBezTo>
                  <a:cubicBezTo>
                    <a:pt x="1853" y="394"/>
                    <a:pt x="1870" y="443"/>
                    <a:pt x="1880" y="499"/>
                  </a:cubicBezTo>
                  <a:cubicBezTo>
                    <a:pt x="1891" y="555"/>
                    <a:pt x="1896" y="614"/>
                    <a:pt x="1896" y="677"/>
                  </a:cubicBezTo>
                  <a:cubicBezTo>
                    <a:pt x="1896" y="739"/>
                    <a:pt x="1890" y="799"/>
                    <a:pt x="1879" y="856"/>
                  </a:cubicBezTo>
                  <a:close/>
                  <a:moveTo>
                    <a:pt x="2512" y="23"/>
                  </a:moveTo>
                  <a:cubicBezTo>
                    <a:pt x="2487" y="27"/>
                    <a:pt x="2468" y="31"/>
                    <a:pt x="2455" y="35"/>
                  </a:cubicBezTo>
                  <a:cubicBezTo>
                    <a:pt x="2360" y="1332"/>
                    <a:pt x="2360" y="1332"/>
                    <a:pt x="2360" y="1332"/>
                  </a:cubicBezTo>
                  <a:cubicBezTo>
                    <a:pt x="2613" y="1332"/>
                    <a:pt x="2613" y="1332"/>
                    <a:pt x="2613" y="1332"/>
                  </a:cubicBezTo>
                  <a:cubicBezTo>
                    <a:pt x="2669" y="491"/>
                    <a:pt x="2669" y="491"/>
                    <a:pt x="2669" y="491"/>
                  </a:cubicBezTo>
                  <a:cubicBezTo>
                    <a:pt x="2924" y="1059"/>
                    <a:pt x="2924" y="1059"/>
                    <a:pt x="2924" y="1059"/>
                  </a:cubicBezTo>
                  <a:cubicBezTo>
                    <a:pt x="3145" y="1059"/>
                    <a:pt x="3145" y="1059"/>
                    <a:pt x="3145" y="1059"/>
                  </a:cubicBezTo>
                  <a:cubicBezTo>
                    <a:pt x="3408" y="466"/>
                    <a:pt x="3408" y="466"/>
                    <a:pt x="3408" y="466"/>
                  </a:cubicBezTo>
                  <a:cubicBezTo>
                    <a:pt x="3467" y="1332"/>
                    <a:pt x="3467" y="1332"/>
                    <a:pt x="3467" y="1332"/>
                  </a:cubicBezTo>
                  <a:cubicBezTo>
                    <a:pt x="3718" y="1332"/>
                    <a:pt x="3718" y="1332"/>
                    <a:pt x="3718" y="1332"/>
                  </a:cubicBezTo>
                  <a:cubicBezTo>
                    <a:pt x="3625" y="35"/>
                    <a:pt x="3625" y="35"/>
                    <a:pt x="3625" y="35"/>
                  </a:cubicBezTo>
                  <a:cubicBezTo>
                    <a:pt x="3613" y="30"/>
                    <a:pt x="3594" y="25"/>
                    <a:pt x="3570" y="22"/>
                  </a:cubicBezTo>
                  <a:cubicBezTo>
                    <a:pt x="3545" y="19"/>
                    <a:pt x="3519" y="17"/>
                    <a:pt x="3492" y="17"/>
                  </a:cubicBezTo>
                  <a:cubicBezTo>
                    <a:pt x="3458" y="17"/>
                    <a:pt x="3427" y="26"/>
                    <a:pt x="3400" y="45"/>
                  </a:cubicBezTo>
                  <a:cubicBezTo>
                    <a:pt x="3373" y="63"/>
                    <a:pt x="3350" y="93"/>
                    <a:pt x="3332" y="134"/>
                  </a:cubicBezTo>
                  <a:cubicBezTo>
                    <a:pt x="3037" y="825"/>
                    <a:pt x="3037" y="825"/>
                    <a:pt x="3037" y="825"/>
                  </a:cubicBezTo>
                  <a:cubicBezTo>
                    <a:pt x="2744" y="127"/>
                    <a:pt x="2744" y="127"/>
                    <a:pt x="2744" y="127"/>
                  </a:cubicBezTo>
                  <a:cubicBezTo>
                    <a:pt x="2730" y="94"/>
                    <a:pt x="2711" y="68"/>
                    <a:pt x="2688" y="48"/>
                  </a:cubicBezTo>
                  <a:cubicBezTo>
                    <a:pt x="2665" y="27"/>
                    <a:pt x="2632" y="17"/>
                    <a:pt x="2590" y="17"/>
                  </a:cubicBezTo>
                  <a:cubicBezTo>
                    <a:pt x="2563" y="17"/>
                    <a:pt x="2537" y="19"/>
                    <a:pt x="2512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" name="Freeform 8"/>
            <p:cNvSpPr>
              <a:spLocks noChangeAspect="1" noEditPoints="1"/>
            </p:cNvSpPr>
            <p:nvPr/>
          </p:nvSpPr>
          <p:spPr bwMode="auto">
            <a:xfrm>
              <a:off x="2264702" y="1620334"/>
              <a:ext cx="1280693" cy="343373"/>
            </a:xfrm>
            <a:custGeom>
              <a:avLst/>
              <a:gdLst>
                <a:gd name="T0" fmla="*/ 700 w 4340"/>
                <a:gd name="T1" fmla="*/ 1067 h 1163"/>
                <a:gd name="T2" fmla="*/ 672 w 4340"/>
                <a:gd name="T3" fmla="*/ 568 h 1163"/>
                <a:gd name="T4" fmla="*/ 512 w 4340"/>
                <a:gd name="T5" fmla="*/ 273 h 1163"/>
                <a:gd name="T6" fmla="*/ 106 w 4340"/>
                <a:gd name="T7" fmla="*/ 309 h 1163"/>
                <a:gd name="T8" fmla="*/ 84 w 4340"/>
                <a:gd name="T9" fmla="*/ 420 h 1163"/>
                <a:gd name="T10" fmla="*/ 353 w 4340"/>
                <a:gd name="T11" fmla="*/ 342 h 1163"/>
                <a:gd name="T12" fmla="*/ 556 w 4340"/>
                <a:gd name="T13" fmla="*/ 468 h 1163"/>
                <a:gd name="T14" fmla="*/ 525 w 4340"/>
                <a:gd name="T15" fmla="*/ 593 h 1163"/>
                <a:gd name="T16" fmla="*/ 173 w 4340"/>
                <a:gd name="T17" fmla="*/ 650 h 1163"/>
                <a:gd name="T18" fmla="*/ 27 w 4340"/>
                <a:gd name="T19" fmla="*/ 1026 h 1163"/>
                <a:gd name="T20" fmla="*/ 270 w 4340"/>
                <a:gd name="T21" fmla="*/ 1152 h 1163"/>
                <a:gd name="T22" fmla="*/ 612 w 4340"/>
                <a:gd name="T23" fmla="*/ 1117 h 1163"/>
                <a:gd name="T24" fmla="*/ 773 w 4340"/>
                <a:gd name="T25" fmla="*/ 1094 h 1163"/>
                <a:gd name="T26" fmla="*/ 485 w 4340"/>
                <a:gd name="T27" fmla="*/ 1005 h 1163"/>
                <a:gd name="T28" fmla="*/ 203 w 4340"/>
                <a:gd name="T29" fmla="*/ 1048 h 1163"/>
                <a:gd name="T30" fmla="*/ 112 w 4340"/>
                <a:gd name="T31" fmla="*/ 894 h 1163"/>
                <a:gd name="T32" fmla="*/ 376 w 4340"/>
                <a:gd name="T33" fmla="*/ 679 h 1163"/>
                <a:gd name="T34" fmla="*/ 567 w 4340"/>
                <a:gd name="T35" fmla="*/ 672 h 1163"/>
                <a:gd name="T36" fmla="*/ 1107 w 4340"/>
                <a:gd name="T37" fmla="*/ 94 h 1163"/>
                <a:gd name="T38" fmla="*/ 1045 w 4340"/>
                <a:gd name="T39" fmla="*/ 3 h 1163"/>
                <a:gd name="T40" fmla="*/ 1008 w 4340"/>
                <a:gd name="T41" fmla="*/ 2 h 1163"/>
                <a:gd name="T42" fmla="*/ 1006 w 4340"/>
                <a:gd name="T43" fmla="*/ 960 h 1163"/>
                <a:gd name="T44" fmla="*/ 1232 w 4340"/>
                <a:gd name="T45" fmla="*/ 1163 h 1163"/>
                <a:gd name="T46" fmla="*/ 1429 w 4340"/>
                <a:gd name="T47" fmla="*/ 1084 h 1163"/>
                <a:gd name="T48" fmla="*/ 1401 w 4340"/>
                <a:gd name="T49" fmla="*/ 992 h 1163"/>
                <a:gd name="T50" fmla="*/ 1241 w 4340"/>
                <a:gd name="T51" fmla="*/ 1074 h 1163"/>
                <a:gd name="T52" fmla="*/ 1107 w 4340"/>
                <a:gd name="T53" fmla="*/ 353 h 1163"/>
                <a:gd name="T54" fmla="*/ 1107 w 4340"/>
                <a:gd name="T55" fmla="*/ 267 h 1163"/>
                <a:gd name="T56" fmla="*/ 2247 w 4340"/>
                <a:gd name="T57" fmla="*/ 996 h 1163"/>
                <a:gd name="T58" fmla="*/ 2026 w 4340"/>
                <a:gd name="T59" fmla="*/ 1074 h 1163"/>
                <a:gd name="T60" fmla="*/ 1749 w 4340"/>
                <a:gd name="T61" fmla="*/ 865 h 1163"/>
                <a:gd name="T62" fmla="*/ 2338 w 4340"/>
                <a:gd name="T63" fmla="*/ 628 h 1163"/>
                <a:gd name="T64" fmla="*/ 2156 w 4340"/>
                <a:gd name="T65" fmla="*/ 284 h 1163"/>
                <a:gd name="T66" fmla="*/ 1736 w 4340"/>
                <a:gd name="T67" fmla="*/ 358 h 1163"/>
                <a:gd name="T68" fmla="*/ 1647 w 4340"/>
                <a:gd name="T69" fmla="*/ 909 h 1163"/>
                <a:gd name="T70" fmla="*/ 2022 w 4340"/>
                <a:gd name="T71" fmla="*/ 1163 h 1163"/>
                <a:gd name="T72" fmla="*/ 2295 w 4340"/>
                <a:gd name="T73" fmla="*/ 1068 h 1163"/>
                <a:gd name="T74" fmla="*/ 1732 w 4340"/>
                <a:gd name="T75" fmla="*/ 643 h 1163"/>
                <a:gd name="T76" fmla="*/ 2109 w 4340"/>
                <a:gd name="T77" fmla="*/ 366 h 1163"/>
                <a:gd name="T78" fmla="*/ 2233 w 4340"/>
                <a:gd name="T79" fmla="*/ 643 h 1163"/>
                <a:gd name="T80" fmla="*/ 2630 w 4340"/>
                <a:gd name="T81" fmla="*/ 267 h 1163"/>
                <a:gd name="T82" fmla="*/ 2727 w 4340"/>
                <a:gd name="T83" fmla="*/ 1135 h 1163"/>
                <a:gd name="T84" fmla="*/ 2786 w 4340"/>
                <a:gd name="T85" fmla="*/ 410 h 1163"/>
                <a:gd name="T86" fmla="*/ 2994 w 4340"/>
                <a:gd name="T87" fmla="*/ 347 h 1163"/>
                <a:gd name="T88" fmla="*/ 3219 w 4340"/>
                <a:gd name="T89" fmla="*/ 606 h 1163"/>
                <a:gd name="T90" fmla="*/ 3324 w 4340"/>
                <a:gd name="T91" fmla="*/ 607 h 1163"/>
                <a:gd name="T92" fmla="*/ 3283 w 4340"/>
                <a:gd name="T93" fmla="*/ 372 h 1163"/>
                <a:gd name="T94" fmla="*/ 3036 w 4340"/>
                <a:gd name="T95" fmla="*/ 252 h 1163"/>
                <a:gd name="T96" fmla="*/ 2696 w 4340"/>
                <a:gd name="T97" fmla="*/ 288 h 1163"/>
                <a:gd name="T98" fmla="*/ 4249 w 4340"/>
                <a:gd name="T99" fmla="*/ 996 h 1163"/>
                <a:gd name="T100" fmla="*/ 4027 w 4340"/>
                <a:gd name="T101" fmla="*/ 1074 h 1163"/>
                <a:gd name="T102" fmla="*/ 3751 w 4340"/>
                <a:gd name="T103" fmla="*/ 865 h 1163"/>
                <a:gd name="T104" fmla="*/ 4340 w 4340"/>
                <a:gd name="T105" fmla="*/ 628 h 1163"/>
                <a:gd name="T106" fmla="*/ 4158 w 4340"/>
                <a:gd name="T107" fmla="*/ 284 h 1163"/>
                <a:gd name="T108" fmla="*/ 3738 w 4340"/>
                <a:gd name="T109" fmla="*/ 358 h 1163"/>
                <a:gd name="T110" fmla="*/ 3649 w 4340"/>
                <a:gd name="T111" fmla="*/ 909 h 1163"/>
                <a:gd name="T112" fmla="*/ 4024 w 4340"/>
                <a:gd name="T113" fmla="*/ 1163 h 1163"/>
                <a:gd name="T114" fmla="*/ 4296 w 4340"/>
                <a:gd name="T115" fmla="*/ 1068 h 1163"/>
                <a:gd name="T116" fmla="*/ 3734 w 4340"/>
                <a:gd name="T117" fmla="*/ 643 h 1163"/>
                <a:gd name="T118" fmla="*/ 4111 w 4340"/>
                <a:gd name="T119" fmla="*/ 366 h 1163"/>
                <a:gd name="T120" fmla="*/ 4235 w 4340"/>
                <a:gd name="T121" fmla="*/ 643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340" h="1163">
                  <a:moveTo>
                    <a:pt x="773" y="1094"/>
                  </a:moveTo>
                  <a:cubicBezTo>
                    <a:pt x="757" y="1093"/>
                    <a:pt x="743" y="1091"/>
                    <a:pt x="731" y="1088"/>
                  </a:cubicBezTo>
                  <a:cubicBezTo>
                    <a:pt x="719" y="1084"/>
                    <a:pt x="708" y="1078"/>
                    <a:pt x="700" y="1067"/>
                  </a:cubicBezTo>
                  <a:cubicBezTo>
                    <a:pt x="691" y="1057"/>
                    <a:pt x="684" y="1041"/>
                    <a:pt x="679" y="1022"/>
                  </a:cubicBezTo>
                  <a:cubicBezTo>
                    <a:pt x="675" y="1002"/>
                    <a:pt x="672" y="974"/>
                    <a:pt x="672" y="940"/>
                  </a:cubicBezTo>
                  <a:cubicBezTo>
                    <a:pt x="672" y="568"/>
                    <a:pt x="672" y="568"/>
                    <a:pt x="672" y="568"/>
                  </a:cubicBezTo>
                  <a:cubicBezTo>
                    <a:pt x="672" y="516"/>
                    <a:pt x="667" y="471"/>
                    <a:pt x="657" y="432"/>
                  </a:cubicBezTo>
                  <a:cubicBezTo>
                    <a:pt x="648" y="393"/>
                    <a:pt x="631" y="360"/>
                    <a:pt x="607" y="333"/>
                  </a:cubicBezTo>
                  <a:cubicBezTo>
                    <a:pt x="583" y="307"/>
                    <a:pt x="552" y="286"/>
                    <a:pt x="512" y="273"/>
                  </a:cubicBezTo>
                  <a:cubicBezTo>
                    <a:pt x="472" y="259"/>
                    <a:pt x="423" y="252"/>
                    <a:pt x="363" y="252"/>
                  </a:cubicBezTo>
                  <a:cubicBezTo>
                    <a:pt x="319" y="252"/>
                    <a:pt x="273" y="258"/>
                    <a:pt x="225" y="268"/>
                  </a:cubicBezTo>
                  <a:cubicBezTo>
                    <a:pt x="178" y="278"/>
                    <a:pt x="138" y="292"/>
                    <a:pt x="106" y="309"/>
                  </a:cubicBezTo>
                  <a:cubicBezTo>
                    <a:pt x="93" y="316"/>
                    <a:pt x="82" y="324"/>
                    <a:pt x="73" y="332"/>
                  </a:cubicBezTo>
                  <a:cubicBezTo>
                    <a:pt x="63" y="339"/>
                    <a:pt x="59" y="348"/>
                    <a:pt x="59" y="358"/>
                  </a:cubicBezTo>
                  <a:cubicBezTo>
                    <a:pt x="59" y="374"/>
                    <a:pt x="67" y="395"/>
                    <a:pt x="84" y="420"/>
                  </a:cubicBezTo>
                  <a:cubicBezTo>
                    <a:pt x="101" y="420"/>
                    <a:pt x="101" y="420"/>
                    <a:pt x="101" y="420"/>
                  </a:cubicBezTo>
                  <a:cubicBezTo>
                    <a:pt x="125" y="400"/>
                    <a:pt x="159" y="382"/>
                    <a:pt x="202" y="366"/>
                  </a:cubicBezTo>
                  <a:cubicBezTo>
                    <a:pt x="244" y="350"/>
                    <a:pt x="295" y="342"/>
                    <a:pt x="353" y="342"/>
                  </a:cubicBezTo>
                  <a:cubicBezTo>
                    <a:pt x="397" y="342"/>
                    <a:pt x="433" y="347"/>
                    <a:pt x="460" y="357"/>
                  </a:cubicBezTo>
                  <a:cubicBezTo>
                    <a:pt x="488" y="368"/>
                    <a:pt x="509" y="383"/>
                    <a:pt x="524" y="401"/>
                  </a:cubicBezTo>
                  <a:cubicBezTo>
                    <a:pt x="540" y="420"/>
                    <a:pt x="550" y="442"/>
                    <a:pt x="556" y="468"/>
                  </a:cubicBezTo>
                  <a:cubicBezTo>
                    <a:pt x="563" y="493"/>
                    <a:pt x="566" y="521"/>
                    <a:pt x="566" y="551"/>
                  </a:cubicBezTo>
                  <a:cubicBezTo>
                    <a:pt x="566" y="596"/>
                    <a:pt x="566" y="596"/>
                    <a:pt x="566" y="596"/>
                  </a:cubicBezTo>
                  <a:cubicBezTo>
                    <a:pt x="552" y="595"/>
                    <a:pt x="539" y="594"/>
                    <a:pt x="525" y="593"/>
                  </a:cubicBezTo>
                  <a:cubicBezTo>
                    <a:pt x="512" y="593"/>
                    <a:pt x="498" y="592"/>
                    <a:pt x="483" y="592"/>
                  </a:cubicBezTo>
                  <a:cubicBezTo>
                    <a:pt x="438" y="592"/>
                    <a:pt x="387" y="596"/>
                    <a:pt x="331" y="604"/>
                  </a:cubicBezTo>
                  <a:cubicBezTo>
                    <a:pt x="274" y="613"/>
                    <a:pt x="222" y="628"/>
                    <a:pt x="173" y="650"/>
                  </a:cubicBezTo>
                  <a:cubicBezTo>
                    <a:pt x="124" y="672"/>
                    <a:pt x="83" y="704"/>
                    <a:pt x="50" y="744"/>
                  </a:cubicBezTo>
                  <a:cubicBezTo>
                    <a:pt x="16" y="784"/>
                    <a:pt x="0" y="836"/>
                    <a:pt x="0" y="899"/>
                  </a:cubicBezTo>
                  <a:cubicBezTo>
                    <a:pt x="0" y="951"/>
                    <a:pt x="9" y="993"/>
                    <a:pt x="27" y="1026"/>
                  </a:cubicBezTo>
                  <a:cubicBezTo>
                    <a:pt x="44" y="1059"/>
                    <a:pt x="67" y="1085"/>
                    <a:pt x="94" y="1103"/>
                  </a:cubicBezTo>
                  <a:cubicBezTo>
                    <a:pt x="121" y="1122"/>
                    <a:pt x="150" y="1135"/>
                    <a:pt x="182" y="1141"/>
                  </a:cubicBezTo>
                  <a:cubicBezTo>
                    <a:pt x="214" y="1148"/>
                    <a:pt x="243" y="1152"/>
                    <a:pt x="270" y="1152"/>
                  </a:cubicBezTo>
                  <a:cubicBezTo>
                    <a:pt x="336" y="1152"/>
                    <a:pt x="393" y="1140"/>
                    <a:pt x="442" y="1116"/>
                  </a:cubicBezTo>
                  <a:cubicBezTo>
                    <a:pt x="490" y="1093"/>
                    <a:pt x="532" y="1063"/>
                    <a:pt x="567" y="1027"/>
                  </a:cubicBezTo>
                  <a:cubicBezTo>
                    <a:pt x="570" y="1069"/>
                    <a:pt x="585" y="1099"/>
                    <a:pt x="612" y="1117"/>
                  </a:cubicBezTo>
                  <a:cubicBezTo>
                    <a:pt x="638" y="1135"/>
                    <a:pt x="670" y="1144"/>
                    <a:pt x="707" y="1144"/>
                  </a:cubicBezTo>
                  <a:cubicBezTo>
                    <a:pt x="729" y="1144"/>
                    <a:pt x="751" y="1141"/>
                    <a:pt x="773" y="1135"/>
                  </a:cubicBezTo>
                  <a:cubicBezTo>
                    <a:pt x="773" y="1094"/>
                    <a:pt x="773" y="1094"/>
                    <a:pt x="773" y="1094"/>
                  </a:cubicBezTo>
                  <a:close/>
                  <a:moveTo>
                    <a:pt x="567" y="914"/>
                  </a:moveTo>
                  <a:cubicBezTo>
                    <a:pt x="567" y="926"/>
                    <a:pt x="560" y="939"/>
                    <a:pt x="545" y="956"/>
                  </a:cubicBezTo>
                  <a:cubicBezTo>
                    <a:pt x="531" y="973"/>
                    <a:pt x="511" y="989"/>
                    <a:pt x="485" y="1005"/>
                  </a:cubicBezTo>
                  <a:cubicBezTo>
                    <a:pt x="460" y="1021"/>
                    <a:pt x="430" y="1035"/>
                    <a:pt x="396" y="1046"/>
                  </a:cubicBezTo>
                  <a:cubicBezTo>
                    <a:pt x="363" y="1057"/>
                    <a:pt x="327" y="1062"/>
                    <a:pt x="289" y="1062"/>
                  </a:cubicBezTo>
                  <a:cubicBezTo>
                    <a:pt x="254" y="1062"/>
                    <a:pt x="225" y="1058"/>
                    <a:pt x="203" y="1048"/>
                  </a:cubicBezTo>
                  <a:cubicBezTo>
                    <a:pt x="180" y="1038"/>
                    <a:pt x="162" y="1025"/>
                    <a:pt x="149" y="1010"/>
                  </a:cubicBezTo>
                  <a:cubicBezTo>
                    <a:pt x="135" y="994"/>
                    <a:pt x="126" y="976"/>
                    <a:pt x="120" y="956"/>
                  </a:cubicBezTo>
                  <a:cubicBezTo>
                    <a:pt x="115" y="936"/>
                    <a:pt x="112" y="915"/>
                    <a:pt x="112" y="894"/>
                  </a:cubicBezTo>
                  <a:cubicBezTo>
                    <a:pt x="112" y="847"/>
                    <a:pt x="124" y="809"/>
                    <a:pt x="149" y="780"/>
                  </a:cubicBezTo>
                  <a:cubicBezTo>
                    <a:pt x="173" y="751"/>
                    <a:pt x="205" y="729"/>
                    <a:pt x="245" y="712"/>
                  </a:cubicBezTo>
                  <a:cubicBezTo>
                    <a:pt x="284" y="695"/>
                    <a:pt x="328" y="684"/>
                    <a:pt x="376" y="679"/>
                  </a:cubicBezTo>
                  <a:cubicBezTo>
                    <a:pt x="424" y="673"/>
                    <a:pt x="472" y="670"/>
                    <a:pt x="520" y="670"/>
                  </a:cubicBezTo>
                  <a:cubicBezTo>
                    <a:pt x="528" y="670"/>
                    <a:pt x="537" y="670"/>
                    <a:pt x="545" y="670"/>
                  </a:cubicBezTo>
                  <a:cubicBezTo>
                    <a:pt x="552" y="670"/>
                    <a:pt x="560" y="671"/>
                    <a:pt x="567" y="672"/>
                  </a:cubicBezTo>
                  <a:cubicBezTo>
                    <a:pt x="567" y="914"/>
                    <a:pt x="567" y="914"/>
                    <a:pt x="567" y="914"/>
                  </a:cubicBezTo>
                  <a:close/>
                  <a:moveTo>
                    <a:pt x="1107" y="267"/>
                  </a:moveTo>
                  <a:cubicBezTo>
                    <a:pt x="1107" y="94"/>
                    <a:pt x="1107" y="94"/>
                    <a:pt x="1107" y="94"/>
                  </a:cubicBezTo>
                  <a:cubicBezTo>
                    <a:pt x="1107" y="73"/>
                    <a:pt x="1104" y="57"/>
                    <a:pt x="1097" y="44"/>
                  </a:cubicBezTo>
                  <a:cubicBezTo>
                    <a:pt x="1091" y="32"/>
                    <a:pt x="1083" y="22"/>
                    <a:pt x="1073" y="16"/>
                  </a:cubicBezTo>
                  <a:cubicBezTo>
                    <a:pt x="1064" y="9"/>
                    <a:pt x="1055" y="4"/>
                    <a:pt x="1045" y="3"/>
                  </a:cubicBezTo>
                  <a:cubicBezTo>
                    <a:pt x="1035" y="1"/>
                    <a:pt x="1027" y="0"/>
                    <a:pt x="1019" y="0"/>
                  </a:cubicBezTo>
                  <a:cubicBezTo>
                    <a:pt x="1017" y="0"/>
                    <a:pt x="1015" y="0"/>
                    <a:pt x="1014" y="1"/>
                  </a:cubicBezTo>
                  <a:cubicBezTo>
                    <a:pt x="1012" y="1"/>
                    <a:pt x="1011" y="2"/>
                    <a:pt x="1008" y="2"/>
                  </a:cubicBezTo>
                  <a:cubicBezTo>
                    <a:pt x="1003" y="2"/>
                    <a:pt x="1003" y="2"/>
                    <a:pt x="1003" y="2"/>
                  </a:cubicBezTo>
                  <a:cubicBezTo>
                    <a:pt x="1003" y="878"/>
                    <a:pt x="1003" y="878"/>
                    <a:pt x="1003" y="878"/>
                  </a:cubicBezTo>
                  <a:cubicBezTo>
                    <a:pt x="1003" y="907"/>
                    <a:pt x="1004" y="934"/>
                    <a:pt x="1006" y="960"/>
                  </a:cubicBezTo>
                  <a:cubicBezTo>
                    <a:pt x="1009" y="986"/>
                    <a:pt x="1014" y="1010"/>
                    <a:pt x="1021" y="1033"/>
                  </a:cubicBezTo>
                  <a:cubicBezTo>
                    <a:pt x="1035" y="1072"/>
                    <a:pt x="1058" y="1104"/>
                    <a:pt x="1092" y="1127"/>
                  </a:cubicBezTo>
                  <a:cubicBezTo>
                    <a:pt x="1125" y="1151"/>
                    <a:pt x="1172" y="1163"/>
                    <a:pt x="1232" y="1163"/>
                  </a:cubicBezTo>
                  <a:cubicBezTo>
                    <a:pt x="1265" y="1163"/>
                    <a:pt x="1295" y="1158"/>
                    <a:pt x="1320" y="1150"/>
                  </a:cubicBezTo>
                  <a:cubicBezTo>
                    <a:pt x="1346" y="1141"/>
                    <a:pt x="1368" y="1131"/>
                    <a:pt x="1387" y="1119"/>
                  </a:cubicBezTo>
                  <a:cubicBezTo>
                    <a:pt x="1405" y="1107"/>
                    <a:pt x="1419" y="1096"/>
                    <a:pt x="1429" y="1084"/>
                  </a:cubicBezTo>
                  <a:cubicBezTo>
                    <a:pt x="1439" y="1072"/>
                    <a:pt x="1443" y="1062"/>
                    <a:pt x="1443" y="1055"/>
                  </a:cubicBezTo>
                  <a:cubicBezTo>
                    <a:pt x="1443" y="1049"/>
                    <a:pt x="1441" y="1041"/>
                    <a:pt x="1435" y="1032"/>
                  </a:cubicBezTo>
                  <a:cubicBezTo>
                    <a:pt x="1430" y="1022"/>
                    <a:pt x="1418" y="1009"/>
                    <a:pt x="1401" y="992"/>
                  </a:cubicBezTo>
                  <a:cubicBezTo>
                    <a:pt x="1389" y="1007"/>
                    <a:pt x="1375" y="1020"/>
                    <a:pt x="1359" y="1033"/>
                  </a:cubicBezTo>
                  <a:cubicBezTo>
                    <a:pt x="1346" y="1043"/>
                    <a:pt x="1329" y="1052"/>
                    <a:pt x="1308" y="1061"/>
                  </a:cubicBezTo>
                  <a:cubicBezTo>
                    <a:pt x="1288" y="1069"/>
                    <a:pt x="1266" y="1074"/>
                    <a:pt x="1241" y="1074"/>
                  </a:cubicBezTo>
                  <a:cubicBezTo>
                    <a:pt x="1195" y="1074"/>
                    <a:pt x="1161" y="1058"/>
                    <a:pt x="1140" y="1028"/>
                  </a:cubicBezTo>
                  <a:cubicBezTo>
                    <a:pt x="1118" y="998"/>
                    <a:pt x="1107" y="954"/>
                    <a:pt x="1107" y="897"/>
                  </a:cubicBezTo>
                  <a:cubicBezTo>
                    <a:pt x="1107" y="353"/>
                    <a:pt x="1107" y="353"/>
                    <a:pt x="1107" y="353"/>
                  </a:cubicBezTo>
                  <a:cubicBezTo>
                    <a:pt x="1394" y="353"/>
                    <a:pt x="1394" y="353"/>
                    <a:pt x="1394" y="353"/>
                  </a:cubicBezTo>
                  <a:cubicBezTo>
                    <a:pt x="1394" y="267"/>
                    <a:pt x="1394" y="267"/>
                    <a:pt x="1394" y="267"/>
                  </a:cubicBezTo>
                  <a:cubicBezTo>
                    <a:pt x="1107" y="267"/>
                    <a:pt x="1107" y="267"/>
                    <a:pt x="1107" y="267"/>
                  </a:cubicBezTo>
                  <a:close/>
                  <a:moveTo>
                    <a:pt x="2305" y="1002"/>
                  </a:moveTo>
                  <a:cubicBezTo>
                    <a:pt x="2297" y="990"/>
                    <a:pt x="2288" y="978"/>
                    <a:pt x="2275" y="964"/>
                  </a:cubicBezTo>
                  <a:cubicBezTo>
                    <a:pt x="2269" y="973"/>
                    <a:pt x="2260" y="983"/>
                    <a:pt x="2247" y="996"/>
                  </a:cubicBezTo>
                  <a:cubicBezTo>
                    <a:pt x="2234" y="1008"/>
                    <a:pt x="2218" y="1020"/>
                    <a:pt x="2197" y="1032"/>
                  </a:cubicBezTo>
                  <a:cubicBezTo>
                    <a:pt x="2177" y="1044"/>
                    <a:pt x="2153" y="1053"/>
                    <a:pt x="2125" y="1061"/>
                  </a:cubicBezTo>
                  <a:cubicBezTo>
                    <a:pt x="2097" y="1070"/>
                    <a:pt x="2064" y="1074"/>
                    <a:pt x="2026" y="1074"/>
                  </a:cubicBezTo>
                  <a:cubicBezTo>
                    <a:pt x="1975" y="1074"/>
                    <a:pt x="1932" y="1065"/>
                    <a:pt x="1895" y="1048"/>
                  </a:cubicBezTo>
                  <a:cubicBezTo>
                    <a:pt x="1859" y="1032"/>
                    <a:pt x="1828" y="1008"/>
                    <a:pt x="1803" y="977"/>
                  </a:cubicBezTo>
                  <a:cubicBezTo>
                    <a:pt x="1779" y="946"/>
                    <a:pt x="1761" y="909"/>
                    <a:pt x="1749" y="865"/>
                  </a:cubicBezTo>
                  <a:cubicBezTo>
                    <a:pt x="1738" y="822"/>
                    <a:pt x="1731" y="774"/>
                    <a:pt x="1730" y="722"/>
                  </a:cubicBezTo>
                  <a:cubicBezTo>
                    <a:pt x="2332" y="722"/>
                    <a:pt x="2332" y="722"/>
                    <a:pt x="2332" y="722"/>
                  </a:cubicBezTo>
                  <a:cubicBezTo>
                    <a:pt x="2336" y="689"/>
                    <a:pt x="2338" y="657"/>
                    <a:pt x="2338" y="628"/>
                  </a:cubicBezTo>
                  <a:cubicBezTo>
                    <a:pt x="2338" y="579"/>
                    <a:pt x="2332" y="533"/>
                    <a:pt x="2319" y="487"/>
                  </a:cubicBezTo>
                  <a:cubicBezTo>
                    <a:pt x="2307" y="442"/>
                    <a:pt x="2288" y="402"/>
                    <a:pt x="2261" y="368"/>
                  </a:cubicBezTo>
                  <a:cubicBezTo>
                    <a:pt x="2234" y="333"/>
                    <a:pt x="2199" y="305"/>
                    <a:pt x="2156" y="284"/>
                  </a:cubicBezTo>
                  <a:cubicBezTo>
                    <a:pt x="2113" y="263"/>
                    <a:pt x="2062" y="252"/>
                    <a:pt x="2002" y="252"/>
                  </a:cubicBezTo>
                  <a:cubicBezTo>
                    <a:pt x="1953" y="252"/>
                    <a:pt x="1905" y="261"/>
                    <a:pt x="1859" y="278"/>
                  </a:cubicBezTo>
                  <a:cubicBezTo>
                    <a:pt x="1813" y="296"/>
                    <a:pt x="1772" y="322"/>
                    <a:pt x="1736" y="358"/>
                  </a:cubicBezTo>
                  <a:cubicBezTo>
                    <a:pt x="1700" y="394"/>
                    <a:pt x="1671" y="440"/>
                    <a:pt x="1650" y="497"/>
                  </a:cubicBezTo>
                  <a:cubicBezTo>
                    <a:pt x="1629" y="553"/>
                    <a:pt x="1618" y="620"/>
                    <a:pt x="1618" y="698"/>
                  </a:cubicBezTo>
                  <a:cubicBezTo>
                    <a:pt x="1618" y="780"/>
                    <a:pt x="1628" y="850"/>
                    <a:pt x="1647" y="909"/>
                  </a:cubicBezTo>
                  <a:cubicBezTo>
                    <a:pt x="1667" y="968"/>
                    <a:pt x="1695" y="1016"/>
                    <a:pt x="1731" y="1054"/>
                  </a:cubicBezTo>
                  <a:cubicBezTo>
                    <a:pt x="1767" y="1092"/>
                    <a:pt x="1810" y="1119"/>
                    <a:pt x="1859" y="1137"/>
                  </a:cubicBezTo>
                  <a:cubicBezTo>
                    <a:pt x="1909" y="1154"/>
                    <a:pt x="1963" y="1163"/>
                    <a:pt x="2022" y="1163"/>
                  </a:cubicBezTo>
                  <a:cubicBezTo>
                    <a:pt x="2066" y="1163"/>
                    <a:pt x="2106" y="1158"/>
                    <a:pt x="2142" y="1148"/>
                  </a:cubicBezTo>
                  <a:cubicBezTo>
                    <a:pt x="2178" y="1138"/>
                    <a:pt x="2209" y="1126"/>
                    <a:pt x="2235" y="1112"/>
                  </a:cubicBezTo>
                  <a:cubicBezTo>
                    <a:pt x="2261" y="1097"/>
                    <a:pt x="2281" y="1083"/>
                    <a:pt x="2295" y="1068"/>
                  </a:cubicBezTo>
                  <a:cubicBezTo>
                    <a:pt x="2309" y="1053"/>
                    <a:pt x="2316" y="1040"/>
                    <a:pt x="2316" y="1029"/>
                  </a:cubicBezTo>
                  <a:cubicBezTo>
                    <a:pt x="2316" y="1023"/>
                    <a:pt x="2312" y="1014"/>
                    <a:pt x="2305" y="1002"/>
                  </a:cubicBezTo>
                  <a:close/>
                  <a:moveTo>
                    <a:pt x="1732" y="643"/>
                  </a:moveTo>
                  <a:cubicBezTo>
                    <a:pt x="1734" y="546"/>
                    <a:pt x="1759" y="472"/>
                    <a:pt x="1807" y="420"/>
                  </a:cubicBezTo>
                  <a:cubicBezTo>
                    <a:pt x="1855" y="368"/>
                    <a:pt x="1917" y="342"/>
                    <a:pt x="1993" y="342"/>
                  </a:cubicBezTo>
                  <a:cubicBezTo>
                    <a:pt x="2039" y="342"/>
                    <a:pt x="2078" y="350"/>
                    <a:pt x="2109" y="366"/>
                  </a:cubicBezTo>
                  <a:cubicBezTo>
                    <a:pt x="2140" y="382"/>
                    <a:pt x="2165" y="404"/>
                    <a:pt x="2184" y="431"/>
                  </a:cubicBezTo>
                  <a:cubicBezTo>
                    <a:pt x="2202" y="458"/>
                    <a:pt x="2215" y="490"/>
                    <a:pt x="2222" y="526"/>
                  </a:cubicBezTo>
                  <a:cubicBezTo>
                    <a:pt x="2229" y="563"/>
                    <a:pt x="2233" y="602"/>
                    <a:pt x="2233" y="643"/>
                  </a:cubicBezTo>
                  <a:cubicBezTo>
                    <a:pt x="1732" y="643"/>
                    <a:pt x="1732" y="643"/>
                    <a:pt x="1732" y="643"/>
                  </a:cubicBezTo>
                  <a:close/>
                  <a:moveTo>
                    <a:pt x="2696" y="288"/>
                  </a:moveTo>
                  <a:cubicBezTo>
                    <a:pt x="2677" y="274"/>
                    <a:pt x="2655" y="267"/>
                    <a:pt x="2630" y="267"/>
                  </a:cubicBezTo>
                  <a:cubicBezTo>
                    <a:pt x="2622" y="267"/>
                    <a:pt x="2622" y="267"/>
                    <a:pt x="2622" y="267"/>
                  </a:cubicBezTo>
                  <a:cubicBezTo>
                    <a:pt x="2622" y="1135"/>
                    <a:pt x="2622" y="1135"/>
                    <a:pt x="2622" y="1135"/>
                  </a:cubicBezTo>
                  <a:cubicBezTo>
                    <a:pt x="2727" y="1135"/>
                    <a:pt x="2727" y="1135"/>
                    <a:pt x="2727" y="1135"/>
                  </a:cubicBezTo>
                  <a:cubicBezTo>
                    <a:pt x="2727" y="494"/>
                    <a:pt x="2727" y="494"/>
                    <a:pt x="2727" y="494"/>
                  </a:cubicBezTo>
                  <a:cubicBezTo>
                    <a:pt x="2727" y="474"/>
                    <a:pt x="2732" y="459"/>
                    <a:pt x="2742" y="448"/>
                  </a:cubicBezTo>
                  <a:cubicBezTo>
                    <a:pt x="2753" y="435"/>
                    <a:pt x="2768" y="423"/>
                    <a:pt x="2786" y="410"/>
                  </a:cubicBezTo>
                  <a:cubicBezTo>
                    <a:pt x="2805" y="398"/>
                    <a:pt x="2825" y="387"/>
                    <a:pt x="2847" y="378"/>
                  </a:cubicBezTo>
                  <a:cubicBezTo>
                    <a:pt x="2869" y="369"/>
                    <a:pt x="2893" y="361"/>
                    <a:pt x="2918" y="356"/>
                  </a:cubicBezTo>
                  <a:cubicBezTo>
                    <a:pt x="2943" y="350"/>
                    <a:pt x="2969" y="347"/>
                    <a:pt x="2994" y="347"/>
                  </a:cubicBezTo>
                  <a:cubicBezTo>
                    <a:pt x="3110" y="347"/>
                    <a:pt x="3179" y="387"/>
                    <a:pt x="3203" y="466"/>
                  </a:cubicBezTo>
                  <a:cubicBezTo>
                    <a:pt x="3209" y="485"/>
                    <a:pt x="3213" y="507"/>
                    <a:pt x="3216" y="531"/>
                  </a:cubicBezTo>
                  <a:cubicBezTo>
                    <a:pt x="3218" y="556"/>
                    <a:pt x="3219" y="581"/>
                    <a:pt x="3219" y="606"/>
                  </a:cubicBezTo>
                  <a:cubicBezTo>
                    <a:pt x="3219" y="1135"/>
                    <a:pt x="3219" y="1135"/>
                    <a:pt x="3219" y="1135"/>
                  </a:cubicBezTo>
                  <a:cubicBezTo>
                    <a:pt x="3324" y="1135"/>
                    <a:pt x="3324" y="1135"/>
                    <a:pt x="3324" y="1135"/>
                  </a:cubicBezTo>
                  <a:cubicBezTo>
                    <a:pt x="3324" y="607"/>
                    <a:pt x="3324" y="607"/>
                    <a:pt x="3324" y="607"/>
                  </a:cubicBezTo>
                  <a:cubicBezTo>
                    <a:pt x="3324" y="579"/>
                    <a:pt x="3323" y="551"/>
                    <a:pt x="3321" y="523"/>
                  </a:cubicBezTo>
                  <a:cubicBezTo>
                    <a:pt x="3319" y="495"/>
                    <a:pt x="3315" y="468"/>
                    <a:pt x="3309" y="442"/>
                  </a:cubicBezTo>
                  <a:cubicBezTo>
                    <a:pt x="3304" y="418"/>
                    <a:pt x="3296" y="395"/>
                    <a:pt x="3283" y="372"/>
                  </a:cubicBezTo>
                  <a:cubicBezTo>
                    <a:pt x="3270" y="349"/>
                    <a:pt x="3252" y="329"/>
                    <a:pt x="3230" y="311"/>
                  </a:cubicBezTo>
                  <a:cubicBezTo>
                    <a:pt x="3208" y="293"/>
                    <a:pt x="3181" y="279"/>
                    <a:pt x="3150" y="268"/>
                  </a:cubicBezTo>
                  <a:cubicBezTo>
                    <a:pt x="3118" y="258"/>
                    <a:pt x="3080" y="252"/>
                    <a:pt x="3036" y="252"/>
                  </a:cubicBezTo>
                  <a:cubicBezTo>
                    <a:pt x="2962" y="252"/>
                    <a:pt x="2899" y="264"/>
                    <a:pt x="2847" y="289"/>
                  </a:cubicBezTo>
                  <a:cubicBezTo>
                    <a:pt x="2794" y="313"/>
                    <a:pt x="2753" y="340"/>
                    <a:pt x="2725" y="369"/>
                  </a:cubicBezTo>
                  <a:cubicBezTo>
                    <a:pt x="2725" y="329"/>
                    <a:pt x="2716" y="301"/>
                    <a:pt x="2696" y="288"/>
                  </a:cubicBezTo>
                  <a:close/>
                  <a:moveTo>
                    <a:pt x="4307" y="1002"/>
                  </a:moveTo>
                  <a:cubicBezTo>
                    <a:pt x="4299" y="990"/>
                    <a:pt x="4289" y="978"/>
                    <a:pt x="4277" y="964"/>
                  </a:cubicBezTo>
                  <a:cubicBezTo>
                    <a:pt x="4271" y="973"/>
                    <a:pt x="4262" y="983"/>
                    <a:pt x="4249" y="996"/>
                  </a:cubicBezTo>
                  <a:cubicBezTo>
                    <a:pt x="4236" y="1008"/>
                    <a:pt x="4219" y="1020"/>
                    <a:pt x="4199" y="1032"/>
                  </a:cubicBezTo>
                  <a:cubicBezTo>
                    <a:pt x="4179" y="1044"/>
                    <a:pt x="4155" y="1053"/>
                    <a:pt x="4127" y="1061"/>
                  </a:cubicBezTo>
                  <a:cubicBezTo>
                    <a:pt x="4098" y="1070"/>
                    <a:pt x="4065" y="1074"/>
                    <a:pt x="4027" y="1074"/>
                  </a:cubicBezTo>
                  <a:cubicBezTo>
                    <a:pt x="3977" y="1074"/>
                    <a:pt x="3934" y="1065"/>
                    <a:pt x="3897" y="1048"/>
                  </a:cubicBezTo>
                  <a:cubicBezTo>
                    <a:pt x="3860" y="1032"/>
                    <a:pt x="3830" y="1008"/>
                    <a:pt x="3805" y="977"/>
                  </a:cubicBezTo>
                  <a:cubicBezTo>
                    <a:pt x="3781" y="946"/>
                    <a:pt x="3763" y="909"/>
                    <a:pt x="3751" y="865"/>
                  </a:cubicBezTo>
                  <a:cubicBezTo>
                    <a:pt x="3739" y="822"/>
                    <a:pt x="3733" y="774"/>
                    <a:pt x="3732" y="722"/>
                  </a:cubicBezTo>
                  <a:cubicBezTo>
                    <a:pt x="4334" y="722"/>
                    <a:pt x="4334" y="722"/>
                    <a:pt x="4334" y="722"/>
                  </a:cubicBezTo>
                  <a:cubicBezTo>
                    <a:pt x="4338" y="689"/>
                    <a:pt x="4340" y="657"/>
                    <a:pt x="4340" y="628"/>
                  </a:cubicBezTo>
                  <a:cubicBezTo>
                    <a:pt x="4340" y="579"/>
                    <a:pt x="4333" y="533"/>
                    <a:pt x="4321" y="487"/>
                  </a:cubicBezTo>
                  <a:cubicBezTo>
                    <a:pt x="4309" y="442"/>
                    <a:pt x="4289" y="402"/>
                    <a:pt x="4263" y="368"/>
                  </a:cubicBezTo>
                  <a:cubicBezTo>
                    <a:pt x="4236" y="333"/>
                    <a:pt x="4201" y="305"/>
                    <a:pt x="4158" y="284"/>
                  </a:cubicBezTo>
                  <a:cubicBezTo>
                    <a:pt x="4115" y="263"/>
                    <a:pt x="4064" y="252"/>
                    <a:pt x="4004" y="252"/>
                  </a:cubicBezTo>
                  <a:cubicBezTo>
                    <a:pt x="3955" y="252"/>
                    <a:pt x="3907" y="261"/>
                    <a:pt x="3861" y="278"/>
                  </a:cubicBezTo>
                  <a:cubicBezTo>
                    <a:pt x="3815" y="296"/>
                    <a:pt x="3774" y="322"/>
                    <a:pt x="3738" y="358"/>
                  </a:cubicBezTo>
                  <a:cubicBezTo>
                    <a:pt x="3702" y="394"/>
                    <a:pt x="3673" y="440"/>
                    <a:pt x="3652" y="497"/>
                  </a:cubicBezTo>
                  <a:cubicBezTo>
                    <a:pt x="3630" y="553"/>
                    <a:pt x="3620" y="620"/>
                    <a:pt x="3620" y="698"/>
                  </a:cubicBezTo>
                  <a:cubicBezTo>
                    <a:pt x="3620" y="780"/>
                    <a:pt x="3630" y="850"/>
                    <a:pt x="3649" y="909"/>
                  </a:cubicBezTo>
                  <a:cubicBezTo>
                    <a:pt x="3669" y="968"/>
                    <a:pt x="3697" y="1016"/>
                    <a:pt x="3733" y="1054"/>
                  </a:cubicBezTo>
                  <a:cubicBezTo>
                    <a:pt x="3769" y="1092"/>
                    <a:pt x="3812" y="1119"/>
                    <a:pt x="3861" y="1137"/>
                  </a:cubicBezTo>
                  <a:cubicBezTo>
                    <a:pt x="3911" y="1154"/>
                    <a:pt x="3965" y="1163"/>
                    <a:pt x="4024" y="1163"/>
                  </a:cubicBezTo>
                  <a:cubicBezTo>
                    <a:pt x="4068" y="1163"/>
                    <a:pt x="4108" y="1158"/>
                    <a:pt x="4144" y="1148"/>
                  </a:cubicBezTo>
                  <a:cubicBezTo>
                    <a:pt x="4180" y="1138"/>
                    <a:pt x="4211" y="1126"/>
                    <a:pt x="4237" y="1112"/>
                  </a:cubicBezTo>
                  <a:cubicBezTo>
                    <a:pt x="4263" y="1097"/>
                    <a:pt x="4282" y="1083"/>
                    <a:pt x="4296" y="1068"/>
                  </a:cubicBezTo>
                  <a:cubicBezTo>
                    <a:pt x="4311" y="1053"/>
                    <a:pt x="4318" y="1040"/>
                    <a:pt x="4318" y="1029"/>
                  </a:cubicBezTo>
                  <a:cubicBezTo>
                    <a:pt x="4318" y="1023"/>
                    <a:pt x="4314" y="1014"/>
                    <a:pt x="4307" y="1002"/>
                  </a:cubicBezTo>
                  <a:close/>
                  <a:moveTo>
                    <a:pt x="3734" y="643"/>
                  </a:moveTo>
                  <a:cubicBezTo>
                    <a:pt x="3736" y="546"/>
                    <a:pt x="3761" y="472"/>
                    <a:pt x="3809" y="420"/>
                  </a:cubicBezTo>
                  <a:cubicBezTo>
                    <a:pt x="3857" y="368"/>
                    <a:pt x="3918" y="342"/>
                    <a:pt x="3994" y="342"/>
                  </a:cubicBezTo>
                  <a:cubicBezTo>
                    <a:pt x="4041" y="342"/>
                    <a:pt x="4080" y="350"/>
                    <a:pt x="4111" y="366"/>
                  </a:cubicBezTo>
                  <a:cubicBezTo>
                    <a:pt x="4142" y="382"/>
                    <a:pt x="4167" y="404"/>
                    <a:pt x="4185" y="431"/>
                  </a:cubicBezTo>
                  <a:cubicBezTo>
                    <a:pt x="4204" y="458"/>
                    <a:pt x="4217" y="490"/>
                    <a:pt x="4224" y="526"/>
                  </a:cubicBezTo>
                  <a:cubicBezTo>
                    <a:pt x="4231" y="563"/>
                    <a:pt x="4235" y="602"/>
                    <a:pt x="4235" y="643"/>
                  </a:cubicBezTo>
                  <a:cubicBezTo>
                    <a:pt x="3734" y="643"/>
                    <a:pt x="3734" y="643"/>
                    <a:pt x="3734" y="6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" name="Freeform 9"/>
            <p:cNvSpPr>
              <a:spLocks noChangeAspect="1"/>
            </p:cNvSpPr>
            <p:nvPr/>
          </p:nvSpPr>
          <p:spPr bwMode="auto">
            <a:xfrm>
              <a:off x="3741249" y="1114851"/>
              <a:ext cx="840419" cy="840647"/>
            </a:xfrm>
            <a:custGeom>
              <a:avLst/>
              <a:gdLst>
                <a:gd name="T0" fmla="*/ 1498 w 2848"/>
                <a:gd name="T1" fmla="*/ 1719 h 2848"/>
                <a:gd name="T2" fmla="*/ 1720 w 2848"/>
                <a:gd name="T3" fmla="*/ 1498 h 2848"/>
                <a:gd name="T4" fmla="*/ 2848 w 2848"/>
                <a:gd name="T5" fmla="*/ 1498 h 2848"/>
                <a:gd name="T6" fmla="*/ 2848 w 2848"/>
                <a:gd name="T7" fmla="*/ 112 h 2848"/>
                <a:gd name="T8" fmla="*/ 2735 w 2848"/>
                <a:gd name="T9" fmla="*/ 0 h 2848"/>
                <a:gd name="T10" fmla="*/ 114 w 2848"/>
                <a:gd name="T11" fmla="*/ 0 h 2848"/>
                <a:gd name="T12" fmla="*/ 0 w 2848"/>
                <a:gd name="T13" fmla="*/ 112 h 2848"/>
                <a:gd name="T14" fmla="*/ 0 w 2848"/>
                <a:gd name="T15" fmla="*/ 2736 h 2848"/>
                <a:gd name="T16" fmla="*/ 114 w 2848"/>
                <a:gd name="T17" fmla="*/ 2848 h 2848"/>
                <a:gd name="T18" fmla="*/ 1498 w 2848"/>
                <a:gd name="T19" fmla="*/ 2848 h 2848"/>
                <a:gd name="T20" fmla="*/ 1498 w 2848"/>
                <a:gd name="T21" fmla="*/ 1719 h 2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8" h="2848">
                  <a:moveTo>
                    <a:pt x="1498" y="1719"/>
                  </a:moveTo>
                  <a:cubicBezTo>
                    <a:pt x="1498" y="1575"/>
                    <a:pt x="1613" y="1498"/>
                    <a:pt x="1720" y="1498"/>
                  </a:cubicBezTo>
                  <a:cubicBezTo>
                    <a:pt x="2848" y="1498"/>
                    <a:pt x="2848" y="1498"/>
                    <a:pt x="2848" y="1498"/>
                  </a:cubicBezTo>
                  <a:cubicBezTo>
                    <a:pt x="2848" y="112"/>
                    <a:pt x="2848" y="112"/>
                    <a:pt x="2848" y="112"/>
                  </a:cubicBezTo>
                  <a:cubicBezTo>
                    <a:pt x="2848" y="112"/>
                    <a:pt x="2848" y="0"/>
                    <a:pt x="2735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0"/>
                    <a:pt x="0" y="0"/>
                    <a:pt x="0" y="112"/>
                  </a:cubicBezTo>
                  <a:cubicBezTo>
                    <a:pt x="0" y="2736"/>
                    <a:pt x="0" y="2736"/>
                    <a:pt x="0" y="2736"/>
                  </a:cubicBezTo>
                  <a:cubicBezTo>
                    <a:pt x="0" y="2736"/>
                    <a:pt x="0" y="2848"/>
                    <a:pt x="114" y="2848"/>
                  </a:cubicBezTo>
                  <a:cubicBezTo>
                    <a:pt x="1498" y="2848"/>
                    <a:pt x="1498" y="2848"/>
                    <a:pt x="1498" y="2848"/>
                  </a:cubicBezTo>
                  <a:lnTo>
                    <a:pt x="1498" y="1719"/>
                  </a:lnTo>
                  <a:close/>
                </a:path>
              </a:pathLst>
            </a:custGeom>
            <a:solidFill>
              <a:srgbClr val="009BA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Freeform 10"/>
            <p:cNvSpPr>
              <a:spLocks noChangeAspect="1" noEditPoints="1"/>
            </p:cNvSpPr>
            <p:nvPr/>
          </p:nvSpPr>
          <p:spPr bwMode="auto">
            <a:xfrm>
              <a:off x="4215267" y="1588641"/>
              <a:ext cx="673749" cy="673977"/>
            </a:xfrm>
            <a:custGeom>
              <a:avLst/>
              <a:gdLst>
                <a:gd name="T0" fmla="*/ 2169 w 2283"/>
                <a:gd name="T1" fmla="*/ 0 h 2284"/>
                <a:gd name="T2" fmla="*/ 114 w 2283"/>
                <a:gd name="T3" fmla="*/ 0 h 2284"/>
                <a:gd name="T4" fmla="*/ 0 w 2283"/>
                <a:gd name="T5" fmla="*/ 114 h 2284"/>
                <a:gd name="T6" fmla="*/ 0 w 2283"/>
                <a:gd name="T7" fmla="*/ 2171 h 2284"/>
                <a:gd name="T8" fmla="*/ 114 w 2283"/>
                <a:gd name="T9" fmla="*/ 2284 h 2284"/>
                <a:gd name="T10" fmla="*/ 2169 w 2283"/>
                <a:gd name="T11" fmla="*/ 2284 h 2284"/>
                <a:gd name="T12" fmla="*/ 2283 w 2283"/>
                <a:gd name="T13" fmla="*/ 2171 h 2284"/>
                <a:gd name="T14" fmla="*/ 2283 w 2283"/>
                <a:gd name="T15" fmla="*/ 114 h 2284"/>
                <a:gd name="T16" fmla="*/ 2169 w 2283"/>
                <a:gd name="T17" fmla="*/ 0 h 2284"/>
                <a:gd name="T18" fmla="*/ 1652 w 2283"/>
                <a:gd name="T19" fmla="*/ 1578 h 2284"/>
                <a:gd name="T20" fmla="*/ 1576 w 2283"/>
                <a:gd name="T21" fmla="*/ 1653 h 2284"/>
                <a:gd name="T22" fmla="*/ 707 w 2283"/>
                <a:gd name="T23" fmla="*/ 1653 h 2284"/>
                <a:gd name="T24" fmla="*/ 631 w 2283"/>
                <a:gd name="T25" fmla="*/ 1578 h 2284"/>
                <a:gd name="T26" fmla="*/ 631 w 2283"/>
                <a:gd name="T27" fmla="*/ 707 h 2284"/>
                <a:gd name="T28" fmla="*/ 707 w 2283"/>
                <a:gd name="T29" fmla="*/ 632 h 2284"/>
                <a:gd name="T30" fmla="*/ 1576 w 2283"/>
                <a:gd name="T31" fmla="*/ 632 h 2284"/>
                <a:gd name="T32" fmla="*/ 1652 w 2283"/>
                <a:gd name="T33" fmla="*/ 707 h 2284"/>
                <a:gd name="T34" fmla="*/ 1652 w 2283"/>
                <a:gd name="T35" fmla="*/ 1578 h 2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3" h="2284">
                  <a:moveTo>
                    <a:pt x="2169" y="0"/>
                  </a:moveTo>
                  <a:cubicBezTo>
                    <a:pt x="114" y="0"/>
                    <a:pt x="114" y="0"/>
                    <a:pt x="114" y="0"/>
                  </a:cubicBezTo>
                  <a:cubicBezTo>
                    <a:pt x="114" y="0"/>
                    <a:pt x="0" y="0"/>
                    <a:pt x="0" y="114"/>
                  </a:cubicBezTo>
                  <a:cubicBezTo>
                    <a:pt x="0" y="2171"/>
                    <a:pt x="0" y="2171"/>
                    <a:pt x="0" y="2171"/>
                  </a:cubicBezTo>
                  <a:cubicBezTo>
                    <a:pt x="0" y="2171"/>
                    <a:pt x="0" y="2284"/>
                    <a:pt x="114" y="2284"/>
                  </a:cubicBezTo>
                  <a:cubicBezTo>
                    <a:pt x="2169" y="2284"/>
                    <a:pt x="2169" y="2284"/>
                    <a:pt x="2169" y="2284"/>
                  </a:cubicBezTo>
                  <a:cubicBezTo>
                    <a:pt x="2169" y="2284"/>
                    <a:pt x="2283" y="2284"/>
                    <a:pt x="2283" y="2171"/>
                  </a:cubicBezTo>
                  <a:cubicBezTo>
                    <a:pt x="2283" y="114"/>
                    <a:pt x="2283" y="114"/>
                    <a:pt x="2283" y="114"/>
                  </a:cubicBezTo>
                  <a:cubicBezTo>
                    <a:pt x="2283" y="114"/>
                    <a:pt x="2283" y="0"/>
                    <a:pt x="2169" y="0"/>
                  </a:cubicBezTo>
                  <a:close/>
                  <a:moveTo>
                    <a:pt x="1652" y="1578"/>
                  </a:moveTo>
                  <a:cubicBezTo>
                    <a:pt x="1652" y="1653"/>
                    <a:pt x="1576" y="1653"/>
                    <a:pt x="1576" y="1653"/>
                  </a:cubicBezTo>
                  <a:cubicBezTo>
                    <a:pt x="707" y="1653"/>
                    <a:pt x="707" y="1653"/>
                    <a:pt x="707" y="1653"/>
                  </a:cubicBezTo>
                  <a:cubicBezTo>
                    <a:pt x="631" y="1653"/>
                    <a:pt x="631" y="1578"/>
                    <a:pt x="631" y="1578"/>
                  </a:cubicBezTo>
                  <a:cubicBezTo>
                    <a:pt x="631" y="707"/>
                    <a:pt x="631" y="707"/>
                    <a:pt x="631" y="707"/>
                  </a:cubicBezTo>
                  <a:cubicBezTo>
                    <a:pt x="631" y="632"/>
                    <a:pt x="707" y="632"/>
                    <a:pt x="707" y="632"/>
                  </a:cubicBezTo>
                  <a:cubicBezTo>
                    <a:pt x="1576" y="632"/>
                    <a:pt x="1576" y="632"/>
                    <a:pt x="1576" y="632"/>
                  </a:cubicBezTo>
                  <a:cubicBezTo>
                    <a:pt x="1652" y="632"/>
                    <a:pt x="1652" y="707"/>
                    <a:pt x="1652" y="707"/>
                  </a:cubicBezTo>
                  <a:lnTo>
                    <a:pt x="1652" y="1578"/>
                  </a:lnTo>
                  <a:close/>
                </a:path>
              </a:pathLst>
            </a:custGeom>
            <a:solidFill>
              <a:srgbClr val="869A2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Rectangle 11"/>
            <p:cNvSpPr>
              <a:spLocks noChangeAspect="1" noChangeArrowheads="1"/>
            </p:cNvSpPr>
            <p:nvPr/>
          </p:nvSpPr>
          <p:spPr bwMode="auto">
            <a:xfrm>
              <a:off x="4522387" y="1895761"/>
              <a:ext cx="59281" cy="59737"/>
            </a:xfrm>
            <a:prstGeom prst="rect">
              <a:avLst/>
            </a:prstGeom>
            <a:solidFill>
              <a:srgbClr val="009BA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5" name="Rechteck 4"/>
          <p:cNvSpPr/>
          <p:nvPr userDrawn="1"/>
        </p:nvSpPr>
        <p:spPr>
          <a:xfrm>
            <a:off x="327831" y="0"/>
            <a:ext cx="36000" cy="549275"/>
          </a:xfrm>
          <a:prstGeom prst="rect">
            <a:avLst/>
          </a:prstGeom>
          <a:solidFill>
            <a:srgbClr val="009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l"/>
            <a:endParaRPr lang="de-DE" dirty="0">
              <a:solidFill>
                <a:srgbClr val="434343"/>
              </a:solidFill>
            </a:endParaRPr>
          </a:p>
        </p:txBody>
      </p:sp>
      <p:sp>
        <p:nvSpPr>
          <p:cNvPr id="10" name="Inhaltsplatzhalter 9"/>
          <p:cNvSpPr>
            <a:spLocks noGrp="1"/>
          </p:cNvSpPr>
          <p:nvPr>
            <p:ph sz="quarter" idx="14"/>
          </p:nvPr>
        </p:nvSpPr>
        <p:spPr>
          <a:xfrm>
            <a:off x="442913" y="1412875"/>
            <a:ext cx="11306175" cy="27699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Aft>
                <a:spcPts val="1000"/>
              </a:spcAft>
              <a:buNone/>
              <a:defRPr/>
            </a:lvl1pPr>
            <a:lvl3pPr marL="360363" indent="-180975">
              <a:defRPr/>
            </a:lvl3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440041" y="1919337"/>
            <a:ext cx="2590081" cy="4392613"/>
          </a:xfrm>
          <a:prstGeom prst="rect">
            <a:avLst/>
          </a:prstGeom>
          <a:solidFill>
            <a:srgbClr val="E3EDEC"/>
          </a:solidFill>
        </p:spPr>
        <p:txBody>
          <a:bodyPr lIns="108000" tIns="108000" rIns="108000" bIns="108000">
            <a:noAutofit/>
          </a:bodyPr>
          <a:lstStyle>
            <a:lvl2pPr>
              <a:defRPr baseline="0"/>
            </a:lvl2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2" name="Inhaltsplatzhalter 2"/>
          <p:cNvSpPr>
            <a:spLocks noGrp="1"/>
          </p:cNvSpPr>
          <p:nvPr>
            <p:ph sz="quarter" idx="17" hasCustomPrompt="1"/>
          </p:nvPr>
        </p:nvSpPr>
        <p:spPr>
          <a:xfrm>
            <a:off x="3342381" y="1919337"/>
            <a:ext cx="2590081" cy="4392613"/>
          </a:xfrm>
          <a:prstGeom prst="rect">
            <a:avLst/>
          </a:prstGeom>
          <a:solidFill>
            <a:srgbClr val="E3EDEC"/>
          </a:solidFill>
        </p:spPr>
        <p:txBody>
          <a:bodyPr lIns="108000" tIns="108000" rIns="108000" bIns="108000">
            <a:noAutofit/>
          </a:bodyPr>
          <a:lstStyle>
            <a:lvl2pPr>
              <a:defRPr baseline="0"/>
            </a:lvl2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5" name="Inhaltsplatzhalter 2"/>
          <p:cNvSpPr>
            <a:spLocks noGrp="1"/>
          </p:cNvSpPr>
          <p:nvPr>
            <p:ph sz="quarter" idx="18" hasCustomPrompt="1"/>
          </p:nvPr>
        </p:nvSpPr>
        <p:spPr>
          <a:xfrm>
            <a:off x="6244721" y="1919337"/>
            <a:ext cx="2590081" cy="4392613"/>
          </a:xfrm>
          <a:prstGeom prst="rect">
            <a:avLst/>
          </a:prstGeom>
          <a:solidFill>
            <a:srgbClr val="E3EDEC"/>
          </a:solidFill>
        </p:spPr>
        <p:txBody>
          <a:bodyPr lIns="108000" tIns="108000" rIns="108000" bIns="108000">
            <a:noAutofit/>
          </a:bodyPr>
          <a:lstStyle>
            <a:lvl2pPr>
              <a:defRPr baseline="0"/>
            </a:lvl2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3" name="Inhaltsplatzhalter 2"/>
          <p:cNvSpPr>
            <a:spLocks noGrp="1"/>
          </p:cNvSpPr>
          <p:nvPr>
            <p:ph sz="quarter" idx="19" hasCustomPrompt="1"/>
          </p:nvPr>
        </p:nvSpPr>
        <p:spPr>
          <a:xfrm>
            <a:off x="9147062" y="1919337"/>
            <a:ext cx="2590081" cy="4392613"/>
          </a:xfrm>
          <a:prstGeom prst="rect">
            <a:avLst/>
          </a:prstGeom>
          <a:solidFill>
            <a:srgbClr val="E3EDEC"/>
          </a:solidFill>
        </p:spPr>
        <p:txBody>
          <a:bodyPr lIns="108000" tIns="108000" rIns="108000" bIns="108000">
            <a:noAutofit/>
          </a:bodyPr>
          <a:lstStyle>
            <a:lvl2pPr>
              <a:defRPr baseline="0"/>
            </a:lvl2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78309" y="6615953"/>
            <a:ext cx="570778" cy="24204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7" name="Fußzeilenplatzhalter 4"/>
          <p:cNvSpPr txBox="1">
            <a:spLocks/>
          </p:cNvSpPr>
          <p:nvPr userDrawn="1"/>
        </p:nvSpPr>
        <p:spPr>
          <a:xfrm>
            <a:off x="852333" y="6615953"/>
            <a:ext cx="6396192" cy="242047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105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│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© atene KOM GmbH 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│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www.atenekom.eu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│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Alle Rechte vorbehalten. Jegliche Verwertung bedarf der schriftlichen Zustimmung des Urhebers.</a:t>
            </a:r>
          </a:p>
          <a:p>
            <a:pPr algn="l"/>
            <a:endParaRPr lang="de-DE" sz="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8" name="Datumsplatzhalter 3">
            <a:extLst>
              <a:ext uri="{FF2B5EF4-FFF2-40B4-BE49-F238E27FC236}">
                <a16:creationId xmlns:a16="http://schemas.microsoft.com/office/drawing/2014/main" id="{77738F2C-D1F6-4875-A9D6-CEC9E96E7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5449" y="6615953"/>
            <a:ext cx="636021" cy="24204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B915B840-F275-44C5-BEDC-4FB3F4DA88B2}" type="datetime1">
              <a:rPr lang="de-DE" smtClean="0"/>
              <a:pPr/>
              <a:t>20.07.2022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248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8000"/>
    </mc:Choice>
    <mc:Fallback xmlns="">
      <p:transition spd="slow" advClick="0" advTm="8000"/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A4A3A4"/>
          </p15:clr>
        </p15:guide>
        <p15:guide id="3" orient="horz" pos="142">
          <p15:clr>
            <a:srgbClr val="F26B43"/>
          </p15:clr>
        </p15:guide>
        <p15:guide id="4" orient="horz" pos="1207">
          <p15:clr>
            <a:srgbClr val="A4A3A4"/>
          </p15:clr>
        </p15:guide>
        <p15:guide id="5" pos="4566">
          <p15:clr>
            <a:srgbClr val="5ACBF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ene 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" r="8115" b="-160"/>
          <a:stretch/>
        </p:blipFill>
        <p:spPr>
          <a:xfrm>
            <a:off x="-7763" y="1081460"/>
            <a:ext cx="12199762" cy="5387073"/>
          </a:xfrm>
          <a:prstGeom prst="rect">
            <a:avLst/>
          </a:prstGeom>
          <a:ln w="76200" cap="rnd" cmpd="sng">
            <a:noFill/>
          </a:ln>
        </p:spPr>
      </p:pic>
      <p:sp>
        <p:nvSpPr>
          <p:cNvPr id="3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78309" y="6615953"/>
            <a:ext cx="570778" cy="24204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32" name="Fußzeilenplatzhalter 4"/>
          <p:cNvSpPr txBox="1">
            <a:spLocks/>
          </p:cNvSpPr>
          <p:nvPr userDrawn="1"/>
        </p:nvSpPr>
        <p:spPr>
          <a:xfrm>
            <a:off x="852333" y="6615953"/>
            <a:ext cx="6396192" cy="242047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105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</a:t>
            </a:r>
            <a:r>
              <a:rPr lang="de-DE" sz="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│</a:t>
            </a:r>
            <a:r>
              <a:rPr lang="de-DE" sz="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© atene KOM GmbH  </a:t>
            </a:r>
            <a:r>
              <a:rPr lang="de-DE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│</a:t>
            </a:r>
            <a:r>
              <a:rPr lang="de-DE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</a:t>
            </a:r>
            <a:r>
              <a:rPr lang="de-DE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www.atenekom.eu</a:t>
            </a:r>
            <a:r>
              <a:rPr lang="de-DE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│</a:t>
            </a:r>
            <a:r>
              <a:rPr lang="de-DE" sz="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Alle Rechte vorbehalten. Jegliche Verwertung bedarf der schriftlichen Zustimmung des Urhebers.</a:t>
            </a:r>
          </a:p>
          <a:p>
            <a:pPr algn="l"/>
            <a:endParaRPr lang="de-DE" sz="8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33" name="Datumsplatzhalter 3">
            <a:extLst>
              <a:ext uri="{FF2B5EF4-FFF2-40B4-BE49-F238E27FC236}">
                <a16:creationId xmlns:a16="http://schemas.microsoft.com/office/drawing/2014/main" id="{77738F2C-D1F6-4875-A9D6-CEC9E96E7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5449" y="6615953"/>
            <a:ext cx="636021" cy="24204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B915B840-F275-44C5-BEDC-4FB3F4DA88B2}" type="datetime1">
              <a:rPr lang="de-DE" smtClean="0"/>
              <a:pPr/>
              <a:t>20.07.2022</a:t>
            </a:fld>
            <a:endParaRPr lang="de-DE" dirty="0"/>
          </a:p>
        </p:txBody>
      </p:sp>
      <p:grpSp>
        <p:nvGrpSpPr>
          <p:cNvPr id="23" name="Gruppieren 22"/>
          <p:cNvGrpSpPr>
            <a:grpSpLocks noChangeAspect="1"/>
          </p:cNvGrpSpPr>
          <p:nvPr userDrawn="1"/>
        </p:nvGrpSpPr>
        <p:grpSpPr>
          <a:xfrm>
            <a:off x="10847132" y="221855"/>
            <a:ext cx="1021135" cy="525738"/>
            <a:chOff x="2264702" y="1114851"/>
            <a:chExt cx="2624314" cy="1351146"/>
          </a:xfrm>
          <a:solidFill>
            <a:schemeClr val="tx1"/>
          </a:solidFill>
        </p:grpSpPr>
        <p:sp>
          <p:nvSpPr>
            <p:cNvPr id="34" name="Freeform 7"/>
            <p:cNvSpPr>
              <a:spLocks noChangeAspect="1" noEditPoints="1"/>
            </p:cNvSpPr>
            <p:nvPr/>
          </p:nvSpPr>
          <p:spPr bwMode="auto">
            <a:xfrm>
              <a:off x="2859334" y="2063116"/>
              <a:ext cx="1097150" cy="402881"/>
            </a:xfrm>
            <a:custGeom>
              <a:avLst/>
              <a:gdLst>
                <a:gd name="T0" fmla="*/ 847 w 3718"/>
                <a:gd name="T1" fmla="*/ 1354 h 1365"/>
                <a:gd name="T2" fmla="*/ 999 w 3718"/>
                <a:gd name="T3" fmla="*/ 1309 h 1365"/>
                <a:gd name="T4" fmla="*/ 945 w 3718"/>
                <a:gd name="T5" fmla="*/ 76 h 1365"/>
                <a:gd name="T6" fmla="*/ 789 w 3718"/>
                <a:gd name="T7" fmla="*/ 17 h 1365"/>
                <a:gd name="T8" fmla="*/ 606 w 3718"/>
                <a:gd name="T9" fmla="*/ 123 h 1365"/>
                <a:gd name="T10" fmla="*/ 288 w 3718"/>
                <a:gd name="T11" fmla="*/ 555 h 1365"/>
                <a:gd name="T12" fmla="*/ 262 w 3718"/>
                <a:gd name="T13" fmla="*/ 169 h 1365"/>
                <a:gd name="T14" fmla="*/ 202 w 3718"/>
                <a:gd name="T15" fmla="*/ 45 h 1365"/>
                <a:gd name="T16" fmla="*/ 90 w 3718"/>
                <a:gd name="T17" fmla="*/ 17 h 1365"/>
                <a:gd name="T18" fmla="*/ 33 w 3718"/>
                <a:gd name="T19" fmla="*/ 23 h 1365"/>
                <a:gd name="T20" fmla="*/ 0 w 3718"/>
                <a:gd name="T21" fmla="*/ 1332 h 1365"/>
                <a:gd name="T22" fmla="*/ 262 w 3718"/>
                <a:gd name="T23" fmla="*/ 669 h 1365"/>
                <a:gd name="T24" fmla="*/ 357 w 3718"/>
                <a:gd name="T25" fmla="*/ 881 h 1365"/>
                <a:gd name="T26" fmla="*/ 2135 w 3718"/>
                <a:gd name="T27" fmla="*/ 409 h 1365"/>
                <a:gd name="T28" fmla="*/ 1854 w 3718"/>
                <a:gd name="T29" fmla="*/ 52 h 1365"/>
                <a:gd name="T30" fmla="*/ 1327 w 3718"/>
                <a:gd name="T31" fmla="*/ 54 h 1365"/>
                <a:gd name="T32" fmla="*/ 1034 w 3718"/>
                <a:gd name="T33" fmla="*/ 417 h 1365"/>
                <a:gd name="T34" fmla="*/ 1031 w 3718"/>
                <a:gd name="T35" fmla="*/ 940 h 1365"/>
                <a:gd name="T36" fmla="*/ 1311 w 3718"/>
                <a:gd name="T37" fmla="*/ 1310 h 1365"/>
                <a:gd name="T38" fmla="*/ 1847 w 3718"/>
                <a:gd name="T39" fmla="*/ 1311 h 1365"/>
                <a:gd name="T40" fmla="*/ 2135 w 3718"/>
                <a:gd name="T41" fmla="*/ 941 h 1365"/>
                <a:gd name="T42" fmla="*/ 2135 w 3718"/>
                <a:gd name="T43" fmla="*/ 409 h 1365"/>
                <a:gd name="T44" fmla="*/ 1827 w 3718"/>
                <a:gd name="T45" fmla="*/ 1008 h 1365"/>
                <a:gd name="T46" fmla="*/ 1585 w 3718"/>
                <a:gd name="T47" fmla="*/ 1153 h 1365"/>
                <a:gd name="T48" fmla="*/ 1342 w 3718"/>
                <a:gd name="T49" fmla="*/ 1008 h 1365"/>
                <a:gd name="T50" fmla="*/ 1273 w 3718"/>
                <a:gd name="T51" fmla="*/ 677 h 1365"/>
                <a:gd name="T52" fmla="*/ 1343 w 3718"/>
                <a:gd name="T53" fmla="*/ 352 h 1365"/>
                <a:gd name="T54" fmla="*/ 1591 w 3718"/>
                <a:gd name="T55" fmla="*/ 214 h 1365"/>
                <a:gd name="T56" fmla="*/ 1828 w 3718"/>
                <a:gd name="T57" fmla="*/ 352 h 1365"/>
                <a:gd name="T58" fmla="*/ 1896 w 3718"/>
                <a:gd name="T59" fmla="*/ 677 h 1365"/>
                <a:gd name="T60" fmla="*/ 2512 w 3718"/>
                <a:gd name="T61" fmla="*/ 23 h 1365"/>
                <a:gd name="T62" fmla="*/ 2360 w 3718"/>
                <a:gd name="T63" fmla="*/ 1332 h 1365"/>
                <a:gd name="T64" fmla="*/ 2669 w 3718"/>
                <a:gd name="T65" fmla="*/ 491 h 1365"/>
                <a:gd name="T66" fmla="*/ 3145 w 3718"/>
                <a:gd name="T67" fmla="*/ 1059 h 1365"/>
                <a:gd name="T68" fmla="*/ 3467 w 3718"/>
                <a:gd name="T69" fmla="*/ 1332 h 1365"/>
                <a:gd name="T70" fmla="*/ 3625 w 3718"/>
                <a:gd name="T71" fmla="*/ 35 h 1365"/>
                <a:gd name="T72" fmla="*/ 3492 w 3718"/>
                <a:gd name="T73" fmla="*/ 17 h 1365"/>
                <a:gd name="T74" fmla="*/ 3332 w 3718"/>
                <a:gd name="T75" fmla="*/ 134 h 1365"/>
                <a:gd name="T76" fmla="*/ 2744 w 3718"/>
                <a:gd name="T77" fmla="*/ 127 h 1365"/>
                <a:gd name="T78" fmla="*/ 2590 w 3718"/>
                <a:gd name="T79" fmla="*/ 17 h 1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718" h="1365">
                  <a:moveTo>
                    <a:pt x="640" y="1252"/>
                  </a:moveTo>
                  <a:cubicBezTo>
                    <a:pt x="692" y="1320"/>
                    <a:pt x="761" y="1354"/>
                    <a:pt x="847" y="1354"/>
                  </a:cubicBezTo>
                  <a:cubicBezTo>
                    <a:pt x="871" y="1354"/>
                    <a:pt x="896" y="1350"/>
                    <a:pt x="922" y="1343"/>
                  </a:cubicBezTo>
                  <a:cubicBezTo>
                    <a:pt x="948" y="1336"/>
                    <a:pt x="973" y="1324"/>
                    <a:pt x="999" y="1309"/>
                  </a:cubicBezTo>
                  <a:cubicBezTo>
                    <a:pt x="519" y="651"/>
                    <a:pt x="519" y="651"/>
                    <a:pt x="519" y="651"/>
                  </a:cubicBezTo>
                  <a:cubicBezTo>
                    <a:pt x="945" y="76"/>
                    <a:pt x="945" y="76"/>
                    <a:pt x="945" y="76"/>
                  </a:cubicBezTo>
                  <a:cubicBezTo>
                    <a:pt x="928" y="59"/>
                    <a:pt x="906" y="45"/>
                    <a:pt x="879" y="34"/>
                  </a:cubicBezTo>
                  <a:cubicBezTo>
                    <a:pt x="852" y="23"/>
                    <a:pt x="822" y="17"/>
                    <a:pt x="789" y="17"/>
                  </a:cubicBezTo>
                  <a:cubicBezTo>
                    <a:pt x="755" y="17"/>
                    <a:pt x="724" y="25"/>
                    <a:pt x="694" y="41"/>
                  </a:cubicBezTo>
                  <a:cubicBezTo>
                    <a:pt x="665" y="56"/>
                    <a:pt x="635" y="84"/>
                    <a:pt x="606" y="123"/>
                  </a:cubicBezTo>
                  <a:cubicBezTo>
                    <a:pt x="341" y="474"/>
                    <a:pt x="341" y="474"/>
                    <a:pt x="341" y="474"/>
                  </a:cubicBezTo>
                  <a:cubicBezTo>
                    <a:pt x="321" y="500"/>
                    <a:pt x="303" y="527"/>
                    <a:pt x="288" y="555"/>
                  </a:cubicBezTo>
                  <a:cubicBezTo>
                    <a:pt x="274" y="583"/>
                    <a:pt x="265" y="613"/>
                    <a:pt x="262" y="645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2" y="137"/>
                    <a:pt x="257" y="111"/>
                    <a:pt x="245" y="90"/>
                  </a:cubicBezTo>
                  <a:cubicBezTo>
                    <a:pt x="234" y="70"/>
                    <a:pt x="219" y="55"/>
                    <a:pt x="202" y="45"/>
                  </a:cubicBezTo>
                  <a:cubicBezTo>
                    <a:pt x="185" y="34"/>
                    <a:pt x="166" y="27"/>
                    <a:pt x="147" y="23"/>
                  </a:cubicBezTo>
                  <a:cubicBezTo>
                    <a:pt x="127" y="19"/>
                    <a:pt x="108" y="17"/>
                    <a:pt x="90" y="17"/>
                  </a:cubicBezTo>
                  <a:cubicBezTo>
                    <a:pt x="81" y="17"/>
                    <a:pt x="72" y="18"/>
                    <a:pt x="62" y="19"/>
                  </a:cubicBezTo>
                  <a:cubicBezTo>
                    <a:pt x="53" y="21"/>
                    <a:pt x="43" y="22"/>
                    <a:pt x="33" y="23"/>
                  </a:cubicBezTo>
                  <a:cubicBezTo>
                    <a:pt x="21" y="24"/>
                    <a:pt x="10" y="26"/>
                    <a:pt x="0" y="27"/>
                  </a:cubicBezTo>
                  <a:cubicBezTo>
                    <a:pt x="0" y="1332"/>
                    <a:pt x="0" y="1332"/>
                    <a:pt x="0" y="1332"/>
                  </a:cubicBezTo>
                  <a:cubicBezTo>
                    <a:pt x="262" y="1332"/>
                    <a:pt x="262" y="1332"/>
                    <a:pt x="262" y="1332"/>
                  </a:cubicBezTo>
                  <a:cubicBezTo>
                    <a:pt x="262" y="669"/>
                    <a:pt x="262" y="669"/>
                    <a:pt x="262" y="669"/>
                  </a:cubicBezTo>
                  <a:cubicBezTo>
                    <a:pt x="265" y="708"/>
                    <a:pt x="275" y="745"/>
                    <a:pt x="293" y="781"/>
                  </a:cubicBezTo>
                  <a:cubicBezTo>
                    <a:pt x="311" y="817"/>
                    <a:pt x="332" y="850"/>
                    <a:pt x="357" y="881"/>
                  </a:cubicBezTo>
                  <a:cubicBezTo>
                    <a:pt x="640" y="1252"/>
                    <a:pt x="640" y="1252"/>
                    <a:pt x="640" y="1252"/>
                  </a:cubicBezTo>
                  <a:close/>
                  <a:moveTo>
                    <a:pt x="2135" y="409"/>
                  </a:moveTo>
                  <a:cubicBezTo>
                    <a:pt x="2113" y="327"/>
                    <a:pt x="2079" y="256"/>
                    <a:pt x="2033" y="196"/>
                  </a:cubicBezTo>
                  <a:cubicBezTo>
                    <a:pt x="1986" y="135"/>
                    <a:pt x="1927" y="88"/>
                    <a:pt x="1854" y="52"/>
                  </a:cubicBezTo>
                  <a:cubicBezTo>
                    <a:pt x="1782" y="17"/>
                    <a:pt x="1695" y="0"/>
                    <a:pt x="1593" y="0"/>
                  </a:cubicBezTo>
                  <a:cubicBezTo>
                    <a:pt x="1490" y="0"/>
                    <a:pt x="1401" y="18"/>
                    <a:pt x="1327" y="54"/>
                  </a:cubicBezTo>
                  <a:cubicBezTo>
                    <a:pt x="1252" y="91"/>
                    <a:pt x="1191" y="140"/>
                    <a:pt x="1142" y="202"/>
                  </a:cubicBezTo>
                  <a:cubicBezTo>
                    <a:pt x="1093" y="263"/>
                    <a:pt x="1057" y="335"/>
                    <a:pt x="1034" y="417"/>
                  </a:cubicBezTo>
                  <a:cubicBezTo>
                    <a:pt x="1011" y="499"/>
                    <a:pt x="999" y="586"/>
                    <a:pt x="999" y="677"/>
                  </a:cubicBezTo>
                  <a:cubicBezTo>
                    <a:pt x="999" y="769"/>
                    <a:pt x="1010" y="857"/>
                    <a:pt x="1031" y="940"/>
                  </a:cubicBezTo>
                  <a:cubicBezTo>
                    <a:pt x="1052" y="1023"/>
                    <a:pt x="1086" y="1096"/>
                    <a:pt x="1132" y="1159"/>
                  </a:cubicBezTo>
                  <a:cubicBezTo>
                    <a:pt x="1178" y="1223"/>
                    <a:pt x="1238" y="1273"/>
                    <a:pt x="1311" y="1310"/>
                  </a:cubicBezTo>
                  <a:cubicBezTo>
                    <a:pt x="1385" y="1347"/>
                    <a:pt x="1473" y="1365"/>
                    <a:pt x="1578" y="1365"/>
                  </a:cubicBezTo>
                  <a:cubicBezTo>
                    <a:pt x="1683" y="1365"/>
                    <a:pt x="1773" y="1347"/>
                    <a:pt x="1847" y="1311"/>
                  </a:cubicBezTo>
                  <a:cubicBezTo>
                    <a:pt x="1922" y="1274"/>
                    <a:pt x="1983" y="1225"/>
                    <a:pt x="2031" y="1161"/>
                  </a:cubicBezTo>
                  <a:cubicBezTo>
                    <a:pt x="2078" y="1098"/>
                    <a:pt x="2113" y="1025"/>
                    <a:pt x="2135" y="941"/>
                  </a:cubicBezTo>
                  <a:cubicBezTo>
                    <a:pt x="2157" y="857"/>
                    <a:pt x="2168" y="768"/>
                    <a:pt x="2168" y="675"/>
                  </a:cubicBezTo>
                  <a:cubicBezTo>
                    <a:pt x="2168" y="580"/>
                    <a:pt x="2157" y="491"/>
                    <a:pt x="2135" y="409"/>
                  </a:cubicBezTo>
                  <a:close/>
                  <a:moveTo>
                    <a:pt x="1879" y="856"/>
                  </a:moveTo>
                  <a:cubicBezTo>
                    <a:pt x="1868" y="913"/>
                    <a:pt x="1851" y="964"/>
                    <a:pt x="1827" y="1008"/>
                  </a:cubicBezTo>
                  <a:cubicBezTo>
                    <a:pt x="1803" y="1052"/>
                    <a:pt x="1772" y="1088"/>
                    <a:pt x="1732" y="1114"/>
                  </a:cubicBezTo>
                  <a:cubicBezTo>
                    <a:pt x="1692" y="1140"/>
                    <a:pt x="1643" y="1153"/>
                    <a:pt x="1585" y="1153"/>
                  </a:cubicBezTo>
                  <a:cubicBezTo>
                    <a:pt x="1527" y="1153"/>
                    <a:pt x="1479" y="1140"/>
                    <a:pt x="1439" y="1114"/>
                  </a:cubicBezTo>
                  <a:cubicBezTo>
                    <a:pt x="1399" y="1088"/>
                    <a:pt x="1367" y="1052"/>
                    <a:pt x="1342" y="1008"/>
                  </a:cubicBezTo>
                  <a:cubicBezTo>
                    <a:pt x="1318" y="964"/>
                    <a:pt x="1300" y="913"/>
                    <a:pt x="1289" y="856"/>
                  </a:cubicBezTo>
                  <a:cubicBezTo>
                    <a:pt x="1278" y="799"/>
                    <a:pt x="1273" y="739"/>
                    <a:pt x="1273" y="677"/>
                  </a:cubicBezTo>
                  <a:cubicBezTo>
                    <a:pt x="1273" y="614"/>
                    <a:pt x="1278" y="555"/>
                    <a:pt x="1289" y="499"/>
                  </a:cubicBezTo>
                  <a:cubicBezTo>
                    <a:pt x="1300" y="443"/>
                    <a:pt x="1318" y="394"/>
                    <a:pt x="1343" y="352"/>
                  </a:cubicBezTo>
                  <a:cubicBezTo>
                    <a:pt x="1368" y="310"/>
                    <a:pt x="1401" y="276"/>
                    <a:pt x="1442" y="251"/>
                  </a:cubicBezTo>
                  <a:cubicBezTo>
                    <a:pt x="1482" y="227"/>
                    <a:pt x="1532" y="214"/>
                    <a:pt x="1591" y="214"/>
                  </a:cubicBezTo>
                  <a:cubicBezTo>
                    <a:pt x="1648" y="214"/>
                    <a:pt x="1695" y="227"/>
                    <a:pt x="1734" y="251"/>
                  </a:cubicBezTo>
                  <a:cubicBezTo>
                    <a:pt x="1772" y="276"/>
                    <a:pt x="1804" y="310"/>
                    <a:pt x="1828" y="352"/>
                  </a:cubicBezTo>
                  <a:cubicBezTo>
                    <a:pt x="1853" y="394"/>
                    <a:pt x="1870" y="443"/>
                    <a:pt x="1880" y="499"/>
                  </a:cubicBezTo>
                  <a:cubicBezTo>
                    <a:pt x="1891" y="555"/>
                    <a:pt x="1896" y="614"/>
                    <a:pt x="1896" y="677"/>
                  </a:cubicBezTo>
                  <a:cubicBezTo>
                    <a:pt x="1896" y="739"/>
                    <a:pt x="1890" y="799"/>
                    <a:pt x="1879" y="856"/>
                  </a:cubicBezTo>
                  <a:close/>
                  <a:moveTo>
                    <a:pt x="2512" y="23"/>
                  </a:moveTo>
                  <a:cubicBezTo>
                    <a:pt x="2487" y="27"/>
                    <a:pt x="2468" y="31"/>
                    <a:pt x="2455" y="35"/>
                  </a:cubicBezTo>
                  <a:cubicBezTo>
                    <a:pt x="2360" y="1332"/>
                    <a:pt x="2360" y="1332"/>
                    <a:pt x="2360" y="1332"/>
                  </a:cubicBezTo>
                  <a:cubicBezTo>
                    <a:pt x="2613" y="1332"/>
                    <a:pt x="2613" y="1332"/>
                    <a:pt x="2613" y="1332"/>
                  </a:cubicBezTo>
                  <a:cubicBezTo>
                    <a:pt x="2669" y="491"/>
                    <a:pt x="2669" y="491"/>
                    <a:pt x="2669" y="491"/>
                  </a:cubicBezTo>
                  <a:cubicBezTo>
                    <a:pt x="2924" y="1059"/>
                    <a:pt x="2924" y="1059"/>
                    <a:pt x="2924" y="1059"/>
                  </a:cubicBezTo>
                  <a:cubicBezTo>
                    <a:pt x="3145" y="1059"/>
                    <a:pt x="3145" y="1059"/>
                    <a:pt x="3145" y="1059"/>
                  </a:cubicBezTo>
                  <a:cubicBezTo>
                    <a:pt x="3408" y="466"/>
                    <a:pt x="3408" y="466"/>
                    <a:pt x="3408" y="466"/>
                  </a:cubicBezTo>
                  <a:cubicBezTo>
                    <a:pt x="3467" y="1332"/>
                    <a:pt x="3467" y="1332"/>
                    <a:pt x="3467" y="1332"/>
                  </a:cubicBezTo>
                  <a:cubicBezTo>
                    <a:pt x="3718" y="1332"/>
                    <a:pt x="3718" y="1332"/>
                    <a:pt x="3718" y="1332"/>
                  </a:cubicBezTo>
                  <a:cubicBezTo>
                    <a:pt x="3625" y="35"/>
                    <a:pt x="3625" y="35"/>
                    <a:pt x="3625" y="35"/>
                  </a:cubicBezTo>
                  <a:cubicBezTo>
                    <a:pt x="3613" y="30"/>
                    <a:pt x="3594" y="25"/>
                    <a:pt x="3570" y="22"/>
                  </a:cubicBezTo>
                  <a:cubicBezTo>
                    <a:pt x="3545" y="19"/>
                    <a:pt x="3519" y="17"/>
                    <a:pt x="3492" y="17"/>
                  </a:cubicBezTo>
                  <a:cubicBezTo>
                    <a:pt x="3458" y="17"/>
                    <a:pt x="3427" y="26"/>
                    <a:pt x="3400" y="45"/>
                  </a:cubicBezTo>
                  <a:cubicBezTo>
                    <a:pt x="3373" y="63"/>
                    <a:pt x="3350" y="93"/>
                    <a:pt x="3332" y="134"/>
                  </a:cubicBezTo>
                  <a:cubicBezTo>
                    <a:pt x="3037" y="825"/>
                    <a:pt x="3037" y="825"/>
                    <a:pt x="3037" y="825"/>
                  </a:cubicBezTo>
                  <a:cubicBezTo>
                    <a:pt x="2744" y="127"/>
                    <a:pt x="2744" y="127"/>
                    <a:pt x="2744" y="127"/>
                  </a:cubicBezTo>
                  <a:cubicBezTo>
                    <a:pt x="2730" y="94"/>
                    <a:pt x="2711" y="68"/>
                    <a:pt x="2688" y="48"/>
                  </a:cubicBezTo>
                  <a:cubicBezTo>
                    <a:pt x="2665" y="27"/>
                    <a:pt x="2632" y="17"/>
                    <a:pt x="2590" y="17"/>
                  </a:cubicBezTo>
                  <a:cubicBezTo>
                    <a:pt x="2563" y="17"/>
                    <a:pt x="2537" y="19"/>
                    <a:pt x="2512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5" name="Freeform 8"/>
            <p:cNvSpPr>
              <a:spLocks noChangeAspect="1" noEditPoints="1"/>
            </p:cNvSpPr>
            <p:nvPr/>
          </p:nvSpPr>
          <p:spPr bwMode="auto">
            <a:xfrm>
              <a:off x="2264702" y="1620334"/>
              <a:ext cx="1280693" cy="343373"/>
            </a:xfrm>
            <a:custGeom>
              <a:avLst/>
              <a:gdLst>
                <a:gd name="T0" fmla="*/ 700 w 4340"/>
                <a:gd name="T1" fmla="*/ 1067 h 1163"/>
                <a:gd name="T2" fmla="*/ 672 w 4340"/>
                <a:gd name="T3" fmla="*/ 568 h 1163"/>
                <a:gd name="T4" fmla="*/ 512 w 4340"/>
                <a:gd name="T5" fmla="*/ 273 h 1163"/>
                <a:gd name="T6" fmla="*/ 106 w 4340"/>
                <a:gd name="T7" fmla="*/ 309 h 1163"/>
                <a:gd name="T8" fmla="*/ 84 w 4340"/>
                <a:gd name="T9" fmla="*/ 420 h 1163"/>
                <a:gd name="T10" fmla="*/ 353 w 4340"/>
                <a:gd name="T11" fmla="*/ 342 h 1163"/>
                <a:gd name="T12" fmla="*/ 556 w 4340"/>
                <a:gd name="T13" fmla="*/ 468 h 1163"/>
                <a:gd name="T14" fmla="*/ 525 w 4340"/>
                <a:gd name="T15" fmla="*/ 593 h 1163"/>
                <a:gd name="T16" fmla="*/ 173 w 4340"/>
                <a:gd name="T17" fmla="*/ 650 h 1163"/>
                <a:gd name="T18" fmla="*/ 27 w 4340"/>
                <a:gd name="T19" fmla="*/ 1026 h 1163"/>
                <a:gd name="T20" fmla="*/ 270 w 4340"/>
                <a:gd name="T21" fmla="*/ 1152 h 1163"/>
                <a:gd name="T22" fmla="*/ 612 w 4340"/>
                <a:gd name="T23" fmla="*/ 1117 h 1163"/>
                <a:gd name="T24" fmla="*/ 773 w 4340"/>
                <a:gd name="T25" fmla="*/ 1094 h 1163"/>
                <a:gd name="T26" fmla="*/ 485 w 4340"/>
                <a:gd name="T27" fmla="*/ 1005 h 1163"/>
                <a:gd name="T28" fmla="*/ 203 w 4340"/>
                <a:gd name="T29" fmla="*/ 1048 h 1163"/>
                <a:gd name="T30" fmla="*/ 112 w 4340"/>
                <a:gd name="T31" fmla="*/ 894 h 1163"/>
                <a:gd name="T32" fmla="*/ 376 w 4340"/>
                <a:gd name="T33" fmla="*/ 679 h 1163"/>
                <a:gd name="T34" fmla="*/ 567 w 4340"/>
                <a:gd name="T35" fmla="*/ 672 h 1163"/>
                <a:gd name="T36" fmla="*/ 1107 w 4340"/>
                <a:gd name="T37" fmla="*/ 94 h 1163"/>
                <a:gd name="T38" fmla="*/ 1045 w 4340"/>
                <a:gd name="T39" fmla="*/ 3 h 1163"/>
                <a:gd name="T40" fmla="*/ 1008 w 4340"/>
                <a:gd name="T41" fmla="*/ 2 h 1163"/>
                <a:gd name="T42" fmla="*/ 1006 w 4340"/>
                <a:gd name="T43" fmla="*/ 960 h 1163"/>
                <a:gd name="T44" fmla="*/ 1232 w 4340"/>
                <a:gd name="T45" fmla="*/ 1163 h 1163"/>
                <a:gd name="T46" fmla="*/ 1429 w 4340"/>
                <a:gd name="T47" fmla="*/ 1084 h 1163"/>
                <a:gd name="T48" fmla="*/ 1401 w 4340"/>
                <a:gd name="T49" fmla="*/ 992 h 1163"/>
                <a:gd name="T50" fmla="*/ 1241 w 4340"/>
                <a:gd name="T51" fmla="*/ 1074 h 1163"/>
                <a:gd name="T52" fmla="*/ 1107 w 4340"/>
                <a:gd name="T53" fmla="*/ 353 h 1163"/>
                <a:gd name="T54" fmla="*/ 1107 w 4340"/>
                <a:gd name="T55" fmla="*/ 267 h 1163"/>
                <a:gd name="T56" fmla="*/ 2247 w 4340"/>
                <a:gd name="T57" fmla="*/ 996 h 1163"/>
                <a:gd name="T58" fmla="*/ 2026 w 4340"/>
                <a:gd name="T59" fmla="*/ 1074 h 1163"/>
                <a:gd name="T60" fmla="*/ 1749 w 4340"/>
                <a:gd name="T61" fmla="*/ 865 h 1163"/>
                <a:gd name="T62" fmla="*/ 2338 w 4340"/>
                <a:gd name="T63" fmla="*/ 628 h 1163"/>
                <a:gd name="T64" fmla="*/ 2156 w 4340"/>
                <a:gd name="T65" fmla="*/ 284 h 1163"/>
                <a:gd name="T66" fmla="*/ 1736 w 4340"/>
                <a:gd name="T67" fmla="*/ 358 h 1163"/>
                <a:gd name="T68" fmla="*/ 1647 w 4340"/>
                <a:gd name="T69" fmla="*/ 909 h 1163"/>
                <a:gd name="T70" fmla="*/ 2022 w 4340"/>
                <a:gd name="T71" fmla="*/ 1163 h 1163"/>
                <a:gd name="T72" fmla="*/ 2295 w 4340"/>
                <a:gd name="T73" fmla="*/ 1068 h 1163"/>
                <a:gd name="T74" fmla="*/ 1732 w 4340"/>
                <a:gd name="T75" fmla="*/ 643 h 1163"/>
                <a:gd name="T76" fmla="*/ 2109 w 4340"/>
                <a:gd name="T77" fmla="*/ 366 h 1163"/>
                <a:gd name="T78" fmla="*/ 2233 w 4340"/>
                <a:gd name="T79" fmla="*/ 643 h 1163"/>
                <a:gd name="T80" fmla="*/ 2630 w 4340"/>
                <a:gd name="T81" fmla="*/ 267 h 1163"/>
                <a:gd name="T82" fmla="*/ 2727 w 4340"/>
                <a:gd name="T83" fmla="*/ 1135 h 1163"/>
                <a:gd name="T84" fmla="*/ 2786 w 4340"/>
                <a:gd name="T85" fmla="*/ 410 h 1163"/>
                <a:gd name="T86" fmla="*/ 2994 w 4340"/>
                <a:gd name="T87" fmla="*/ 347 h 1163"/>
                <a:gd name="T88" fmla="*/ 3219 w 4340"/>
                <a:gd name="T89" fmla="*/ 606 h 1163"/>
                <a:gd name="T90" fmla="*/ 3324 w 4340"/>
                <a:gd name="T91" fmla="*/ 607 h 1163"/>
                <a:gd name="T92" fmla="*/ 3283 w 4340"/>
                <a:gd name="T93" fmla="*/ 372 h 1163"/>
                <a:gd name="T94" fmla="*/ 3036 w 4340"/>
                <a:gd name="T95" fmla="*/ 252 h 1163"/>
                <a:gd name="T96" fmla="*/ 2696 w 4340"/>
                <a:gd name="T97" fmla="*/ 288 h 1163"/>
                <a:gd name="T98" fmla="*/ 4249 w 4340"/>
                <a:gd name="T99" fmla="*/ 996 h 1163"/>
                <a:gd name="T100" fmla="*/ 4027 w 4340"/>
                <a:gd name="T101" fmla="*/ 1074 h 1163"/>
                <a:gd name="T102" fmla="*/ 3751 w 4340"/>
                <a:gd name="T103" fmla="*/ 865 h 1163"/>
                <a:gd name="T104" fmla="*/ 4340 w 4340"/>
                <a:gd name="T105" fmla="*/ 628 h 1163"/>
                <a:gd name="T106" fmla="*/ 4158 w 4340"/>
                <a:gd name="T107" fmla="*/ 284 h 1163"/>
                <a:gd name="T108" fmla="*/ 3738 w 4340"/>
                <a:gd name="T109" fmla="*/ 358 h 1163"/>
                <a:gd name="T110" fmla="*/ 3649 w 4340"/>
                <a:gd name="T111" fmla="*/ 909 h 1163"/>
                <a:gd name="T112" fmla="*/ 4024 w 4340"/>
                <a:gd name="T113" fmla="*/ 1163 h 1163"/>
                <a:gd name="T114" fmla="*/ 4296 w 4340"/>
                <a:gd name="T115" fmla="*/ 1068 h 1163"/>
                <a:gd name="T116" fmla="*/ 3734 w 4340"/>
                <a:gd name="T117" fmla="*/ 643 h 1163"/>
                <a:gd name="T118" fmla="*/ 4111 w 4340"/>
                <a:gd name="T119" fmla="*/ 366 h 1163"/>
                <a:gd name="T120" fmla="*/ 4235 w 4340"/>
                <a:gd name="T121" fmla="*/ 643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340" h="1163">
                  <a:moveTo>
                    <a:pt x="773" y="1094"/>
                  </a:moveTo>
                  <a:cubicBezTo>
                    <a:pt x="757" y="1093"/>
                    <a:pt x="743" y="1091"/>
                    <a:pt x="731" y="1088"/>
                  </a:cubicBezTo>
                  <a:cubicBezTo>
                    <a:pt x="719" y="1084"/>
                    <a:pt x="708" y="1078"/>
                    <a:pt x="700" y="1067"/>
                  </a:cubicBezTo>
                  <a:cubicBezTo>
                    <a:pt x="691" y="1057"/>
                    <a:pt x="684" y="1041"/>
                    <a:pt x="679" y="1022"/>
                  </a:cubicBezTo>
                  <a:cubicBezTo>
                    <a:pt x="675" y="1002"/>
                    <a:pt x="672" y="974"/>
                    <a:pt x="672" y="940"/>
                  </a:cubicBezTo>
                  <a:cubicBezTo>
                    <a:pt x="672" y="568"/>
                    <a:pt x="672" y="568"/>
                    <a:pt x="672" y="568"/>
                  </a:cubicBezTo>
                  <a:cubicBezTo>
                    <a:pt x="672" y="516"/>
                    <a:pt x="667" y="471"/>
                    <a:pt x="657" y="432"/>
                  </a:cubicBezTo>
                  <a:cubicBezTo>
                    <a:pt x="648" y="393"/>
                    <a:pt x="631" y="360"/>
                    <a:pt x="607" y="333"/>
                  </a:cubicBezTo>
                  <a:cubicBezTo>
                    <a:pt x="583" y="307"/>
                    <a:pt x="552" y="286"/>
                    <a:pt x="512" y="273"/>
                  </a:cubicBezTo>
                  <a:cubicBezTo>
                    <a:pt x="472" y="259"/>
                    <a:pt x="423" y="252"/>
                    <a:pt x="363" y="252"/>
                  </a:cubicBezTo>
                  <a:cubicBezTo>
                    <a:pt x="319" y="252"/>
                    <a:pt x="273" y="258"/>
                    <a:pt x="225" y="268"/>
                  </a:cubicBezTo>
                  <a:cubicBezTo>
                    <a:pt x="178" y="278"/>
                    <a:pt x="138" y="292"/>
                    <a:pt x="106" y="309"/>
                  </a:cubicBezTo>
                  <a:cubicBezTo>
                    <a:pt x="93" y="316"/>
                    <a:pt x="82" y="324"/>
                    <a:pt x="73" y="332"/>
                  </a:cubicBezTo>
                  <a:cubicBezTo>
                    <a:pt x="63" y="339"/>
                    <a:pt x="59" y="348"/>
                    <a:pt x="59" y="358"/>
                  </a:cubicBezTo>
                  <a:cubicBezTo>
                    <a:pt x="59" y="374"/>
                    <a:pt x="67" y="395"/>
                    <a:pt x="84" y="420"/>
                  </a:cubicBezTo>
                  <a:cubicBezTo>
                    <a:pt x="101" y="420"/>
                    <a:pt x="101" y="420"/>
                    <a:pt x="101" y="420"/>
                  </a:cubicBezTo>
                  <a:cubicBezTo>
                    <a:pt x="125" y="400"/>
                    <a:pt x="159" y="382"/>
                    <a:pt x="202" y="366"/>
                  </a:cubicBezTo>
                  <a:cubicBezTo>
                    <a:pt x="244" y="350"/>
                    <a:pt x="295" y="342"/>
                    <a:pt x="353" y="342"/>
                  </a:cubicBezTo>
                  <a:cubicBezTo>
                    <a:pt x="397" y="342"/>
                    <a:pt x="433" y="347"/>
                    <a:pt x="460" y="357"/>
                  </a:cubicBezTo>
                  <a:cubicBezTo>
                    <a:pt x="488" y="368"/>
                    <a:pt x="509" y="383"/>
                    <a:pt x="524" y="401"/>
                  </a:cubicBezTo>
                  <a:cubicBezTo>
                    <a:pt x="540" y="420"/>
                    <a:pt x="550" y="442"/>
                    <a:pt x="556" y="468"/>
                  </a:cubicBezTo>
                  <a:cubicBezTo>
                    <a:pt x="563" y="493"/>
                    <a:pt x="566" y="521"/>
                    <a:pt x="566" y="551"/>
                  </a:cubicBezTo>
                  <a:cubicBezTo>
                    <a:pt x="566" y="596"/>
                    <a:pt x="566" y="596"/>
                    <a:pt x="566" y="596"/>
                  </a:cubicBezTo>
                  <a:cubicBezTo>
                    <a:pt x="552" y="595"/>
                    <a:pt x="539" y="594"/>
                    <a:pt x="525" y="593"/>
                  </a:cubicBezTo>
                  <a:cubicBezTo>
                    <a:pt x="512" y="593"/>
                    <a:pt x="498" y="592"/>
                    <a:pt x="483" y="592"/>
                  </a:cubicBezTo>
                  <a:cubicBezTo>
                    <a:pt x="438" y="592"/>
                    <a:pt x="387" y="596"/>
                    <a:pt x="331" y="604"/>
                  </a:cubicBezTo>
                  <a:cubicBezTo>
                    <a:pt x="274" y="613"/>
                    <a:pt x="222" y="628"/>
                    <a:pt x="173" y="650"/>
                  </a:cubicBezTo>
                  <a:cubicBezTo>
                    <a:pt x="124" y="672"/>
                    <a:pt x="83" y="704"/>
                    <a:pt x="50" y="744"/>
                  </a:cubicBezTo>
                  <a:cubicBezTo>
                    <a:pt x="16" y="784"/>
                    <a:pt x="0" y="836"/>
                    <a:pt x="0" y="899"/>
                  </a:cubicBezTo>
                  <a:cubicBezTo>
                    <a:pt x="0" y="951"/>
                    <a:pt x="9" y="993"/>
                    <a:pt x="27" y="1026"/>
                  </a:cubicBezTo>
                  <a:cubicBezTo>
                    <a:pt x="44" y="1059"/>
                    <a:pt x="67" y="1085"/>
                    <a:pt x="94" y="1103"/>
                  </a:cubicBezTo>
                  <a:cubicBezTo>
                    <a:pt x="121" y="1122"/>
                    <a:pt x="150" y="1135"/>
                    <a:pt x="182" y="1141"/>
                  </a:cubicBezTo>
                  <a:cubicBezTo>
                    <a:pt x="214" y="1148"/>
                    <a:pt x="243" y="1152"/>
                    <a:pt x="270" y="1152"/>
                  </a:cubicBezTo>
                  <a:cubicBezTo>
                    <a:pt x="336" y="1152"/>
                    <a:pt x="393" y="1140"/>
                    <a:pt x="442" y="1116"/>
                  </a:cubicBezTo>
                  <a:cubicBezTo>
                    <a:pt x="490" y="1093"/>
                    <a:pt x="532" y="1063"/>
                    <a:pt x="567" y="1027"/>
                  </a:cubicBezTo>
                  <a:cubicBezTo>
                    <a:pt x="570" y="1069"/>
                    <a:pt x="585" y="1099"/>
                    <a:pt x="612" y="1117"/>
                  </a:cubicBezTo>
                  <a:cubicBezTo>
                    <a:pt x="638" y="1135"/>
                    <a:pt x="670" y="1144"/>
                    <a:pt x="707" y="1144"/>
                  </a:cubicBezTo>
                  <a:cubicBezTo>
                    <a:pt x="729" y="1144"/>
                    <a:pt x="751" y="1141"/>
                    <a:pt x="773" y="1135"/>
                  </a:cubicBezTo>
                  <a:cubicBezTo>
                    <a:pt x="773" y="1094"/>
                    <a:pt x="773" y="1094"/>
                    <a:pt x="773" y="1094"/>
                  </a:cubicBezTo>
                  <a:close/>
                  <a:moveTo>
                    <a:pt x="567" y="914"/>
                  </a:moveTo>
                  <a:cubicBezTo>
                    <a:pt x="567" y="926"/>
                    <a:pt x="560" y="939"/>
                    <a:pt x="545" y="956"/>
                  </a:cubicBezTo>
                  <a:cubicBezTo>
                    <a:pt x="531" y="973"/>
                    <a:pt x="511" y="989"/>
                    <a:pt x="485" y="1005"/>
                  </a:cubicBezTo>
                  <a:cubicBezTo>
                    <a:pt x="460" y="1021"/>
                    <a:pt x="430" y="1035"/>
                    <a:pt x="396" y="1046"/>
                  </a:cubicBezTo>
                  <a:cubicBezTo>
                    <a:pt x="363" y="1057"/>
                    <a:pt x="327" y="1062"/>
                    <a:pt x="289" y="1062"/>
                  </a:cubicBezTo>
                  <a:cubicBezTo>
                    <a:pt x="254" y="1062"/>
                    <a:pt x="225" y="1058"/>
                    <a:pt x="203" y="1048"/>
                  </a:cubicBezTo>
                  <a:cubicBezTo>
                    <a:pt x="180" y="1038"/>
                    <a:pt x="162" y="1025"/>
                    <a:pt x="149" y="1010"/>
                  </a:cubicBezTo>
                  <a:cubicBezTo>
                    <a:pt x="135" y="994"/>
                    <a:pt x="126" y="976"/>
                    <a:pt x="120" y="956"/>
                  </a:cubicBezTo>
                  <a:cubicBezTo>
                    <a:pt x="115" y="936"/>
                    <a:pt x="112" y="915"/>
                    <a:pt x="112" y="894"/>
                  </a:cubicBezTo>
                  <a:cubicBezTo>
                    <a:pt x="112" y="847"/>
                    <a:pt x="124" y="809"/>
                    <a:pt x="149" y="780"/>
                  </a:cubicBezTo>
                  <a:cubicBezTo>
                    <a:pt x="173" y="751"/>
                    <a:pt x="205" y="729"/>
                    <a:pt x="245" y="712"/>
                  </a:cubicBezTo>
                  <a:cubicBezTo>
                    <a:pt x="284" y="695"/>
                    <a:pt x="328" y="684"/>
                    <a:pt x="376" y="679"/>
                  </a:cubicBezTo>
                  <a:cubicBezTo>
                    <a:pt x="424" y="673"/>
                    <a:pt x="472" y="670"/>
                    <a:pt x="520" y="670"/>
                  </a:cubicBezTo>
                  <a:cubicBezTo>
                    <a:pt x="528" y="670"/>
                    <a:pt x="537" y="670"/>
                    <a:pt x="545" y="670"/>
                  </a:cubicBezTo>
                  <a:cubicBezTo>
                    <a:pt x="552" y="670"/>
                    <a:pt x="560" y="671"/>
                    <a:pt x="567" y="672"/>
                  </a:cubicBezTo>
                  <a:cubicBezTo>
                    <a:pt x="567" y="914"/>
                    <a:pt x="567" y="914"/>
                    <a:pt x="567" y="914"/>
                  </a:cubicBezTo>
                  <a:close/>
                  <a:moveTo>
                    <a:pt x="1107" y="267"/>
                  </a:moveTo>
                  <a:cubicBezTo>
                    <a:pt x="1107" y="94"/>
                    <a:pt x="1107" y="94"/>
                    <a:pt x="1107" y="94"/>
                  </a:cubicBezTo>
                  <a:cubicBezTo>
                    <a:pt x="1107" y="73"/>
                    <a:pt x="1104" y="57"/>
                    <a:pt x="1097" y="44"/>
                  </a:cubicBezTo>
                  <a:cubicBezTo>
                    <a:pt x="1091" y="32"/>
                    <a:pt x="1083" y="22"/>
                    <a:pt x="1073" y="16"/>
                  </a:cubicBezTo>
                  <a:cubicBezTo>
                    <a:pt x="1064" y="9"/>
                    <a:pt x="1055" y="4"/>
                    <a:pt x="1045" y="3"/>
                  </a:cubicBezTo>
                  <a:cubicBezTo>
                    <a:pt x="1035" y="1"/>
                    <a:pt x="1027" y="0"/>
                    <a:pt x="1019" y="0"/>
                  </a:cubicBezTo>
                  <a:cubicBezTo>
                    <a:pt x="1017" y="0"/>
                    <a:pt x="1015" y="0"/>
                    <a:pt x="1014" y="1"/>
                  </a:cubicBezTo>
                  <a:cubicBezTo>
                    <a:pt x="1012" y="1"/>
                    <a:pt x="1011" y="2"/>
                    <a:pt x="1008" y="2"/>
                  </a:cubicBezTo>
                  <a:cubicBezTo>
                    <a:pt x="1003" y="2"/>
                    <a:pt x="1003" y="2"/>
                    <a:pt x="1003" y="2"/>
                  </a:cubicBezTo>
                  <a:cubicBezTo>
                    <a:pt x="1003" y="878"/>
                    <a:pt x="1003" y="878"/>
                    <a:pt x="1003" y="878"/>
                  </a:cubicBezTo>
                  <a:cubicBezTo>
                    <a:pt x="1003" y="907"/>
                    <a:pt x="1004" y="934"/>
                    <a:pt x="1006" y="960"/>
                  </a:cubicBezTo>
                  <a:cubicBezTo>
                    <a:pt x="1009" y="986"/>
                    <a:pt x="1014" y="1010"/>
                    <a:pt x="1021" y="1033"/>
                  </a:cubicBezTo>
                  <a:cubicBezTo>
                    <a:pt x="1035" y="1072"/>
                    <a:pt x="1058" y="1104"/>
                    <a:pt x="1092" y="1127"/>
                  </a:cubicBezTo>
                  <a:cubicBezTo>
                    <a:pt x="1125" y="1151"/>
                    <a:pt x="1172" y="1163"/>
                    <a:pt x="1232" y="1163"/>
                  </a:cubicBezTo>
                  <a:cubicBezTo>
                    <a:pt x="1265" y="1163"/>
                    <a:pt x="1295" y="1158"/>
                    <a:pt x="1320" y="1150"/>
                  </a:cubicBezTo>
                  <a:cubicBezTo>
                    <a:pt x="1346" y="1141"/>
                    <a:pt x="1368" y="1131"/>
                    <a:pt x="1387" y="1119"/>
                  </a:cubicBezTo>
                  <a:cubicBezTo>
                    <a:pt x="1405" y="1107"/>
                    <a:pt x="1419" y="1096"/>
                    <a:pt x="1429" y="1084"/>
                  </a:cubicBezTo>
                  <a:cubicBezTo>
                    <a:pt x="1439" y="1072"/>
                    <a:pt x="1443" y="1062"/>
                    <a:pt x="1443" y="1055"/>
                  </a:cubicBezTo>
                  <a:cubicBezTo>
                    <a:pt x="1443" y="1049"/>
                    <a:pt x="1441" y="1041"/>
                    <a:pt x="1435" y="1032"/>
                  </a:cubicBezTo>
                  <a:cubicBezTo>
                    <a:pt x="1430" y="1022"/>
                    <a:pt x="1418" y="1009"/>
                    <a:pt x="1401" y="992"/>
                  </a:cubicBezTo>
                  <a:cubicBezTo>
                    <a:pt x="1389" y="1007"/>
                    <a:pt x="1375" y="1020"/>
                    <a:pt x="1359" y="1033"/>
                  </a:cubicBezTo>
                  <a:cubicBezTo>
                    <a:pt x="1346" y="1043"/>
                    <a:pt x="1329" y="1052"/>
                    <a:pt x="1308" y="1061"/>
                  </a:cubicBezTo>
                  <a:cubicBezTo>
                    <a:pt x="1288" y="1069"/>
                    <a:pt x="1266" y="1074"/>
                    <a:pt x="1241" y="1074"/>
                  </a:cubicBezTo>
                  <a:cubicBezTo>
                    <a:pt x="1195" y="1074"/>
                    <a:pt x="1161" y="1058"/>
                    <a:pt x="1140" y="1028"/>
                  </a:cubicBezTo>
                  <a:cubicBezTo>
                    <a:pt x="1118" y="998"/>
                    <a:pt x="1107" y="954"/>
                    <a:pt x="1107" y="897"/>
                  </a:cubicBezTo>
                  <a:cubicBezTo>
                    <a:pt x="1107" y="353"/>
                    <a:pt x="1107" y="353"/>
                    <a:pt x="1107" y="353"/>
                  </a:cubicBezTo>
                  <a:cubicBezTo>
                    <a:pt x="1394" y="353"/>
                    <a:pt x="1394" y="353"/>
                    <a:pt x="1394" y="353"/>
                  </a:cubicBezTo>
                  <a:cubicBezTo>
                    <a:pt x="1394" y="267"/>
                    <a:pt x="1394" y="267"/>
                    <a:pt x="1394" y="267"/>
                  </a:cubicBezTo>
                  <a:cubicBezTo>
                    <a:pt x="1107" y="267"/>
                    <a:pt x="1107" y="267"/>
                    <a:pt x="1107" y="267"/>
                  </a:cubicBezTo>
                  <a:close/>
                  <a:moveTo>
                    <a:pt x="2305" y="1002"/>
                  </a:moveTo>
                  <a:cubicBezTo>
                    <a:pt x="2297" y="990"/>
                    <a:pt x="2288" y="978"/>
                    <a:pt x="2275" y="964"/>
                  </a:cubicBezTo>
                  <a:cubicBezTo>
                    <a:pt x="2269" y="973"/>
                    <a:pt x="2260" y="983"/>
                    <a:pt x="2247" y="996"/>
                  </a:cubicBezTo>
                  <a:cubicBezTo>
                    <a:pt x="2234" y="1008"/>
                    <a:pt x="2218" y="1020"/>
                    <a:pt x="2197" y="1032"/>
                  </a:cubicBezTo>
                  <a:cubicBezTo>
                    <a:pt x="2177" y="1044"/>
                    <a:pt x="2153" y="1053"/>
                    <a:pt x="2125" y="1061"/>
                  </a:cubicBezTo>
                  <a:cubicBezTo>
                    <a:pt x="2097" y="1070"/>
                    <a:pt x="2064" y="1074"/>
                    <a:pt x="2026" y="1074"/>
                  </a:cubicBezTo>
                  <a:cubicBezTo>
                    <a:pt x="1975" y="1074"/>
                    <a:pt x="1932" y="1065"/>
                    <a:pt x="1895" y="1048"/>
                  </a:cubicBezTo>
                  <a:cubicBezTo>
                    <a:pt x="1859" y="1032"/>
                    <a:pt x="1828" y="1008"/>
                    <a:pt x="1803" y="977"/>
                  </a:cubicBezTo>
                  <a:cubicBezTo>
                    <a:pt x="1779" y="946"/>
                    <a:pt x="1761" y="909"/>
                    <a:pt x="1749" y="865"/>
                  </a:cubicBezTo>
                  <a:cubicBezTo>
                    <a:pt x="1738" y="822"/>
                    <a:pt x="1731" y="774"/>
                    <a:pt x="1730" y="722"/>
                  </a:cubicBezTo>
                  <a:cubicBezTo>
                    <a:pt x="2332" y="722"/>
                    <a:pt x="2332" y="722"/>
                    <a:pt x="2332" y="722"/>
                  </a:cubicBezTo>
                  <a:cubicBezTo>
                    <a:pt x="2336" y="689"/>
                    <a:pt x="2338" y="657"/>
                    <a:pt x="2338" y="628"/>
                  </a:cubicBezTo>
                  <a:cubicBezTo>
                    <a:pt x="2338" y="579"/>
                    <a:pt x="2332" y="533"/>
                    <a:pt x="2319" y="487"/>
                  </a:cubicBezTo>
                  <a:cubicBezTo>
                    <a:pt x="2307" y="442"/>
                    <a:pt x="2288" y="402"/>
                    <a:pt x="2261" y="368"/>
                  </a:cubicBezTo>
                  <a:cubicBezTo>
                    <a:pt x="2234" y="333"/>
                    <a:pt x="2199" y="305"/>
                    <a:pt x="2156" y="284"/>
                  </a:cubicBezTo>
                  <a:cubicBezTo>
                    <a:pt x="2113" y="263"/>
                    <a:pt x="2062" y="252"/>
                    <a:pt x="2002" y="252"/>
                  </a:cubicBezTo>
                  <a:cubicBezTo>
                    <a:pt x="1953" y="252"/>
                    <a:pt x="1905" y="261"/>
                    <a:pt x="1859" y="278"/>
                  </a:cubicBezTo>
                  <a:cubicBezTo>
                    <a:pt x="1813" y="296"/>
                    <a:pt x="1772" y="322"/>
                    <a:pt x="1736" y="358"/>
                  </a:cubicBezTo>
                  <a:cubicBezTo>
                    <a:pt x="1700" y="394"/>
                    <a:pt x="1671" y="440"/>
                    <a:pt x="1650" y="497"/>
                  </a:cubicBezTo>
                  <a:cubicBezTo>
                    <a:pt x="1629" y="553"/>
                    <a:pt x="1618" y="620"/>
                    <a:pt x="1618" y="698"/>
                  </a:cubicBezTo>
                  <a:cubicBezTo>
                    <a:pt x="1618" y="780"/>
                    <a:pt x="1628" y="850"/>
                    <a:pt x="1647" y="909"/>
                  </a:cubicBezTo>
                  <a:cubicBezTo>
                    <a:pt x="1667" y="968"/>
                    <a:pt x="1695" y="1016"/>
                    <a:pt x="1731" y="1054"/>
                  </a:cubicBezTo>
                  <a:cubicBezTo>
                    <a:pt x="1767" y="1092"/>
                    <a:pt x="1810" y="1119"/>
                    <a:pt x="1859" y="1137"/>
                  </a:cubicBezTo>
                  <a:cubicBezTo>
                    <a:pt x="1909" y="1154"/>
                    <a:pt x="1963" y="1163"/>
                    <a:pt x="2022" y="1163"/>
                  </a:cubicBezTo>
                  <a:cubicBezTo>
                    <a:pt x="2066" y="1163"/>
                    <a:pt x="2106" y="1158"/>
                    <a:pt x="2142" y="1148"/>
                  </a:cubicBezTo>
                  <a:cubicBezTo>
                    <a:pt x="2178" y="1138"/>
                    <a:pt x="2209" y="1126"/>
                    <a:pt x="2235" y="1112"/>
                  </a:cubicBezTo>
                  <a:cubicBezTo>
                    <a:pt x="2261" y="1097"/>
                    <a:pt x="2281" y="1083"/>
                    <a:pt x="2295" y="1068"/>
                  </a:cubicBezTo>
                  <a:cubicBezTo>
                    <a:pt x="2309" y="1053"/>
                    <a:pt x="2316" y="1040"/>
                    <a:pt x="2316" y="1029"/>
                  </a:cubicBezTo>
                  <a:cubicBezTo>
                    <a:pt x="2316" y="1023"/>
                    <a:pt x="2312" y="1014"/>
                    <a:pt x="2305" y="1002"/>
                  </a:cubicBezTo>
                  <a:close/>
                  <a:moveTo>
                    <a:pt x="1732" y="643"/>
                  </a:moveTo>
                  <a:cubicBezTo>
                    <a:pt x="1734" y="546"/>
                    <a:pt x="1759" y="472"/>
                    <a:pt x="1807" y="420"/>
                  </a:cubicBezTo>
                  <a:cubicBezTo>
                    <a:pt x="1855" y="368"/>
                    <a:pt x="1917" y="342"/>
                    <a:pt x="1993" y="342"/>
                  </a:cubicBezTo>
                  <a:cubicBezTo>
                    <a:pt x="2039" y="342"/>
                    <a:pt x="2078" y="350"/>
                    <a:pt x="2109" y="366"/>
                  </a:cubicBezTo>
                  <a:cubicBezTo>
                    <a:pt x="2140" y="382"/>
                    <a:pt x="2165" y="404"/>
                    <a:pt x="2184" y="431"/>
                  </a:cubicBezTo>
                  <a:cubicBezTo>
                    <a:pt x="2202" y="458"/>
                    <a:pt x="2215" y="490"/>
                    <a:pt x="2222" y="526"/>
                  </a:cubicBezTo>
                  <a:cubicBezTo>
                    <a:pt x="2229" y="563"/>
                    <a:pt x="2233" y="602"/>
                    <a:pt x="2233" y="643"/>
                  </a:cubicBezTo>
                  <a:cubicBezTo>
                    <a:pt x="1732" y="643"/>
                    <a:pt x="1732" y="643"/>
                    <a:pt x="1732" y="643"/>
                  </a:cubicBezTo>
                  <a:close/>
                  <a:moveTo>
                    <a:pt x="2696" y="288"/>
                  </a:moveTo>
                  <a:cubicBezTo>
                    <a:pt x="2677" y="274"/>
                    <a:pt x="2655" y="267"/>
                    <a:pt x="2630" y="267"/>
                  </a:cubicBezTo>
                  <a:cubicBezTo>
                    <a:pt x="2622" y="267"/>
                    <a:pt x="2622" y="267"/>
                    <a:pt x="2622" y="267"/>
                  </a:cubicBezTo>
                  <a:cubicBezTo>
                    <a:pt x="2622" y="1135"/>
                    <a:pt x="2622" y="1135"/>
                    <a:pt x="2622" y="1135"/>
                  </a:cubicBezTo>
                  <a:cubicBezTo>
                    <a:pt x="2727" y="1135"/>
                    <a:pt x="2727" y="1135"/>
                    <a:pt x="2727" y="1135"/>
                  </a:cubicBezTo>
                  <a:cubicBezTo>
                    <a:pt x="2727" y="494"/>
                    <a:pt x="2727" y="494"/>
                    <a:pt x="2727" y="494"/>
                  </a:cubicBezTo>
                  <a:cubicBezTo>
                    <a:pt x="2727" y="474"/>
                    <a:pt x="2732" y="459"/>
                    <a:pt x="2742" y="448"/>
                  </a:cubicBezTo>
                  <a:cubicBezTo>
                    <a:pt x="2753" y="435"/>
                    <a:pt x="2768" y="423"/>
                    <a:pt x="2786" y="410"/>
                  </a:cubicBezTo>
                  <a:cubicBezTo>
                    <a:pt x="2805" y="398"/>
                    <a:pt x="2825" y="387"/>
                    <a:pt x="2847" y="378"/>
                  </a:cubicBezTo>
                  <a:cubicBezTo>
                    <a:pt x="2869" y="369"/>
                    <a:pt x="2893" y="361"/>
                    <a:pt x="2918" y="356"/>
                  </a:cubicBezTo>
                  <a:cubicBezTo>
                    <a:pt x="2943" y="350"/>
                    <a:pt x="2969" y="347"/>
                    <a:pt x="2994" y="347"/>
                  </a:cubicBezTo>
                  <a:cubicBezTo>
                    <a:pt x="3110" y="347"/>
                    <a:pt x="3179" y="387"/>
                    <a:pt x="3203" y="466"/>
                  </a:cubicBezTo>
                  <a:cubicBezTo>
                    <a:pt x="3209" y="485"/>
                    <a:pt x="3213" y="507"/>
                    <a:pt x="3216" y="531"/>
                  </a:cubicBezTo>
                  <a:cubicBezTo>
                    <a:pt x="3218" y="556"/>
                    <a:pt x="3219" y="581"/>
                    <a:pt x="3219" y="606"/>
                  </a:cubicBezTo>
                  <a:cubicBezTo>
                    <a:pt x="3219" y="1135"/>
                    <a:pt x="3219" y="1135"/>
                    <a:pt x="3219" y="1135"/>
                  </a:cubicBezTo>
                  <a:cubicBezTo>
                    <a:pt x="3324" y="1135"/>
                    <a:pt x="3324" y="1135"/>
                    <a:pt x="3324" y="1135"/>
                  </a:cubicBezTo>
                  <a:cubicBezTo>
                    <a:pt x="3324" y="607"/>
                    <a:pt x="3324" y="607"/>
                    <a:pt x="3324" y="607"/>
                  </a:cubicBezTo>
                  <a:cubicBezTo>
                    <a:pt x="3324" y="579"/>
                    <a:pt x="3323" y="551"/>
                    <a:pt x="3321" y="523"/>
                  </a:cubicBezTo>
                  <a:cubicBezTo>
                    <a:pt x="3319" y="495"/>
                    <a:pt x="3315" y="468"/>
                    <a:pt x="3309" y="442"/>
                  </a:cubicBezTo>
                  <a:cubicBezTo>
                    <a:pt x="3304" y="418"/>
                    <a:pt x="3296" y="395"/>
                    <a:pt x="3283" y="372"/>
                  </a:cubicBezTo>
                  <a:cubicBezTo>
                    <a:pt x="3270" y="349"/>
                    <a:pt x="3252" y="329"/>
                    <a:pt x="3230" y="311"/>
                  </a:cubicBezTo>
                  <a:cubicBezTo>
                    <a:pt x="3208" y="293"/>
                    <a:pt x="3181" y="279"/>
                    <a:pt x="3150" y="268"/>
                  </a:cubicBezTo>
                  <a:cubicBezTo>
                    <a:pt x="3118" y="258"/>
                    <a:pt x="3080" y="252"/>
                    <a:pt x="3036" y="252"/>
                  </a:cubicBezTo>
                  <a:cubicBezTo>
                    <a:pt x="2962" y="252"/>
                    <a:pt x="2899" y="264"/>
                    <a:pt x="2847" y="289"/>
                  </a:cubicBezTo>
                  <a:cubicBezTo>
                    <a:pt x="2794" y="313"/>
                    <a:pt x="2753" y="340"/>
                    <a:pt x="2725" y="369"/>
                  </a:cubicBezTo>
                  <a:cubicBezTo>
                    <a:pt x="2725" y="329"/>
                    <a:pt x="2716" y="301"/>
                    <a:pt x="2696" y="288"/>
                  </a:cubicBezTo>
                  <a:close/>
                  <a:moveTo>
                    <a:pt x="4307" y="1002"/>
                  </a:moveTo>
                  <a:cubicBezTo>
                    <a:pt x="4299" y="990"/>
                    <a:pt x="4289" y="978"/>
                    <a:pt x="4277" y="964"/>
                  </a:cubicBezTo>
                  <a:cubicBezTo>
                    <a:pt x="4271" y="973"/>
                    <a:pt x="4262" y="983"/>
                    <a:pt x="4249" y="996"/>
                  </a:cubicBezTo>
                  <a:cubicBezTo>
                    <a:pt x="4236" y="1008"/>
                    <a:pt x="4219" y="1020"/>
                    <a:pt x="4199" y="1032"/>
                  </a:cubicBezTo>
                  <a:cubicBezTo>
                    <a:pt x="4179" y="1044"/>
                    <a:pt x="4155" y="1053"/>
                    <a:pt x="4127" y="1061"/>
                  </a:cubicBezTo>
                  <a:cubicBezTo>
                    <a:pt x="4098" y="1070"/>
                    <a:pt x="4065" y="1074"/>
                    <a:pt x="4027" y="1074"/>
                  </a:cubicBezTo>
                  <a:cubicBezTo>
                    <a:pt x="3977" y="1074"/>
                    <a:pt x="3934" y="1065"/>
                    <a:pt x="3897" y="1048"/>
                  </a:cubicBezTo>
                  <a:cubicBezTo>
                    <a:pt x="3860" y="1032"/>
                    <a:pt x="3830" y="1008"/>
                    <a:pt x="3805" y="977"/>
                  </a:cubicBezTo>
                  <a:cubicBezTo>
                    <a:pt x="3781" y="946"/>
                    <a:pt x="3763" y="909"/>
                    <a:pt x="3751" y="865"/>
                  </a:cubicBezTo>
                  <a:cubicBezTo>
                    <a:pt x="3739" y="822"/>
                    <a:pt x="3733" y="774"/>
                    <a:pt x="3732" y="722"/>
                  </a:cubicBezTo>
                  <a:cubicBezTo>
                    <a:pt x="4334" y="722"/>
                    <a:pt x="4334" y="722"/>
                    <a:pt x="4334" y="722"/>
                  </a:cubicBezTo>
                  <a:cubicBezTo>
                    <a:pt x="4338" y="689"/>
                    <a:pt x="4340" y="657"/>
                    <a:pt x="4340" y="628"/>
                  </a:cubicBezTo>
                  <a:cubicBezTo>
                    <a:pt x="4340" y="579"/>
                    <a:pt x="4333" y="533"/>
                    <a:pt x="4321" y="487"/>
                  </a:cubicBezTo>
                  <a:cubicBezTo>
                    <a:pt x="4309" y="442"/>
                    <a:pt x="4289" y="402"/>
                    <a:pt x="4263" y="368"/>
                  </a:cubicBezTo>
                  <a:cubicBezTo>
                    <a:pt x="4236" y="333"/>
                    <a:pt x="4201" y="305"/>
                    <a:pt x="4158" y="284"/>
                  </a:cubicBezTo>
                  <a:cubicBezTo>
                    <a:pt x="4115" y="263"/>
                    <a:pt x="4064" y="252"/>
                    <a:pt x="4004" y="252"/>
                  </a:cubicBezTo>
                  <a:cubicBezTo>
                    <a:pt x="3955" y="252"/>
                    <a:pt x="3907" y="261"/>
                    <a:pt x="3861" y="278"/>
                  </a:cubicBezTo>
                  <a:cubicBezTo>
                    <a:pt x="3815" y="296"/>
                    <a:pt x="3774" y="322"/>
                    <a:pt x="3738" y="358"/>
                  </a:cubicBezTo>
                  <a:cubicBezTo>
                    <a:pt x="3702" y="394"/>
                    <a:pt x="3673" y="440"/>
                    <a:pt x="3652" y="497"/>
                  </a:cubicBezTo>
                  <a:cubicBezTo>
                    <a:pt x="3630" y="553"/>
                    <a:pt x="3620" y="620"/>
                    <a:pt x="3620" y="698"/>
                  </a:cubicBezTo>
                  <a:cubicBezTo>
                    <a:pt x="3620" y="780"/>
                    <a:pt x="3630" y="850"/>
                    <a:pt x="3649" y="909"/>
                  </a:cubicBezTo>
                  <a:cubicBezTo>
                    <a:pt x="3669" y="968"/>
                    <a:pt x="3697" y="1016"/>
                    <a:pt x="3733" y="1054"/>
                  </a:cubicBezTo>
                  <a:cubicBezTo>
                    <a:pt x="3769" y="1092"/>
                    <a:pt x="3812" y="1119"/>
                    <a:pt x="3861" y="1137"/>
                  </a:cubicBezTo>
                  <a:cubicBezTo>
                    <a:pt x="3911" y="1154"/>
                    <a:pt x="3965" y="1163"/>
                    <a:pt x="4024" y="1163"/>
                  </a:cubicBezTo>
                  <a:cubicBezTo>
                    <a:pt x="4068" y="1163"/>
                    <a:pt x="4108" y="1158"/>
                    <a:pt x="4144" y="1148"/>
                  </a:cubicBezTo>
                  <a:cubicBezTo>
                    <a:pt x="4180" y="1138"/>
                    <a:pt x="4211" y="1126"/>
                    <a:pt x="4237" y="1112"/>
                  </a:cubicBezTo>
                  <a:cubicBezTo>
                    <a:pt x="4263" y="1097"/>
                    <a:pt x="4282" y="1083"/>
                    <a:pt x="4296" y="1068"/>
                  </a:cubicBezTo>
                  <a:cubicBezTo>
                    <a:pt x="4311" y="1053"/>
                    <a:pt x="4318" y="1040"/>
                    <a:pt x="4318" y="1029"/>
                  </a:cubicBezTo>
                  <a:cubicBezTo>
                    <a:pt x="4318" y="1023"/>
                    <a:pt x="4314" y="1014"/>
                    <a:pt x="4307" y="1002"/>
                  </a:cubicBezTo>
                  <a:close/>
                  <a:moveTo>
                    <a:pt x="3734" y="643"/>
                  </a:moveTo>
                  <a:cubicBezTo>
                    <a:pt x="3736" y="546"/>
                    <a:pt x="3761" y="472"/>
                    <a:pt x="3809" y="420"/>
                  </a:cubicBezTo>
                  <a:cubicBezTo>
                    <a:pt x="3857" y="368"/>
                    <a:pt x="3918" y="342"/>
                    <a:pt x="3994" y="342"/>
                  </a:cubicBezTo>
                  <a:cubicBezTo>
                    <a:pt x="4041" y="342"/>
                    <a:pt x="4080" y="350"/>
                    <a:pt x="4111" y="366"/>
                  </a:cubicBezTo>
                  <a:cubicBezTo>
                    <a:pt x="4142" y="382"/>
                    <a:pt x="4167" y="404"/>
                    <a:pt x="4185" y="431"/>
                  </a:cubicBezTo>
                  <a:cubicBezTo>
                    <a:pt x="4204" y="458"/>
                    <a:pt x="4217" y="490"/>
                    <a:pt x="4224" y="526"/>
                  </a:cubicBezTo>
                  <a:cubicBezTo>
                    <a:pt x="4231" y="563"/>
                    <a:pt x="4235" y="602"/>
                    <a:pt x="4235" y="643"/>
                  </a:cubicBezTo>
                  <a:cubicBezTo>
                    <a:pt x="3734" y="643"/>
                    <a:pt x="3734" y="643"/>
                    <a:pt x="3734" y="6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6" name="Freeform 9"/>
            <p:cNvSpPr>
              <a:spLocks noChangeAspect="1"/>
            </p:cNvSpPr>
            <p:nvPr/>
          </p:nvSpPr>
          <p:spPr bwMode="auto">
            <a:xfrm>
              <a:off x="3741249" y="1114851"/>
              <a:ext cx="840419" cy="840647"/>
            </a:xfrm>
            <a:custGeom>
              <a:avLst/>
              <a:gdLst>
                <a:gd name="T0" fmla="*/ 1498 w 2848"/>
                <a:gd name="T1" fmla="*/ 1719 h 2848"/>
                <a:gd name="T2" fmla="*/ 1720 w 2848"/>
                <a:gd name="T3" fmla="*/ 1498 h 2848"/>
                <a:gd name="T4" fmla="*/ 2848 w 2848"/>
                <a:gd name="T5" fmla="*/ 1498 h 2848"/>
                <a:gd name="T6" fmla="*/ 2848 w 2848"/>
                <a:gd name="T7" fmla="*/ 112 h 2848"/>
                <a:gd name="T8" fmla="*/ 2735 w 2848"/>
                <a:gd name="T9" fmla="*/ 0 h 2848"/>
                <a:gd name="T10" fmla="*/ 114 w 2848"/>
                <a:gd name="T11" fmla="*/ 0 h 2848"/>
                <a:gd name="T12" fmla="*/ 0 w 2848"/>
                <a:gd name="T13" fmla="*/ 112 h 2848"/>
                <a:gd name="T14" fmla="*/ 0 w 2848"/>
                <a:gd name="T15" fmla="*/ 2736 h 2848"/>
                <a:gd name="T16" fmla="*/ 114 w 2848"/>
                <a:gd name="T17" fmla="*/ 2848 h 2848"/>
                <a:gd name="T18" fmla="*/ 1498 w 2848"/>
                <a:gd name="T19" fmla="*/ 2848 h 2848"/>
                <a:gd name="T20" fmla="*/ 1498 w 2848"/>
                <a:gd name="T21" fmla="*/ 1719 h 2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8" h="2848">
                  <a:moveTo>
                    <a:pt x="1498" y="1719"/>
                  </a:moveTo>
                  <a:cubicBezTo>
                    <a:pt x="1498" y="1575"/>
                    <a:pt x="1613" y="1498"/>
                    <a:pt x="1720" y="1498"/>
                  </a:cubicBezTo>
                  <a:cubicBezTo>
                    <a:pt x="2848" y="1498"/>
                    <a:pt x="2848" y="1498"/>
                    <a:pt x="2848" y="1498"/>
                  </a:cubicBezTo>
                  <a:cubicBezTo>
                    <a:pt x="2848" y="112"/>
                    <a:pt x="2848" y="112"/>
                    <a:pt x="2848" y="112"/>
                  </a:cubicBezTo>
                  <a:cubicBezTo>
                    <a:pt x="2848" y="112"/>
                    <a:pt x="2848" y="0"/>
                    <a:pt x="2735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0"/>
                    <a:pt x="0" y="0"/>
                    <a:pt x="0" y="112"/>
                  </a:cubicBezTo>
                  <a:cubicBezTo>
                    <a:pt x="0" y="2736"/>
                    <a:pt x="0" y="2736"/>
                    <a:pt x="0" y="2736"/>
                  </a:cubicBezTo>
                  <a:cubicBezTo>
                    <a:pt x="0" y="2736"/>
                    <a:pt x="0" y="2848"/>
                    <a:pt x="114" y="2848"/>
                  </a:cubicBezTo>
                  <a:cubicBezTo>
                    <a:pt x="1498" y="2848"/>
                    <a:pt x="1498" y="2848"/>
                    <a:pt x="1498" y="2848"/>
                  </a:cubicBezTo>
                  <a:lnTo>
                    <a:pt x="1498" y="1719"/>
                  </a:lnTo>
                  <a:close/>
                </a:path>
              </a:pathLst>
            </a:custGeom>
            <a:solidFill>
              <a:srgbClr val="009BA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7" name="Freeform 10"/>
            <p:cNvSpPr>
              <a:spLocks noChangeAspect="1" noEditPoints="1"/>
            </p:cNvSpPr>
            <p:nvPr/>
          </p:nvSpPr>
          <p:spPr bwMode="auto">
            <a:xfrm>
              <a:off x="4215267" y="1588641"/>
              <a:ext cx="673749" cy="673977"/>
            </a:xfrm>
            <a:custGeom>
              <a:avLst/>
              <a:gdLst>
                <a:gd name="T0" fmla="*/ 2169 w 2283"/>
                <a:gd name="T1" fmla="*/ 0 h 2284"/>
                <a:gd name="T2" fmla="*/ 114 w 2283"/>
                <a:gd name="T3" fmla="*/ 0 h 2284"/>
                <a:gd name="T4" fmla="*/ 0 w 2283"/>
                <a:gd name="T5" fmla="*/ 114 h 2284"/>
                <a:gd name="T6" fmla="*/ 0 w 2283"/>
                <a:gd name="T7" fmla="*/ 2171 h 2284"/>
                <a:gd name="T8" fmla="*/ 114 w 2283"/>
                <a:gd name="T9" fmla="*/ 2284 h 2284"/>
                <a:gd name="T10" fmla="*/ 2169 w 2283"/>
                <a:gd name="T11" fmla="*/ 2284 h 2284"/>
                <a:gd name="T12" fmla="*/ 2283 w 2283"/>
                <a:gd name="T13" fmla="*/ 2171 h 2284"/>
                <a:gd name="T14" fmla="*/ 2283 w 2283"/>
                <a:gd name="T15" fmla="*/ 114 h 2284"/>
                <a:gd name="T16" fmla="*/ 2169 w 2283"/>
                <a:gd name="T17" fmla="*/ 0 h 2284"/>
                <a:gd name="T18" fmla="*/ 1652 w 2283"/>
                <a:gd name="T19" fmla="*/ 1578 h 2284"/>
                <a:gd name="T20" fmla="*/ 1576 w 2283"/>
                <a:gd name="T21" fmla="*/ 1653 h 2284"/>
                <a:gd name="T22" fmla="*/ 707 w 2283"/>
                <a:gd name="T23" fmla="*/ 1653 h 2284"/>
                <a:gd name="T24" fmla="*/ 631 w 2283"/>
                <a:gd name="T25" fmla="*/ 1578 h 2284"/>
                <a:gd name="T26" fmla="*/ 631 w 2283"/>
                <a:gd name="T27" fmla="*/ 707 h 2284"/>
                <a:gd name="T28" fmla="*/ 707 w 2283"/>
                <a:gd name="T29" fmla="*/ 632 h 2284"/>
                <a:gd name="T30" fmla="*/ 1576 w 2283"/>
                <a:gd name="T31" fmla="*/ 632 h 2284"/>
                <a:gd name="T32" fmla="*/ 1652 w 2283"/>
                <a:gd name="T33" fmla="*/ 707 h 2284"/>
                <a:gd name="T34" fmla="*/ 1652 w 2283"/>
                <a:gd name="T35" fmla="*/ 1578 h 2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3" h="2284">
                  <a:moveTo>
                    <a:pt x="2169" y="0"/>
                  </a:moveTo>
                  <a:cubicBezTo>
                    <a:pt x="114" y="0"/>
                    <a:pt x="114" y="0"/>
                    <a:pt x="114" y="0"/>
                  </a:cubicBezTo>
                  <a:cubicBezTo>
                    <a:pt x="114" y="0"/>
                    <a:pt x="0" y="0"/>
                    <a:pt x="0" y="114"/>
                  </a:cubicBezTo>
                  <a:cubicBezTo>
                    <a:pt x="0" y="2171"/>
                    <a:pt x="0" y="2171"/>
                    <a:pt x="0" y="2171"/>
                  </a:cubicBezTo>
                  <a:cubicBezTo>
                    <a:pt x="0" y="2171"/>
                    <a:pt x="0" y="2284"/>
                    <a:pt x="114" y="2284"/>
                  </a:cubicBezTo>
                  <a:cubicBezTo>
                    <a:pt x="2169" y="2284"/>
                    <a:pt x="2169" y="2284"/>
                    <a:pt x="2169" y="2284"/>
                  </a:cubicBezTo>
                  <a:cubicBezTo>
                    <a:pt x="2169" y="2284"/>
                    <a:pt x="2283" y="2284"/>
                    <a:pt x="2283" y="2171"/>
                  </a:cubicBezTo>
                  <a:cubicBezTo>
                    <a:pt x="2283" y="114"/>
                    <a:pt x="2283" y="114"/>
                    <a:pt x="2283" y="114"/>
                  </a:cubicBezTo>
                  <a:cubicBezTo>
                    <a:pt x="2283" y="114"/>
                    <a:pt x="2283" y="0"/>
                    <a:pt x="2169" y="0"/>
                  </a:cubicBezTo>
                  <a:close/>
                  <a:moveTo>
                    <a:pt x="1652" y="1578"/>
                  </a:moveTo>
                  <a:cubicBezTo>
                    <a:pt x="1652" y="1653"/>
                    <a:pt x="1576" y="1653"/>
                    <a:pt x="1576" y="1653"/>
                  </a:cubicBezTo>
                  <a:cubicBezTo>
                    <a:pt x="707" y="1653"/>
                    <a:pt x="707" y="1653"/>
                    <a:pt x="707" y="1653"/>
                  </a:cubicBezTo>
                  <a:cubicBezTo>
                    <a:pt x="631" y="1653"/>
                    <a:pt x="631" y="1578"/>
                    <a:pt x="631" y="1578"/>
                  </a:cubicBezTo>
                  <a:cubicBezTo>
                    <a:pt x="631" y="707"/>
                    <a:pt x="631" y="707"/>
                    <a:pt x="631" y="707"/>
                  </a:cubicBezTo>
                  <a:cubicBezTo>
                    <a:pt x="631" y="632"/>
                    <a:pt x="707" y="632"/>
                    <a:pt x="707" y="632"/>
                  </a:cubicBezTo>
                  <a:cubicBezTo>
                    <a:pt x="1576" y="632"/>
                    <a:pt x="1576" y="632"/>
                    <a:pt x="1576" y="632"/>
                  </a:cubicBezTo>
                  <a:cubicBezTo>
                    <a:pt x="1652" y="632"/>
                    <a:pt x="1652" y="707"/>
                    <a:pt x="1652" y="707"/>
                  </a:cubicBezTo>
                  <a:lnTo>
                    <a:pt x="1652" y="1578"/>
                  </a:lnTo>
                  <a:close/>
                </a:path>
              </a:pathLst>
            </a:custGeom>
            <a:solidFill>
              <a:srgbClr val="869A2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8" name="Rectangle 11"/>
            <p:cNvSpPr>
              <a:spLocks noChangeAspect="1" noChangeArrowheads="1"/>
            </p:cNvSpPr>
            <p:nvPr/>
          </p:nvSpPr>
          <p:spPr bwMode="auto">
            <a:xfrm>
              <a:off x="4522387" y="1895761"/>
              <a:ext cx="59281" cy="59737"/>
            </a:xfrm>
            <a:prstGeom prst="rect">
              <a:avLst/>
            </a:prstGeom>
            <a:solidFill>
              <a:srgbClr val="009BA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50" name="Textplatzhalter 9"/>
          <p:cNvSpPr>
            <a:spLocks noGrp="1"/>
          </p:cNvSpPr>
          <p:nvPr>
            <p:ph type="body" sz="quarter" idx="16" hasCustomPrompt="1"/>
          </p:nvPr>
        </p:nvSpPr>
        <p:spPr>
          <a:xfrm>
            <a:off x="5508" y="2413786"/>
            <a:ext cx="6780213" cy="2700337"/>
          </a:xfrm>
          <a:prstGeom prst="rect">
            <a:avLst/>
          </a:prstGeom>
          <a:solidFill>
            <a:schemeClr val="accent2">
              <a:alpha val="29000"/>
            </a:schemeClr>
          </a:solidFill>
        </p:spPr>
        <p:txBody>
          <a:bodyPr lIns="648000" tIns="180000" rIns="180000" bIns="180000" anchor="ctr">
            <a:normAutofit/>
          </a:bodyPr>
          <a:lstStyle>
            <a:lvl1pPr marL="0" indent="0">
              <a:buNone/>
              <a:defRPr sz="5000" u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Kapitelheadline einfügen</a:t>
            </a:r>
          </a:p>
        </p:txBody>
      </p:sp>
    </p:spTree>
    <p:extLst>
      <p:ext uri="{BB962C8B-B14F-4D97-AF65-F5344CB8AC3E}">
        <p14:creationId xmlns:p14="http://schemas.microsoft.com/office/powerpoint/2010/main" val="239725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8000"/>
    </mc:Choice>
    <mc:Fallback xmlns="">
      <p:transition spd="slow" advClick="0" advTm="8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ene 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/>
          <p:cNvGrpSpPr>
            <a:grpSpLocks noChangeAspect="1"/>
          </p:cNvGrpSpPr>
          <p:nvPr userDrawn="1"/>
        </p:nvGrpSpPr>
        <p:grpSpPr>
          <a:xfrm>
            <a:off x="10847132" y="221855"/>
            <a:ext cx="1021135" cy="525738"/>
            <a:chOff x="2264702" y="1114851"/>
            <a:chExt cx="2624314" cy="1351146"/>
          </a:xfrm>
          <a:solidFill>
            <a:schemeClr val="tx1"/>
          </a:solidFill>
        </p:grpSpPr>
        <p:sp>
          <p:nvSpPr>
            <p:cNvPr id="17" name="Freeform 7"/>
            <p:cNvSpPr>
              <a:spLocks noChangeAspect="1" noEditPoints="1"/>
            </p:cNvSpPr>
            <p:nvPr/>
          </p:nvSpPr>
          <p:spPr bwMode="auto">
            <a:xfrm>
              <a:off x="2859334" y="2063116"/>
              <a:ext cx="1097150" cy="402881"/>
            </a:xfrm>
            <a:custGeom>
              <a:avLst/>
              <a:gdLst>
                <a:gd name="T0" fmla="*/ 847 w 3718"/>
                <a:gd name="T1" fmla="*/ 1354 h 1365"/>
                <a:gd name="T2" fmla="*/ 999 w 3718"/>
                <a:gd name="T3" fmla="*/ 1309 h 1365"/>
                <a:gd name="T4" fmla="*/ 945 w 3718"/>
                <a:gd name="T5" fmla="*/ 76 h 1365"/>
                <a:gd name="T6" fmla="*/ 789 w 3718"/>
                <a:gd name="T7" fmla="*/ 17 h 1365"/>
                <a:gd name="T8" fmla="*/ 606 w 3718"/>
                <a:gd name="T9" fmla="*/ 123 h 1365"/>
                <a:gd name="T10" fmla="*/ 288 w 3718"/>
                <a:gd name="T11" fmla="*/ 555 h 1365"/>
                <a:gd name="T12" fmla="*/ 262 w 3718"/>
                <a:gd name="T13" fmla="*/ 169 h 1365"/>
                <a:gd name="T14" fmla="*/ 202 w 3718"/>
                <a:gd name="T15" fmla="*/ 45 h 1365"/>
                <a:gd name="T16" fmla="*/ 90 w 3718"/>
                <a:gd name="T17" fmla="*/ 17 h 1365"/>
                <a:gd name="T18" fmla="*/ 33 w 3718"/>
                <a:gd name="T19" fmla="*/ 23 h 1365"/>
                <a:gd name="T20" fmla="*/ 0 w 3718"/>
                <a:gd name="T21" fmla="*/ 1332 h 1365"/>
                <a:gd name="T22" fmla="*/ 262 w 3718"/>
                <a:gd name="T23" fmla="*/ 669 h 1365"/>
                <a:gd name="T24" fmla="*/ 357 w 3718"/>
                <a:gd name="T25" fmla="*/ 881 h 1365"/>
                <a:gd name="T26" fmla="*/ 2135 w 3718"/>
                <a:gd name="T27" fmla="*/ 409 h 1365"/>
                <a:gd name="T28" fmla="*/ 1854 w 3718"/>
                <a:gd name="T29" fmla="*/ 52 h 1365"/>
                <a:gd name="T30" fmla="*/ 1327 w 3718"/>
                <a:gd name="T31" fmla="*/ 54 h 1365"/>
                <a:gd name="T32" fmla="*/ 1034 w 3718"/>
                <a:gd name="T33" fmla="*/ 417 h 1365"/>
                <a:gd name="T34" fmla="*/ 1031 w 3718"/>
                <a:gd name="T35" fmla="*/ 940 h 1365"/>
                <a:gd name="T36" fmla="*/ 1311 w 3718"/>
                <a:gd name="T37" fmla="*/ 1310 h 1365"/>
                <a:gd name="T38" fmla="*/ 1847 w 3718"/>
                <a:gd name="T39" fmla="*/ 1311 h 1365"/>
                <a:gd name="T40" fmla="*/ 2135 w 3718"/>
                <a:gd name="T41" fmla="*/ 941 h 1365"/>
                <a:gd name="T42" fmla="*/ 2135 w 3718"/>
                <a:gd name="T43" fmla="*/ 409 h 1365"/>
                <a:gd name="T44" fmla="*/ 1827 w 3718"/>
                <a:gd name="T45" fmla="*/ 1008 h 1365"/>
                <a:gd name="T46" fmla="*/ 1585 w 3718"/>
                <a:gd name="T47" fmla="*/ 1153 h 1365"/>
                <a:gd name="T48" fmla="*/ 1342 w 3718"/>
                <a:gd name="T49" fmla="*/ 1008 h 1365"/>
                <a:gd name="T50" fmla="*/ 1273 w 3718"/>
                <a:gd name="T51" fmla="*/ 677 h 1365"/>
                <a:gd name="T52" fmla="*/ 1343 w 3718"/>
                <a:gd name="T53" fmla="*/ 352 h 1365"/>
                <a:gd name="T54" fmla="*/ 1591 w 3718"/>
                <a:gd name="T55" fmla="*/ 214 h 1365"/>
                <a:gd name="T56" fmla="*/ 1828 w 3718"/>
                <a:gd name="T57" fmla="*/ 352 h 1365"/>
                <a:gd name="T58" fmla="*/ 1896 w 3718"/>
                <a:gd name="T59" fmla="*/ 677 h 1365"/>
                <a:gd name="T60" fmla="*/ 2512 w 3718"/>
                <a:gd name="T61" fmla="*/ 23 h 1365"/>
                <a:gd name="T62" fmla="*/ 2360 w 3718"/>
                <a:gd name="T63" fmla="*/ 1332 h 1365"/>
                <a:gd name="T64" fmla="*/ 2669 w 3718"/>
                <a:gd name="T65" fmla="*/ 491 h 1365"/>
                <a:gd name="T66" fmla="*/ 3145 w 3718"/>
                <a:gd name="T67" fmla="*/ 1059 h 1365"/>
                <a:gd name="T68" fmla="*/ 3467 w 3718"/>
                <a:gd name="T69" fmla="*/ 1332 h 1365"/>
                <a:gd name="T70" fmla="*/ 3625 w 3718"/>
                <a:gd name="T71" fmla="*/ 35 h 1365"/>
                <a:gd name="T72" fmla="*/ 3492 w 3718"/>
                <a:gd name="T73" fmla="*/ 17 h 1365"/>
                <a:gd name="T74" fmla="*/ 3332 w 3718"/>
                <a:gd name="T75" fmla="*/ 134 h 1365"/>
                <a:gd name="T76" fmla="*/ 2744 w 3718"/>
                <a:gd name="T77" fmla="*/ 127 h 1365"/>
                <a:gd name="T78" fmla="*/ 2590 w 3718"/>
                <a:gd name="T79" fmla="*/ 17 h 1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718" h="1365">
                  <a:moveTo>
                    <a:pt x="640" y="1252"/>
                  </a:moveTo>
                  <a:cubicBezTo>
                    <a:pt x="692" y="1320"/>
                    <a:pt x="761" y="1354"/>
                    <a:pt x="847" y="1354"/>
                  </a:cubicBezTo>
                  <a:cubicBezTo>
                    <a:pt x="871" y="1354"/>
                    <a:pt x="896" y="1350"/>
                    <a:pt x="922" y="1343"/>
                  </a:cubicBezTo>
                  <a:cubicBezTo>
                    <a:pt x="948" y="1336"/>
                    <a:pt x="973" y="1324"/>
                    <a:pt x="999" y="1309"/>
                  </a:cubicBezTo>
                  <a:cubicBezTo>
                    <a:pt x="519" y="651"/>
                    <a:pt x="519" y="651"/>
                    <a:pt x="519" y="651"/>
                  </a:cubicBezTo>
                  <a:cubicBezTo>
                    <a:pt x="945" y="76"/>
                    <a:pt x="945" y="76"/>
                    <a:pt x="945" y="76"/>
                  </a:cubicBezTo>
                  <a:cubicBezTo>
                    <a:pt x="928" y="59"/>
                    <a:pt x="906" y="45"/>
                    <a:pt x="879" y="34"/>
                  </a:cubicBezTo>
                  <a:cubicBezTo>
                    <a:pt x="852" y="23"/>
                    <a:pt x="822" y="17"/>
                    <a:pt x="789" y="17"/>
                  </a:cubicBezTo>
                  <a:cubicBezTo>
                    <a:pt x="755" y="17"/>
                    <a:pt x="724" y="25"/>
                    <a:pt x="694" y="41"/>
                  </a:cubicBezTo>
                  <a:cubicBezTo>
                    <a:pt x="665" y="56"/>
                    <a:pt x="635" y="84"/>
                    <a:pt x="606" y="123"/>
                  </a:cubicBezTo>
                  <a:cubicBezTo>
                    <a:pt x="341" y="474"/>
                    <a:pt x="341" y="474"/>
                    <a:pt x="341" y="474"/>
                  </a:cubicBezTo>
                  <a:cubicBezTo>
                    <a:pt x="321" y="500"/>
                    <a:pt x="303" y="527"/>
                    <a:pt x="288" y="555"/>
                  </a:cubicBezTo>
                  <a:cubicBezTo>
                    <a:pt x="274" y="583"/>
                    <a:pt x="265" y="613"/>
                    <a:pt x="262" y="645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2" y="137"/>
                    <a:pt x="257" y="111"/>
                    <a:pt x="245" y="90"/>
                  </a:cubicBezTo>
                  <a:cubicBezTo>
                    <a:pt x="234" y="70"/>
                    <a:pt x="219" y="55"/>
                    <a:pt x="202" y="45"/>
                  </a:cubicBezTo>
                  <a:cubicBezTo>
                    <a:pt x="185" y="34"/>
                    <a:pt x="166" y="27"/>
                    <a:pt x="147" y="23"/>
                  </a:cubicBezTo>
                  <a:cubicBezTo>
                    <a:pt x="127" y="19"/>
                    <a:pt x="108" y="17"/>
                    <a:pt x="90" y="17"/>
                  </a:cubicBezTo>
                  <a:cubicBezTo>
                    <a:pt x="81" y="17"/>
                    <a:pt x="72" y="18"/>
                    <a:pt x="62" y="19"/>
                  </a:cubicBezTo>
                  <a:cubicBezTo>
                    <a:pt x="53" y="21"/>
                    <a:pt x="43" y="22"/>
                    <a:pt x="33" y="23"/>
                  </a:cubicBezTo>
                  <a:cubicBezTo>
                    <a:pt x="21" y="24"/>
                    <a:pt x="10" y="26"/>
                    <a:pt x="0" y="27"/>
                  </a:cubicBezTo>
                  <a:cubicBezTo>
                    <a:pt x="0" y="1332"/>
                    <a:pt x="0" y="1332"/>
                    <a:pt x="0" y="1332"/>
                  </a:cubicBezTo>
                  <a:cubicBezTo>
                    <a:pt x="262" y="1332"/>
                    <a:pt x="262" y="1332"/>
                    <a:pt x="262" y="1332"/>
                  </a:cubicBezTo>
                  <a:cubicBezTo>
                    <a:pt x="262" y="669"/>
                    <a:pt x="262" y="669"/>
                    <a:pt x="262" y="669"/>
                  </a:cubicBezTo>
                  <a:cubicBezTo>
                    <a:pt x="265" y="708"/>
                    <a:pt x="275" y="745"/>
                    <a:pt x="293" y="781"/>
                  </a:cubicBezTo>
                  <a:cubicBezTo>
                    <a:pt x="311" y="817"/>
                    <a:pt x="332" y="850"/>
                    <a:pt x="357" y="881"/>
                  </a:cubicBezTo>
                  <a:cubicBezTo>
                    <a:pt x="640" y="1252"/>
                    <a:pt x="640" y="1252"/>
                    <a:pt x="640" y="1252"/>
                  </a:cubicBezTo>
                  <a:close/>
                  <a:moveTo>
                    <a:pt x="2135" y="409"/>
                  </a:moveTo>
                  <a:cubicBezTo>
                    <a:pt x="2113" y="327"/>
                    <a:pt x="2079" y="256"/>
                    <a:pt x="2033" y="196"/>
                  </a:cubicBezTo>
                  <a:cubicBezTo>
                    <a:pt x="1986" y="135"/>
                    <a:pt x="1927" y="88"/>
                    <a:pt x="1854" y="52"/>
                  </a:cubicBezTo>
                  <a:cubicBezTo>
                    <a:pt x="1782" y="17"/>
                    <a:pt x="1695" y="0"/>
                    <a:pt x="1593" y="0"/>
                  </a:cubicBezTo>
                  <a:cubicBezTo>
                    <a:pt x="1490" y="0"/>
                    <a:pt x="1401" y="18"/>
                    <a:pt x="1327" y="54"/>
                  </a:cubicBezTo>
                  <a:cubicBezTo>
                    <a:pt x="1252" y="91"/>
                    <a:pt x="1191" y="140"/>
                    <a:pt x="1142" y="202"/>
                  </a:cubicBezTo>
                  <a:cubicBezTo>
                    <a:pt x="1093" y="263"/>
                    <a:pt x="1057" y="335"/>
                    <a:pt x="1034" y="417"/>
                  </a:cubicBezTo>
                  <a:cubicBezTo>
                    <a:pt x="1011" y="499"/>
                    <a:pt x="999" y="586"/>
                    <a:pt x="999" y="677"/>
                  </a:cubicBezTo>
                  <a:cubicBezTo>
                    <a:pt x="999" y="769"/>
                    <a:pt x="1010" y="857"/>
                    <a:pt x="1031" y="940"/>
                  </a:cubicBezTo>
                  <a:cubicBezTo>
                    <a:pt x="1052" y="1023"/>
                    <a:pt x="1086" y="1096"/>
                    <a:pt x="1132" y="1159"/>
                  </a:cubicBezTo>
                  <a:cubicBezTo>
                    <a:pt x="1178" y="1223"/>
                    <a:pt x="1238" y="1273"/>
                    <a:pt x="1311" y="1310"/>
                  </a:cubicBezTo>
                  <a:cubicBezTo>
                    <a:pt x="1385" y="1347"/>
                    <a:pt x="1473" y="1365"/>
                    <a:pt x="1578" y="1365"/>
                  </a:cubicBezTo>
                  <a:cubicBezTo>
                    <a:pt x="1683" y="1365"/>
                    <a:pt x="1773" y="1347"/>
                    <a:pt x="1847" y="1311"/>
                  </a:cubicBezTo>
                  <a:cubicBezTo>
                    <a:pt x="1922" y="1274"/>
                    <a:pt x="1983" y="1225"/>
                    <a:pt x="2031" y="1161"/>
                  </a:cubicBezTo>
                  <a:cubicBezTo>
                    <a:pt x="2078" y="1098"/>
                    <a:pt x="2113" y="1025"/>
                    <a:pt x="2135" y="941"/>
                  </a:cubicBezTo>
                  <a:cubicBezTo>
                    <a:pt x="2157" y="857"/>
                    <a:pt x="2168" y="768"/>
                    <a:pt x="2168" y="675"/>
                  </a:cubicBezTo>
                  <a:cubicBezTo>
                    <a:pt x="2168" y="580"/>
                    <a:pt x="2157" y="491"/>
                    <a:pt x="2135" y="409"/>
                  </a:cubicBezTo>
                  <a:close/>
                  <a:moveTo>
                    <a:pt x="1879" y="856"/>
                  </a:moveTo>
                  <a:cubicBezTo>
                    <a:pt x="1868" y="913"/>
                    <a:pt x="1851" y="964"/>
                    <a:pt x="1827" y="1008"/>
                  </a:cubicBezTo>
                  <a:cubicBezTo>
                    <a:pt x="1803" y="1052"/>
                    <a:pt x="1772" y="1088"/>
                    <a:pt x="1732" y="1114"/>
                  </a:cubicBezTo>
                  <a:cubicBezTo>
                    <a:pt x="1692" y="1140"/>
                    <a:pt x="1643" y="1153"/>
                    <a:pt x="1585" y="1153"/>
                  </a:cubicBezTo>
                  <a:cubicBezTo>
                    <a:pt x="1527" y="1153"/>
                    <a:pt x="1479" y="1140"/>
                    <a:pt x="1439" y="1114"/>
                  </a:cubicBezTo>
                  <a:cubicBezTo>
                    <a:pt x="1399" y="1088"/>
                    <a:pt x="1367" y="1052"/>
                    <a:pt x="1342" y="1008"/>
                  </a:cubicBezTo>
                  <a:cubicBezTo>
                    <a:pt x="1318" y="964"/>
                    <a:pt x="1300" y="913"/>
                    <a:pt x="1289" y="856"/>
                  </a:cubicBezTo>
                  <a:cubicBezTo>
                    <a:pt x="1278" y="799"/>
                    <a:pt x="1273" y="739"/>
                    <a:pt x="1273" y="677"/>
                  </a:cubicBezTo>
                  <a:cubicBezTo>
                    <a:pt x="1273" y="614"/>
                    <a:pt x="1278" y="555"/>
                    <a:pt x="1289" y="499"/>
                  </a:cubicBezTo>
                  <a:cubicBezTo>
                    <a:pt x="1300" y="443"/>
                    <a:pt x="1318" y="394"/>
                    <a:pt x="1343" y="352"/>
                  </a:cubicBezTo>
                  <a:cubicBezTo>
                    <a:pt x="1368" y="310"/>
                    <a:pt x="1401" y="276"/>
                    <a:pt x="1442" y="251"/>
                  </a:cubicBezTo>
                  <a:cubicBezTo>
                    <a:pt x="1482" y="227"/>
                    <a:pt x="1532" y="214"/>
                    <a:pt x="1591" y="214"/>
                  </a:cubicBezTo>
                  <a:cubicBezTo>
                    <a:pt x="1648" y="214"/>
                    <a:pt x="1695" y="227"/>
                    <a:pt x="1734" y="251"/>
                  </a:cubicBezTo>
                  <a:cubicBezTo>
                    <a:pt x="1772" y="276"/>
                    <a:pt x="1804" y="310"/>
                    <a:pt x="1828" y="352"/>
                  </a:cubicBezTo>
                  <a:cubicBezTo>
                    <a:pt x="1853" y="394"/>
                    <a:pt x="1870" y="443"/>
                    <a:pt x="1880" y="499"/>
                  </a:cubicBezTo>
                  <a:cubicBezTo>
                    <a:pt x="1891" y="555"/>
                    <a:pt x="1896" y="614"/>
                    <a:pt x="1896" y="677"/>
                  </a:cubicBezTo>
                  <a:cubicBezTo>
                    <a:pt x="1896" y="739"/>
                    <a:pt x="1890" y="799"/>
                    <a:pt x="1879" y="856"/>
                  </a:cubicBezTo>
                  <a:close/>
                  <a:moveTo>
                    <a:pt x="2512" y="23"/>
                  </a:moveTo>
                  <a:cubicBezTo>
                    <a:pt x="2487" y="27"/>
                    <a:pt x="2468" y="31"/>
                    <a:pt x="2455" y="35"/>
                  </a:cubicBezTo>
                  <a:cubicBezTo>
                    <a:pt x="2360" y="1332"/>
                    <a:pt x="2360" y="1332"/>
                    <a:pt x="2360" y="1332"/>
                  </a:cubicBezTo>
                  <a:cubicBezTo>
                    <a:pt x="2613" y="1332"/>
                    <a:pt x="2613" y="1332"/>
                    <a:pt x="2613" y="1332"/>
                  </a:cubicBezTo>
                  <a:cubicBezTo>
                    <a:pt x="2669" y="491"/>
                    <a:pt x="2669" y="491"/>
                    <a:pt x="2669" y="491"/>
                  </a:cubicBezTo>
                  <a:cubicBezTo>
                    <a:pt x="2924" y="1059"/>
                    <a:pt x="2924" y="1059"/>
                    <a:pt x="2924" y="1059"/>
                  </a:cubicBezTo>
                  <a:cubicBezTo>
                    <a:pt x="3145" y="1059"/>
                    <a:pt x="3145" y="1059"/>
                    <a:pt x="3145" y="1059"/>
                  </a:cubicBezTo>
                  <a:cubicBezTo>
                    <a:pt x="3408" y="466"/>
                    <a:pt x="3408" y="466"/>
                    <a:pt x="3408" y="466"/>
                  </a:cubicBezTo>
                  <a:cubicBezTo>
                    <a:pt x="3467" y="1332"/>
                    <a:pt x="3467" y="1332"/>
                    <a:pt x="3467" y="1332"/>
                  </a:cubicBezTo>
                  <a:cubicBezTo>
                    <a:pt x="3718" y="1332"/>
                    <a:pt x="3718" y="1332"/>
                    <a:pt x="3718" y="1332"/>
                  </a:cubicBezTo>
                  <a:cubicBezTo>
                    <a:pt x="3625" y="35"/>
                    <a:pt x="3625" y="35"/>
                    <a:pt x="3625" y="35"/>
                  </a:cubicBezTo>
                  <a:cubicBezTo>
                    <a:pt x="3613" y="30"/>
                    <a:pt x="3594" y="25"/>
                    <a:pt x="3570" y="22"/>
                  </a:cubicBezTo>
                  <a:cubicBezTo>
                    <a:pt x="3545" y="19"/>
                    <a:pt x="3519" y="17"/>
                    <a:pt x="3492" y="17"/>
                  </a:cubicBezTo>
                  <a:cubicBezTo>
                    <a:pt x="3458" y="17"/>
                    <a:pt x="3427" y="26"/>
                    <a:pt x="3400" y="45"/>
                  </a:cubicBezTo>
                  <a:cubicBezTo>
                    <a:pt x="3373" y="63"/>
                    <a:pt x="3350" y="93"/>
                    <a:pt x="3332" y="134"/>
                  </a:cubicBezTo>
                  <a:cubicBezTo>
                    <a:pt x="3037" y="825"/>
                    <a:pt x="3037" y="825"/>
                    <a:pt x="3037" y="825"/>
                  </a:cubicBezTo>
                  <a:cubicBezTo>
                    <a:pt x="2744" y="127"/>
                    <a:pt x="2744" y="127"/>
                    <a:pt x="2744" y="127"/>
                  </a:cubicBezTo>
                  <a:cubicBezTo>
                    <a:pt x="2730" y="94"/>
                    <a:pt x="2711" y="68"/>
                    <a:pt x="2688" y="48"/>
                  </a:cubicBezTo>
                  <a:cubicBezTo>
                    <a:pt x="2665" y="27"/>
                    <a:pt x="2632" y="17"/>
                    <a:pt x="2590" y="17"/>
                  </a:cubicBezTo>
                  <a:cubicBezTo>
                    <a:pt x="2563" y="17"/>
                    <a:pt x="2537" y="19"/>
                    <a:pt x="2512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" name="Freeform 8"/>
            <p:cNvSpPr>
              <a:spLocks noChangeAspect="1" noEditPoints="1"/>
            </p:cNvSpPr>
            <p:nvPr/>
          </p:nvSpPr>
          <p:spPr bwMode="auto">
            <a:xfrm>
              <a:off x="2264702" y="1620334"/>
              <a:ext cx="1280693" cy="343373"/>
            </a:xfrm>
            <a:custGeom>
              <a:avLst/>
              <a:gdLst>
                <a:gd name="T0" fmla="*/ 700 w 4340"/>
                <a:gd name="T1" fmla="*/ 1067 h 1163"/>
                <a:gd name="T2" fmla="*/ 672 w 4340"/>
                <a:gd name="T3" fmla="*/ 568 h 1163"/>
                <a:gd name="T4" fmla="*/ 512 w 4340"/>
                <a:gd name="T5" fmla="*/ 273 h 1163"/>
                <a:gd name="T6" fmla="*/ 106 w 4340"/>
                <a:gd name="T7" fmla="*/ 309 h 1163"/>
                <a:gd name="T8" fmla="*/ 84 w 4340"/>
                <a:gd name="T9" fmla="*/ 420 h 1163"/>
                <a:gd name="T10" fmla="*/ 353 w 4340"/>
                <a:gd name="T11" fmla="*/ 342 h 1163"/>
                <a:gd name="T12" fmla="*/ 556 w 4340"/>
                <a:gd name="T13" fmla="*/ 468 h 1163"/>
                <a:gd name="T14" fmla="*/ 525 w 4340"/>
                <a:gd name="T15" fmla="*/ 593 h 1163"/>
                <a:gd name="T16" fmla="*/ 173 w 4340"/>
                <a:gd name="T17" fmla="*/ 650 h 1163"/>
                <a:gd name="T18" fmla="*/ 27 w 4340"/>
                <a:gd name="T19" fmla="*/ 1026 h 1163"/>
                <a:gd name="T20" fmla="*/ 270 w 4340"/>
                <a:gd name="T21" fmla="*/ 1152 h 1163"/>
                <a:gd name="T22" fmla="*/ 612 w 4340"/>
                <a:gd name="T23" fmla="*/ 1117 h 1163"/>
                <a:gd name="T24" fmla="*/ 773 w 4340"/>
                <a:gd name="T25" fmla="*/ 1094 h 1163"/>
                <a:gd name="T26" fmla="*/ 485 w 4340"/>
                <a:gd name="T27" fmla="*/ 1005 h 1163"/>
                <a:gd name="T28" fmla="*/ 203 w 4340"/>
                <a:gd name="T29" fmla="*/ 1048 h 1163"/>
                <a:gd name="T30" fmla="*/ 112 w 4340"/>
                <a:gd name="T31" fmla="*/ 894 h 1163"/>
                <a:gd name="T32" fmla="*/ 376 w 4340"/>
                <a:gd name="T33" fmla="*/ 679 h 1163"/>
                <a:gd name="T34" fmla="*/ 567 w 4340"/>
                <a:gd name="T35" fmla="*/ 672 h 1163"/>
                <a:gd name="T36" fmla="*/ 1107 w 4340"/>
                <a:gd name="T37" fmla="*/ 94 h 1163"/>
                <a:gd name="T38" fmla="*/ 1045 w 4340"/>
                <a:gd name="T39" fmla="*/ 3 h 1163"/>
                <a:gd name="T40" fmla="*/ 1008 w 4340"/>
                <a:gd name="T41" fmla="*/ 2 h 1163"/>
                <a:gd name="T42" fmla="*/ 1006 w 4340"/>
                <a:gd name="T43" fmla="*/ 960 h 1163"/>
                <a:gd name="T44" fmla="*/ 1232 w 4340"/>
                <a:gd name="T45" fmla="*/ 1163 h 1163"/>
                <a:gd name="T46" fmla="*/ 1429 w 4340"/>
                <a:gd name="T47" fmla="*/ 1084 h 1163"/>
                <a:gd name="T48" fmla="*/ 1401 w 4340"/>
                <a:gd name="T49" fmla="*/ 992 h 1163"/>
                <a:gd name="T50" fmla="*/ 1241 w 4340"/>
                <a:gd name="T51" fmla="*/ 1074 h 1163"/>
                <a:gd name="T52" fmla="*/ 1107 w 4340"/>
                <a:gd name="T53" fmla="*/ 353 h 1163"/>
                <a:gd name="T54" fmla="*/ 1107 w 4340"/>
                <a:gd name="T55" fmla="*/ 267 h 1163"/>
                <a:gd name="T56" fmla="*/ 2247 w 4340"/>
                <a:gd name="T57" fmla="*/ 996 h 1163"/>
                <a:gd name="T58" fmla="*/ 2026 w 4340"/>
                <a:gd name="T59" fmla="*/ 1074 h 1163"/>
                <a:gd name="T60" fmla="*/ 1749 w 4340"/>
                <a:gd name="T61" fmla="*/ 865 h 1163"/>
                <a:gd name="T62" fmla="*/ 2338 w 4340"/>
                <a:gd name="T63" fmla="*/ 628 h 1163"/>
                <a:gd name="T64" fmla="*/ 2156 w 4340"/>
                <a:gd name="T65" fmla="*/ 284 h 1163"/>
                <a:gd name="T66" fmla="*/ 1736 w 4340"/>
                <a:gd name="T67" fmla="*/ 358 h 1163"/>
                <a:gd name="T68" fmla="*/ 1647 w 4340"/>
                <a:gd name="T69" fmla="*/ 909 h 1163"/>
                <a:gd name="T70" fmla="*/ 2022 w 4340"/>
                <a:gd name="T71" fmla="*/ 1163 h 1163"/>
                <a:gd name="T72" fmla="*/ 2295 w 4340"/>
                <a:gd name="T73" fmla="*/ 1068 h 1163"/>
                <a:gd name="T74" fmla="*/ 1732 w 4340"/>
                <a:gd name="T75" fmla="*/ 643 h 1163"/>
                <a:gd name="T76" fmla="*/ 2109 w 4340"/>
                <a:gd name="T77" fmla="*/ 366 h 1163"/>
                <a:gd name="T78" fmla="*/ 2233 w 4340"/>
                <a:gd name="T79" fmla="*/ 643 h 1163"/>
                <a:gd name="T80" fmla="*/ 2630 w 4340"/>
                <a:gd name="T81" fmla="*/ 267 h 1163"/>
                <a:gd name="T82" fmla="*/ 2727 w 4340"/>
                <a:gd name="T83" fmla="*/ 1135 h 1163"/>
                <a:gd name="T84" fmla="*/ 2786 w 4340"/>
                <a:gd name="T85" fmla="*/ 410 h 1163"/>
                <a:gd name="T86" fmla="*/ 2994 w 4340"/>
                <a:gd name="T87" fmla="*/ 347 h 1163"/>
                <a:gd name="T88" fmla="*/ 3219 w 4340"/>
                <a:gd name="T89" fmla="*/ 606 h 1163"/>
                <a:gd name="T90" fmla="*/ 3324 w 4340"/>
                <a:gd name="T91" fmla="*/ 607 h 1163"/>
                <a:gd name="T92" fmla="*/ 3283 w 4340"/>
                <a:gd name="T93" fmla="*/ 372 h 1163"/>
                <a:gd name="T94" fmla="*/ 3036 w 4340"/>
                <a:gd name="T95" fmla="*/ 252 h 1163"/>
                <a:gd name="T96" fmla="*/ 2696 w 4340"/>
                <a:gd name="T97" fmla="*/ 288 h 1163"/>
                <a:gd name="T98" fmla="*/ 4249 w 4340"/>
                <a:gd name="T99" fmla="*/ 996 h 1163"/>
                <a:gd name="T100" fmla="*/ 4027 w 4340"/>
                <a:gd name="T101" fmla="*/ 1074 h 1163"/>
                <a:gd name="T102" fmla="*/ 3751 w 4340"/>
                <a:gd name="T103" fmla="*/ 865 h 1163"/>
                <a:gd name="T104" fmla="*/ 4340 w 4340"/>
                <a:gd name="T105" fmla="*/ 628 h 1163"/>
                <a:gd name="T106" fmla="*/ 4158 w 4340"/>
                <a:gd name="T107" fmla="*/ 284 h 1163"/>
                <a:gd name="T108" fmla="*/ 3738 w 4340"/>
                <a:gd name="T109" fmla="*/ 358 h 1163"/>
                <a:gd name="T110" fmla="*/ 3649 w 4340"/>
                <a:gd name="T111" fmla="*/ 909 h 1163"/>
                <a:gd name="T112" fmla="*/ 4024 w 4340"/>
                <a:gd name="T113" fmla="*/ 1163 h 1163"/>
                <a:gd name="T114" fmla="*/ 4296 w 4340"/>
                <a:gd name="T115" fmla="*/ 1068 h 1163"/>
                <a:gd name="T116" fmla="*/ 3734 w 4340"/>
                <a:gd name="T117" fmla="*/ 643 h 1163"/>
                <a:gd name="T118" fmla="*/ 4111 w 4340"/>
                <a:gd name="T119" fmla="*/ 366 h 1163"/>
                <a:gd name="T120" fmla="*/ 4235 w 4340"/>
                <a:gd name="T121" fmla="*/ 643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340" h="1163">
                  <a:moveTo>
                    <a:pt x="773" y="1094"/>
                  </a:moveTo>
                  <a:cubicBezTo>
                    <a:pt x="757" y="1093"/>
                    <a:pt x="743" y="1091"/>
                    <a:pt x="731" y="1088"/>
                  </a:cubicBezTo>
                  <a:cubicBezTo>
                    <a:pt x="719" y="1084"/>
                    <a:pt x="708" y="1078"/>
                    <a:pt x="700" y="1067"/>
                  </a:cubicBezTo>
                  <a:cubicBezTo>
                    <a:pt x="691" y="1057"/>
                    <a:pt x="684" y="1041"/>
                    <a:pt x="679" y="1022"/>
                  </a:cubicBezTo>
                  <a:cubicBezTo>
                    <a:pt x="675" y="1002"/>
                    <a:pt x="672" y="974"/>
                    <a:pt x="672" y="940"/>
                  </a:cubicBezTo>
                  <a:cubicBezTo>
                    <a:pt x="672" y="568"/>
                    <a:pt x="672" y="568"/>
                    <a:pt x="672" y="568"/>
                  </a:cubicBezTo>
                  <a:cubicBezTo>
                    <a:pt x="672" y="516"/>
                    <a:pt x="667" y="471"/>
                    <a:pt x="657" y="432"/>
                  </a:cubicBezTo>
                  <a:cubicBezTo>
                    <a:pt x="648" y="393"/>
                    <a:pt x="631" y="360"/>
                    <a:pt x="607" y="333"/>
                  </a:cubicBezTo>
                  <a:cubicBezTo>
                    <a:pt x="583" y="307"/>
                    <a:pt x="552" y="286"/>
                    <a:pt x="512" y="273"/>
                  </a:cubicBezTo>
                  <a:cubicBezTo>
                    <a:pt x="472" y="259"/>
                    <a:pt x="423" y="252"/>
                    <a:pt x="363" y="252"/>
                  </a:cubicBezTo>
                  <a:cubicBezTo>
                    <a:pt x="319" y="252"/>
                    <a:pt x="273" y="258"/>
                    <a:pt x="225" y="268"/>
                  </a:cubicBezTo>
                  <a:cubicBezTo>
                    <a:pt x="178" y="278"/>
                    <a:pt x="138" y="292"/>
                    <a:pt x="106" y="309"/>
                  </a:cubicBezTo>
                  <a:cubicBezTo>
                    <a:pt x="93" y="316"/>
                    <a:pt x="82" y="324"/>
                    <a:pt x="73" y="332"/>
                  </a:cubicBezTo>
                  <a:cubicBezTo>
                    <a:pt x="63" y="339"/>
                    <a:pt x="59" y="348"/>
                    <a:pt x="59" y="358"/>
                  </a:cubicBezTo>
                  <a:cubicBezTo>
                    <a:pt x="59" y="374"/>
                    <a:pt x="67" y="395"/>
                    <a:pt x="84" y="420"/>
                  </a:cubicBezTo>
                  <a:cubicBezTo>
                    <a:pt x="101" y="420"/>
                    <a:pt x="101" y="420"/>
                    <a:pt x="101" y="420"/>
                  </a:cubicBezTo>
                  <a:cubicBezTo>
                    <a:pt x="125" y="400"/>
                    <a:pt x="159" y="382"/>
                    <a:pt x="202" y="366"/>
                  </a:cubicBezTo>
                  <a:cubicBezTo>
                    <a:pt x="244" y="350"/>
                    <a:pt x="295" y="342"/>
                    <a:pt x="353" y="342"/>
                  </a:cubicBezTo>
                  <a:cubicBezTo>
                    <a:pt x="397" y="342"/>
                    <a:pt x="433" y="347"/>
                    <a:pt x="460" y="357"/>
                  </a:cubicBezTo>
                  <a:cubicBezTo>
                    <a:pt x="488" y="368"/>
                    <a:pt x="509" y="383"/>
                    <a:pt x="524" y="401"/>
                  </a:cubicBezTo>
                  <a:cubicBezTo>
                    <a:pt x="540" y="420"/>
                    <a:pt x="550" y="442"/>
                    <a:pt x="556" y="468"/>
                  </a:cubicBezTo>
                  <a:cubicBezTo>
                    <a:pt x="563" y="493"/>
                    <a:pt x="566" y="521"/>
                    <a:pt x="566" y="551"/>
                  </a:cubicBezTo>
                  <a:cubicBezTo>
                    <a:pt x="566" y="596"/>
                    <a:pt x="566" y="596"/>
                    <a:pt x="566" y="596"/>
                  </a:cubicBezTo>
                  <a:cubicBezTo>
                    <a:pt x="552" y="595"/>
                    <a:pt x="539" y="594"/>
                    <a:pt x="525" y="593"/>
                  </a:cubicBezTo>
                  <a:cubicBezTo>
                    <a:pt x="512" y="593"/>
                    <a:pt x="498" y="592"/>
                    <a:pt x="483" y="592"/>
                  </a:cubicBezTo>
                  <a:cubicBezTo>
                    <a:pt x="438" y="592"/>
                    <a:pt x="387" y="596"/>
                    <a:pt x="331" y="604"/>
                  </a:cubicBezTo>
                  <a:cubicBezTo>
                    <a:pt x="274" y="613"/>
                    <a:pt x="222" y="628"/>
                    <a:pt x="173" y="650"/>
                  </a:cubicBezTo>
                  <a:cubicBezTo>
                    <a:pt x="124" y="672"/>
                    <a:pt x="83" y="704"/>
                    <a:pt x="50" y="744"/>
                  </a:cubicBezTo>
                  <a:cubicBezTo>
                    <a:pt x="16" y="784"/>
                    <a:pt x="0" y="836"/>
                    <a:pt x="0" y="899"/>
                  </a:cubicBezTo>
                  <a:cubicBezTo>
                    <a:pt x="0" y="951"/>
                    <a:pt x="9" y="993"/>
                    <a:pt x="27" y="1026"/>
                  </a:cubicBezTo>
                  <a:cubicBezTo>
                    <a:pt x="44" y="1059"/>
                    <a:pt x="67" y="1085"/>
                    <a:pt x="94" y="1103"/>
                  </a:cubicBezTo>
                  <a:cubicBezTo>
                    <a:pt x="121" y="1122"/>
                    <a:pt x="150" y="1135"/>
                    <a:pt x="182" y="1141"/>
                  </a:cubicBezTo>
                  <a:cubicBezTo>
                    <a:pt x="214" y="1148"/>
                    <a:pt x="243" y="1152"/>
                    <a:pt x="270" y="1152"/>
                  </a:cubicBezTo>
                  <a:cubicBezTo>
                    <a:pt x="336" y="1152"/>
                    <a:pt x="393" y="1140"/>
                    <a:pt x="442" y="1116"/>
                  </a:cubicBezTo>
                  <a:cubicBezTo>
                    <a:pt x="490" y="1093"/>
                    <a:pt x="532" y="1063"/>
                    <a:pt x="567" y="1027"/>
                  </a:cubicBezTo>
                  <a:cubicBezTo>
                    <a:pt x="570" y="1069"/>
                    <a:pt x="585" y="1099"/>
                    <a:pt x="612" y="1117"/>
                  </a:cubicBezTo>
                  <a:cubicBezTo>
                    <a:pt x="638" y="1135"/>
                    <a:pt x="670" y="1144"/>
                    <a:pt x="707" y="1144"/>
                  </a:cubicBezTo>
                  <a:cubicBezTo>
                    <a:pt x="729" y="1144"/>
                    <a:pt x="751" y="1141"/>
                    <a:pt x="773" y="1135"/>
                  </a:cubicBezTo>
                  <a:cubicBezTo>
                    <a:pt x="773" y="1094"/>
                    <a:pt x="773" y="1094"/>
                    <a:pt x="773" y="1094"/>
                  </a:cubicBezTo>
                  <a:close/>
                  <a:moveTo>
                    <a:pt x="567" y="914"/>
                  </a:moveTo>
                  <a:cubicBezTo>
                    <a:pt x="567" y="926"/>
                    <a:pt x="560" y="939"/>
                    <a:pt x="545" y="956"/>
                  </a:cubicBezTo>
                  <a:cubicBezTo>
                    <a:pt x="531" y="973"/>
                    <a:pt x="511" y="989"/>
                    <a:pt x="485" y="1005"/>
                  </a:cubicBezTo>
                  <a:cubicBezTo>
                    <a:pt x="460" y="1021"/>
                    <a:pt x="430" y="1035"/>
                    <a:pt x="396" y="1046"/>
                  </a:cubicBezTo>
                  <a:cubicBezTo>
                    <a:pt x="363" y="1057"/>
                    <a:pt x="327" y="1062"/>
                    <a:pt x="289" y="1062"/>
                  </a:cubicBezTo>
                  <a:cubicBezTo>
                    <a:pt x="254" y="1062"/>
                    <a:pt x="225" y="1058"/>
                    <a:pt x="203" y="1048"/>
                  </a:cubicBezTo>
                  <a:cubicBezTo>
                    <a:pt x="180" y="1038"/>
                    <a:pt x="162" y="1025"/>
                    <a:pt x="149" y="1010"/>
                  </a:cubicBezTo>
                  <a:cubicBezTo>
                    <a:pt x="135" y="994"/>
                    <a:pt x="126" y="976"/>
                    <a:pt x="120" y="956"/>
                  </a:cubicBezTo>
                  <a:cubicBezTo>
                    <a:pt x="115" y="936"/>
                    <a:pt x="112" y="915"/>
                    <a:pt x="112" y="894"/>
                  </a:cubicBezTo>
                  <a:cubicBezTo>
                    <a:pt x="112" y="847"/>
                    <a:pt x="124" y="809"/>
                    <a:pt x="149" y="780"/>
                  </a:cubicBezTo>
                  <a:cubicBezTo>
                    <a:pt x="173" y="751"/>
                    <a:pt x="205" y="729"/>
                    <a:pt x="245" y="712"/>
                  </a:cubicBezTo>
                  <a:cubicBezTo>
                    <a:pt x="284" y="695"/>
                    <a:pt x="328" y="684"/>
                    <a:pt x="376" y="679"/>
                  </a:cubicBezTo>
                  <a:cubicBezTo>
                    <a:pt x="424" y="673"/>
                    <a:pt x="472" y="670"/>
                    <a:pt x="520" y="670"/>
                  </a:cubicBezTo>
                  <a:cubicBezTo>
                    <a:pt x="528" y="670"/>
                    <a:pt x="537" y="670"/>
                    <a:pt x="545" y="670"/>
                  </a:cubicBezTo>
                  <a:cubicBezTo>
                    <a:pt x="552" y="670"/>
                    <a:pt x="560" y="671"/>
                    <a:pt x="567" y="672"/>
                  </a:cubicBezTo>
                  <a:cubicBezTo>
                    <a:pt x="567" y="914"/>
                    <a:pt x="567" y="914"/>
                    <a:pt x="567" y="914"/>
                  </a:cubicBezTo>
                  <a:close/>
                  <a:moveTo>
                    <a:pt x="1107" y="267"/>
                  </a:moveTo>
                  <a:cubicBezTo>
                    <a:pt x="1107" y="94"/>
                    <a:pt x="1107" y="94"/>
                    <a:pt x="1107" y="94"/>
                  </a:cubicBezTo>
                  <a:cubicBezTo>
                    <a:pt x="1107" y="73"/>
                    <a:pt x="1104" y="57"/>
                    <a:pt x="1097" y="44"/>
                  </a:cubicBezTo>
                  <a:cubicBezTo>
                    <a:pt x="1091" y="32"/>
                    <a:pt x="1083" y="22"/>
                    <a:pt x="1073" y="16"/>
                  </a:cubicBezTo>
                  <a:cubicBezTo>
                    <a:pt x="1064" y="9"/>
                    <a:pt x="1055" y="4"/>
                    <a:pt x="1045" y="3"/>
                  </a:cubicBezTo>
                  <a:cubicBezTo>
                    <a:pt x="1035" y="1"/>
                    <a:pt x="1027" y="0"/>
                    <a:pt x="1019" y="0"/>
                  </a:cubicBezTo>
                  <a:cubicBezTo>
                    <a:pt x="1017" y="0"/>
                    <a:pt x="1015" y="0"/>
                    <a:pt x="1014" y="1"/>
                  </a:cubicBezTo>
                  <a:cubicBezTo>
                    <a:pt x="1012" y="1"/>
                    <a:pt x="1011" y="2"/>
                    <a:pt x="1008" y="2"/>
                  </a:cubicBezTo>
                  <a:cubicBezTo>
                    <a:pt x="1003" y="2"/>
                    <a:pt x="1003" y="2"/>
                    <a:pt x="1003" y="2"/>
                  </a:cubicBezTo>
                  <a:cubicBezTo>
                    <a:pt x="1003" y="878"/>
                    <a:pt x="1003" y="878"/>
                    <a:pt x="1003" y="878"/>
                  </a:cubicBezTo>
                  <a:cubicBezTo>
                    <a:pt x="1003" y="907"/>
                    <a:pt x="1004" y="934"/>
                    <a:pt x="1006" y="960"/>
                  </a:cubicBezTo>
                  <a:cubicBezTo>
                    <a:pt x="1009" y="986"/>
                    <a:pt x="1014" y="1010"/>
                    <a:pt x="1021" y="1033"/>
                  </a:cubicBezTo>
                  <a:cubicBezTo>
                    <a:pt x="1035" y="1072"/>
                    <a:pt x="1058" y="1104"/>
                    <a:pt x="1092" y="1127"/>
                  </a:cubicBezTo>
                  <a:cubicBezTo>
                    <a:pt x="1125" y="1151"/>
                    <a:pt x="1172" y="1163"/>
                    <a:pt x="1232" y="1163"/>
                  </a:cubicBezTo>
                  <a:cubicBezTo>
                    <a:pt x="1265" y="1163"/>
                    <a:pt x="1295" y="1158"/>
                    <a:pt x="1320" y="1150"/>
                  </a:cubicBezTo>
                  <a:cubicBezTo>
                    <a:pt x="1346" y="1141"/>
                    <a:pt x="1368" y="1131"/>
                    <a:pt x="1387" y="1119"/>
                  </a:cubicBezTo>
                  <a:cubicBezTo>
                    <a:pt x="1405" y="1107"/>
                    <a:pt x="1419" y="1096"/>
                    <a:pt x="1429" y="1084"/>
                  </a:cubicBezTo>
                  <a:cubicBezTo>
                    <a:pt x="1439" y="1072"/>
                    <a:pt x="1443" y="1062"/>
                    <a:pt x="1443" y="1055"/>
                  </a:cubicBezTo>
                  <a:cubicBezTo>
                    <a:pt x="1443" y="1049"/>
                    <a:pt x="1441" y="1041"/>
                    <a:pt x="1435" y="1032"/>
                  </a:cubicBezTo>
                  <a:cubicBezTo>
                    <a:pt x="1430" y="1022"/>
                    <a:pt x="1418" y="1009"/>
                    <a:pt x="1401" y="992"/>
                  </a:cubicBezTo>
                  <a:cubicBezTo>
                    <a:pt x="1389" y="1007"/>
                    <a:pt x="1375" y="1020"/>
                    <a:pt x="1359" y="1033"/>
                  </a:cubicBezTo>
                  <a:cubicBezTo>
                    <a:pt x="1346" y="1043"/>
                    <a:pt x="1329" y="1052"/>
                    <a:pt x="1308" y="1061"/>
                  </a:cubicBezTo>
                  <a:cubicBezTo>
                    <a:pt x="1288" y="1069"/>
                    <a:pt x="1266" y="1074"/>
                    <a:pt x="1241" y="1074"/>
                  </a:cubicBezTo>
                  <a:cubicBezTo>
                    <a:pt x="1195" y="1074"/>
                    <a:pt x="1161" y="1058"/>
                    <a:pt x="1140" y="1028"/>
                  </a:cubicBezTo>
                  <a:cubicBezTo>
                    <a:pt x="1118" y="998"/>
                    <a:pt x="1107" y="954"/>
                    <a:pt x="1107" y="897"/>
                  </a:cubicBezTo>
                  <a:cubicBezTo>
                    <a:pt x="1107" y="353"/>
                    <a:pt x="1107" y="353"/>
                    <a:pt x="1107" y="353"/>
                  </a:cubicBezTo>
                  <a:cubicBezTo>
                    <a:pt x="1394" y="353"/>
                    <a:pt x="1394" y="353"/>
                    <a:pt x="1394" y="353"/>
                  </a:cubicBezTo>
                  <a:cubicBezTo>
                    <a:pt x="1394" y="267"/>
                    <a:pt x="1394" y="267"/>
                    <a:pt x="1394" y="267"/>
                  </a:cubicBezTo>
                  <a:cubicBezTo>
                    <a:pt x="1107" y="267"/>
                    <a:pt x="1107" y="267"/>
                    <a:pt x="1107" y="267"/>
                  </a:cubicBezTo>
                  <a:close/>
                  <a:moveTo>
                    <a:pt x="2305" y="1002"/>
                  </a:moveTo>
                  <a:cubicBezTo>
                    <a:pt x="2297" y="990"/>
                    <a:pt x="2288" y="978"/>
                    <a:pt x="2275" y="964"/>
                  </a:cubicBezTo>
                  <a:cubicBezTo>
                    <a:pt x="2269" y="973"/>
                    <a:pt x="2260" y="983"/>
                    <a:pt x="2247" y="996"/>
                  </a:cubicBezTo>
                  <a:cubicBezTo>
                    <a:pt x="2234" y="1008"/>
                    <a:pt x="2218" y="1020"/>
                    <a:pt x="2197" y="1032"/>
                  </a:cubicBezTo>
                  <a:cubicBezTo>
                    <a:pt x="2177" y="1044"/>
                    <a:pt x="2153" y="1053"/>
                    <a:pt x="2125" y="1061"/>
                  </a:cubicBezTo>
                  <a:cubicBezTo>
                    <a:pt x="2097" y="1070"/>
                    <a:pt x="2064" y="1074"/>
                    <a:pt x="2026" y="1074"/>
                  </a:cubicBezTo>
                  <a:cubicBezTo>
                    <a:pt x="1975" y="1074"/>
                    <a:pt x="1932" y="1065"/>
                    <a:pt x="1895" y="1048"/>
                  </a:cubicBezTo>
                  <a:cubicBezTo>
                    <a:pt x="1859" y="1032"/>
                    <a:pt x="1828" y="1008"/>
                    <a:pt x="1803" y="977"/>
                  </a:cubicBezTo>
                  <a:cubicBezTo>
                    <a:pt x="1779" y="946"/>
                    <a:pt x="1761" y="909"/>
                    <a:pt x="1749" y="865"/>
                  </a:cubicBezTo>
                  <a:cubicBezTo>
                    <a:pt x="1738" y="822"/>
                    <a:pt x="1731" y="774"/>
                    <a:pt x="1730" y="722"/>
                  </a:cubicBezTo>
                  <a:cubicBezTo>
                    <a:pt x="2332" y="722"/>
                    <a:pt x="2332" y="722"/>
                    <a:pt x="2332" y="722"/>
                  </a:cubicBezTo>
                  <a:cubicBezTo>
                    <a:pt x="2336" y="689"/>
                    <a:pt x="2338" y="657"/>
                    <a:pt x="2338" y="628"/>
                  </a:cubicBezTo>
                  <a:cubicBezTo>
                    <a:pt x="2338" y="579"/>
                    <a:pt x="2332" y="533"/>
                    <a:pt x="2319" y="487"/>
                  </a:cubicBezTo>
                  <a:cubicBezTo>
                    <a:pt x="2307" y="442"/>
                    <a:pt x="2288" y="402"/>
                    <a:pt x="2261" y="368"/>
                  </a:cubicBezTo>
                  <a:cubicBezTo>
                    <a:pt x="2234" y="333"/>
                    <a:pt x="2199" y="305"/>
                    <a:pt x="2156" y="284"/>
                  </a:cubicBezTo>
                  <a:cubicBezTo>
                    <a:pt x="2113" y="263"/>
                    <a:pt x="2062" y="252"/>
                    <a:pt x="2002" y="252"/>
                  </a:cubicBezTo>
                  <a:cubicBezTo>
                    <a:pt x="1953" y="252"/>
                    <a:pt x="1905" y="261"/>
                    <a:pt x="1859" y="278"/>
                  </a:cubicBezTo>
                  <a:cubicBezTo>
                    <a:pt x="1813" y="296"/>
                    <a:pt x="1772" y="322"/>
                    <a:pt x="1736" y="358"/>
                  </a:cubicBezTo>
                  <a:cubicBezTo>
                    <a:pt x="1700" y="394"/>
                    <a:pt x="1671" y="440"/>
                    <a:pt x="1650" y="497"/>
                  </a:cubicBezTo>
                  <a:cubicBezTo>
                    <a:pt x="1629" y="553"/>
                    <a:pt x="1618" y="620"/>
                    <a:pt x="1618" y="698"/>
                  </a:cubicBezTo>
                  <a:cubicBezTo>
                    <a:pt x="1618" y="780"/>
                    <a:pt x="1628" y="850"/>
                    <a:pt x="1647" y="909"/>
                  </a:cubicBezTo>
                  <a:cubicBezTo>
                    <a:pt x="1667" y="968"/>
                    <a:pt x="1695" y="1016"/>
                    <a:pt x="1731" y="1054"/>
                  </a:cubicBezTo>
                  <a:cubicBezTo>
                    <a:pt x="1767" y="1092"/>
                    <a:pt x="1810" y="1119"/>
                    <a:pt x="1859" y="1137"/>
                  </a:cubicBezTo>
                  <a:cubicBezTo>
                    <a:pt x="1909" y="1154"/>
                    <a:pt x="1963" y="1163"/>
                    <a:pt x="2022" y="1163"/>
                  </a:cubicBezTo>
                  <a:cubicBezTo>
                    <a:pt x="2066" y="1163"/>
                    <a:pt x="2106" y="1158"/>
                    <a:pt x="2142" y="1148"/>
                  </a:cubicBezTo>
                  <a:cubicBezTo>
                    <a:pt x="2178" y="1138"/>
                    <a:pt x="2209" y="1126"/>
                    <a:pt x="2235" y="1112"/>
                  </a:cubicBezTo>
                  <a:cubicBezTo>
                    <a:pt x="2261" y="1097"/>
                    <a:pt x="2281" y="1083"/>
                    <a:pt x="2295" y="1068"/>
                  </a:cubicBezTo>
                  <a:cubicBezTo>
                    <a:pt x="2309" y="1053"/>
                    <a:pt x="2316" y="1040"/>
                    <a:pt x="2316" y="1029"/>
                  </a:cubicBezTo>
                  <a:cubicBezTo>
                    <a:pt x="2316" y="1023"/>
                    <a:pt x="2312" y="1014"/>
                    <a:pt x="2305" y="1002"/>
                  </a:cubicBezTo>
                  <a:close/>
                  <a:moveTo>
                    <a:pt x="1732" y="643"/>
                  </a:moveTo>
                  <a:cubicBezTo>
                    <a:pt x="1734" y="546"/>
                    <a:pt x="1759" y="472"/>
                    <a:pt x="1807" y="420"/>
                  </a:cubicBezTo>
                  <a:cubicBezTo>
                    <a:pt x="1855" y="368"/>
                    <a:pt x="1917" y="342"/>
                    <a:pt x="1993" y="342"/>
                  </a:cubicBezTo>
                  <a:cubicBezTo>
                    <a:pt x="2039" y="342"/>
                    <a:pt x="2078" y="350"/>
                    <a:pt x="2109" y="366"/>
                  </a:cubicBezTo>
                  <a:cubicBezTo>
                    <a:pt x="2140" y="382"/>
                    <a:pt x="2165" y="404"/>
                    <a:pt x="2184" y="431"/>
                  </a:cubicBezTo>
                  <a:cubicBezTo>
                    <a:pt x="2202" y="458"/>
                    <a:pt x="2215" y="490"/>
                    <a:pt x="2222" y="526"/>
                  </a:cubicBezTo>
                  <a:cubicBezTo>
                    <a:pt x="2229" y="563"/>
                    <a:pt x="2233" y="602"/>
                    <a:pt x="2233" y="643"/>
                  </a:cubicBezTo>
                  <a:cubicBezTo>
                    <a:pt x="1732" y="643"/>
                    <a:pt x="1732" y="643"/>
                    <a:pt x="1732" y="643"/>
                  </a:cubicBezTo>
                  <a:close/>
                  <a:moveTo>
                    <a:pt x="2696" y="288"/>
                  </a:moveTo>
                  <a:cubicBezTo>
                    <a:pt x="2677" y="274"/>
                    <a:pt x="2655" y="267"/>
                    <a:pt x="2630" y="267"/>
                  </a:cubicBezTo>
                  <a:cubicBezTo>
                    <a:pt x="2622" y="267"/>
                    <a:pt x="2622" y="267"/>
                    <a:pt x="2622" y="267"/>
                  </a:cubicBezTo>
                  <a:cubicBezTo>
                    <a:pt x="2622" y="1135"/>
                    <a:pt x="2622" y="1135"/>
                    <a:pt x="2622" y="1135"/>
                  </a:cubicBezTo>
                  <a:cubicBezTo>
                    <a:pt x="2727" y="1135"/>
                    <a:pt x="2727" y="1135"/>
                    <a:pt x="2727" y="1135"/>
                  </a:cubicBezTo>
                  <a:cubicBezTo>
                    <a:pt x="2727" y="494"/>
                    <a:pt x="2727" y="494"/>
                    <a:pt x="2727" y="494"/>
                  </a:cubicBezTo>
                  <a:cubicBezTo>
                    <a:pt x="2727" y="474"/>
                    <a:pt x="2732" y="459"/>
                    <a:pt x="2742" y="448"/>
                  </a:cubicBezTo>
                  <a:cubicBezTo>
                    <a:pt x="2753" y="435"/>
                    <a:pt x="2768" y="423"/>
                    <a:pt x="2786" y="410"/>
                  </a:cubicBezTo>
                  <a:cubicBezTo>
                    <a:pt x="2805" y="398"/>
                    <a:pt x="2825" y="387"/>
                    <a:pt x="2847" y="378"/>
                  </a:cubicBezTo>
                  <a:cubicBezTo>
                    <a:pt x="2869" y="369"/>
                    <a:pt x="2893" y="361"/>
                    <a:pt x="2918" y="356"/>
                  </a:cubicBezTo>
                  <a:cubicBezTo>
                    <a:pt x="2943" y="350"/>
                    <a:pt x="2969" y="347"/>
                    <a:pt x="2994" y="347"/>
                  </a:cubicBezTo>
                  <a:cubicBezTo>
                    <a:pt x="3110" y="347"/>
                    <a:pt x="3179" y="387"/>
                    <a:pt x="3203" y="466"/>
                  </a:cubicBezTo>
                  <a:cubicBezTo>
                    <a:pt x="3209" y="485"/>
                    <a:pt x="3213" y="507"/>
                    <a:pt x="3216" y="531"/>
                  </a:cubicBezTo>
                  <a:cubicBezTo>
                    <a:pt x="3218" y="556"/>
                    <a:pt x="3219" y="581"/>
                    <a:pt x="3219" y="606"/>
                  </a:cubicBezTo>
                  <a:cubicBezTo>
                    <a:pt x="3219" y="1135"/>
                    <a:pt x="3219" y="1135"/>
                    <a:pt x="3219" y="1135"/>
                  </a:cubicBezTo>
                  <a:cubicBezTo>
                    <a:pt x="3324" y="1135"/>
                    <a:pt x="3324" y="1135"/>
                    <a:pt x="3324" y="1135"/>
                  </a:cubicBezTo>
                  <a:cubicBezTo>
                    <a:pt x="3324" y="607"/>
                    <a:pt x="3324" y="607"/>
                    <a:pt x="3324" y="607"/>
                  </a:cubicBezTo>
                  <a:cubicBezTo>
                    <a:pt x="3324" y="579"/>
                    <a:pt x="3323" y="551"/>
                    <a:pt x="3321" y="523"/>
                  </a:cubicBezTo>
                  <a:cubicBezTo>
                    <a:pt x="3319" y="495"/>
                    <a:pt x="3315" y="468"/>
                    <a:pt x="3309" y="442"/>
                  </a:cubicBezTo>
                  <a:cubicBezTo>
                    <a:pt x="3304" y="418"/>
                    <a:pt x="3296" y="395"/>
                    <a:pt x="3283" y="372"/>
                  </a:cubicBezTo>
                  <a:cubicBezTo>
                    <a:pt x="3270" y="349"/>
                    <a:pt x="3252" y="329"/>
                    <a:pt x="3230" y="311"/>
                  </a:cubicBezTo>
                  <a:cubicBezTo>
                    <a:pt x="3208" y="293"/>
                    <a:pt x="3181" y="279"/>
                    <a:pt x="3150" y="268"/>
                  </a:cubicBezTo>
                  <a:cubicBezTo>
                    <a:pt x="3118" y="258"/>
                    <a:pt x="3080" y="252"/>
                    <a:pt x="3036" y="252"/>
                  </a:cubicBezTo>
                  <a:cubicBezTo>
                    <a:pt x="2962" y="252"/>
                    <a:pt x="2899" y="264"/>
                    <a:pt x="2847" y="289"/>
                  </a:cubicBezTo>
                  <a:cubicBezTo>
                    <a:pt x="2794" y="313"/>
                    <a:pt x="2753" y="340"/>
                    <a:pt x="2725" y="369"/>
                  </a:cubicBezTo>
                  <a:cubicBezTo>
                    <a:pt x="2725" y="329"/>
                    <a:pt x="2716" y="301"/>
                    <a:pt x="2696" y="288"/>
                  </a:cubicBezTo>
                  <a:close/>
                  <a:moveTo>
                    <a:pt x="4307" y="1002"/>
                  </a:moveTo>
                  <a:cubicBezTo>
                    <a:pt x="4299" y="990"/>
                    <a:pt x="4289" y="978"/>
                    <a:pt x="4277" y="964"/>
                  </a:cubicBezTo>
                  <a:cubicBezTo>
                    <a:pt x="4271" y="973"/>
                    <a:pt x="4262" y="983"/>
                    <a:pt x="4249" y="996"/>
                  </a:cubicBezTo>
                  <a:cubicBezTo>
                    <a:pt x="4236" y="1008"/>
                    <a:pt x="4219" y="1020"/>
                    <a:pt x="4199" y="1032"/>
                  </a:cubicBezTo>
                  <a:cubicBezTo>
                    <a:pt x="4179" y="1044"/>
                    <a:pt x="4155" y="1053"/>
                    <a:pt x="4127" y="1061"/>
                  </a:cubicBezTo>
                  <a:cubicBezTo>
                    <a:pt x="4098" y="1070"/>
                    <a:pt x="4065" y="1074"/>
                    <a:pt x="4027" y="1074"/>
                  </a:cubicBezTo>
                  <a:cubicBezTo>
                    <a:pt x="3977" y="1074"/>
                    <a:pt x="3934" y="1065"/>
                    <a:pt x="3897" y="1048"/>
                  </a:cubicBezTo>
                  <a:cubicBezTo>
                    <a:pt x="3860" y="1032"/>
                    <a:pt x="3830" y="1008"/>
                    <a:pt x="3805" y="977"/>
                  </a:cubicBezTo>
                  <a:cubicBezTo>
                    <a:pt x="3781" y="946"/>
                    <a:pt x="3763" y="909"/>
                    <a:pt x="3751" y="865"/>
                  </a:cubicBezTo>
                  <a:cubicBezTo>
                    <a:pt x="3739" y="822"/>
                    <a:pt x="3733" y="774"/>
                    <a:pt x="3732" y="722"/>
                  </a:cubicBezTo>
                  <a:cubicBezTo>
                    <a:pt x="4334" y="722"/>
                    <a:pt x="4334" y="722"/>
                    <a:pt x="4334" y="722"/>
                  </a:cubicBezTo>
                  <a:cubicBezTo>
                    <a:pt x="4338" y="689"/>
                    <a:pt x="4340" y="657"/>
                    <a:pt x="4340" y="628"/>
                  </a:cubicBezTo>
                  <a:cubicBezTo>
                    <a:pt x="4340" y="579"/>
                    <a:pt x="4333" y="533"/>
                    <a:pt x="4321" y="487"/>
                  </a:cubicBezTo>
                  <a:cubicBezTo>
                    <a:pt x="4309" y="442"/>
                    <a:pt x="4289" y="402"/>
                    <a:pt x="4263" y="368"/>
                  </a:cubicBezTo>
                  <a:cubicBezTo>
                    <a:pt x="4236" y="333"/>
                    <a:pt x="4201" y="305"/>
                    <a:pt x="4158" y="284"/>
                  </a:cubicBezTo>
                  <a:cubicBezTo>
                    <a:pt x="4115" y="263"/>
                    <a:pt x="4064" y="252"/>
                    <a:pt x="4004" y="252"/>
                  </a:cubicBezTo>
                  <a:cubicBezTo>
                    <a:pt x="3955" y="252"/>
                    <a:pt x="3907" y="261"/>
                    <a:pt x="3861" y="278"/>
                  </a:cubicBezTo>
                  <a:cubicBezTo>
                    <a:pt x="3815" y="296"/>
                    <a:pt x="3774" y="322"/>
                    <a:pt x="3738" y="358"/>
                  </a:cubicBezTo>
                  <a:cubicBezTo>
                    <a:pt x="3702" y="394"/>
                    <a:pt x="3673" y="440"/>
                    <a:pt x="3652" y="497"/>
                  </a:cubicBezTo>
                  <a:cubicBezTo>
                    <a:pt x="3630" y="553"/>
                    <a:pt x="3620" y="620"/>
                    <a:pt x="3620" y="698"/>
                  </a:cubicBezTo>
                  <a:cubicBezTo>
                    <a:pt x="3620" y="780"/>
                    <a:pt x="3630" y="850"/>
                    <a:pt x="3649" y="909"/>
                  </a:cubicBezTo>
                  <a:cubicBezTo>
                    <a:pt x="3669" y="968"/>
                    <a:pt x="3697" y="1016"/>
                    <a:pt x="3733" y="1054"/>
                  </a:cubicBezTo>
                  <a:cubicBezTo>
                    <a:pt x="3769" y="1092"/>
                    <a:pt x="3812" y="1119"/>
                    <a:pt x="3861" y="1137"/>
                  </a:cubicBezTo>
                  <a:cubicBezTo>
                    <a:pt x="3911" y="1154"/>
                    <a:pt x="3965" y="1163"/>
                    <a:pt x="4024" y="1163"/>
                  </a:cubicBezTo>
                  <a:cubicBezTo>
                    <a:pt x="4068" y="1163"/>
                    <a:pt x="4108" y="1158"/>
                    <a:pt x="4144" y="1148"/>
                  </a:cubicBezTo>
                  <a:cubicBezTo>
                    <a:pt x="4180" y="1138"/>
                    <a:pt x="4211" y="1126"/>
                    <a:pt x="4237" y="1112"/>
                  </a:cubicBezTo>
                  <a:cubicBezTo>
                    <a:pt x="4263" y="1097"/>
                    <a:pt x="4282" y="1083"/>
                    <a:pt x="4296" y="1068"/>
                  </a:cubicBezTo>
                  <a:cubicBezTo>
                    <a:pt x="4311" y="1053"/>
                    <a:pt x="4318" y="1040"/>
                    <a:pt x="4318" y="1029"/>
                  </a:cubicBezTo>
                  <a:cubicBezTo>
                    <a:pt x="4318" y="1023"/>
                    <a:pt x="4314" y="1014"/>
                    <a:pt x="4307" y="1002"/>
                  </a:cubicBezTo>
                  <a:close/>
                  <a:moveTo>
                    <a:pt x="3734" y="643"/>
                  </a:moveTo>
                  <a:cubicBezTo>
                    <a:pt x="3736" y="546"/>
                    <a:pt x="3761" y="472"/>
                    <a:pt x="3809" y="420"/>
                  </a:cubicBezTo>
                  <a:cubicBezTo>
                    <a:pt x="3857" y="368"/>
                    <a:pt x="3918" y="342"/>
                    <a:pt x="3994" y="342"/>
                  </a:cubicBezTo>
                  <a:cubicBezTo>
                    <a:pt x="4041" y="342"/>
                    <a:pt x="4080" y="350"/>
                    <a:pt x="4111" y="366"/>
                  </a:cubicBezTo>
                  <a:cubicBezTo>
                    <a:pt x="4142" y="382"/>
                    <a:pt x="4167" y="404"/>
                    <a:pt x="4185" y="431"/>
                  </a:cubicBezTo>
                  <a:cubicBezTo>
                    <a:pt x="4204" y="458"/>
                    <a:pt x="4217" y="490"/>
                    <a:pt x="4224" y="526"/>
                  </a:cubicBezTo>
                  <a:cubicBezTo>
                    <a:pt x="4231" y="563"/>
                    <a:pt x="4235" y="602"/>
                    <a:pt x="4235" y="643"/>
                  </a:cubicBezTo>
                  <a:cubicBezTo>
                    <a:pt x="3734" y="643"/>
                    <a:pt x="3734" y="643"/>
                    <a:pt x="3734" y="6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" name="Freeform 9"/>
            <p:cNvSpPr>
              <a:spLocks noChangeAspect="1"/>
            </p:cNvSpPr>
            <p:nvPr/>
          </p:nvSpPr>
          <p:spPr bwMode="auto">
            <a:xfrm>
              <a:off x="3741249" y="1114851"/>
              <a:ext cx="840419" cy="840647"/>
            </a:xfrm>
            <a:custGeom>
              <a:avLst/>
              <a:gdLst>
                <a:gd name="T0" fmla="*/ 1498 w 2848"/>
                <a:gd name="T1" fmla="*/ 1719 h 2848"/>
                <a:gd name="T2" fmla="*/ 1720 w 2848"/>
                <a:gd name="T3" fmla="*/ 1498 h 2848"/>
                <a:gd name="T4" fmla="*/ 2848 w 2848"/>
                <a:gd name="T5" fmla="*/ 1498 h 2848"/>
                <a:gd name="T6" fmla="*/ 2848 w 2848"/>
                <a:gd name="T7" fmla="*/ 112 h 2848"/>
                <a:gd name="T8" fmla="*/ 2735 w 2848"/>
                <a:gd name="T9" fmla="*/ 0 h 2848"/>
                <a:gd name="T10" fmla="*/ 114 w 2848"/>
                <a:gd name="T11" fmla="*/ 0 h 2848"/>
                <a:gd name="T12" fmla="*/ 0 w 2848"/>
                <a:gd name="T13" fmla="*/ 112 h 2848"/>
                <a:gd name="T14" fmla="*/ 0 w 2848"/>
                <a:gd name="T15" fmla="*/ 2736 h 2848"/>
                <a:gd name="T16" fmla="*/ 114 w 2848"/>
                <a:gd name="T17" fmla="*/ 2848 h 2848"/>
                <a:gd name="T18" fmla="*/ 1498 w 2848"/>
                <a:gd name="T19" fmla="*/ 2848 h 2848"/>
                <a:gd name="T20" fmla="*/ 1498 w 2848"/>
                <a:gd name="T21" fmla="*/ 1719 h 2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8" h="2848">
                  <a:moveTo>
                    <a:pt x="1498" y="1719"/>
                  </a:moveTo>
                  <a:cubicBezTo>
                    <a:pt x="1498" y="1575"/>
                    <a:pt x="1613" y="1498"/>
                    <a:pt x="1720" y="1498"/>
                  </a:cubicBezTo>
                  <a:cubicBezTo>
                    <a:pt x="2848" y="1498"/>
                    <a:pt x="2848" y="1498"/>
                    <a:pt x="2848" y="1498"/>
                  </a:cubicBezTo>
                  <a:cubicBezTo>
                    <a:pt x="2848" y="112"/>
                    <a:pt x="2848" y="112"/>
                    <a:pt x="2848" y="112"/>
                  </a:cubicBezTo>
                  <a:cubicBezTo>
                    <a:pt x="2848" y="112"/>
                    <a:pt x="2848" y="0"/>
                    <a:pt x="2735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0"/>
                    <a:pt x="0" y="0"/>
                    <a:pt x="0" y="112"/>
                  </a:cubicBezTo>
                  <a:cubicBezTo>
                    <a:pt x="0" y="2736"/>
                    <a:pt x="0" y="2736"/>
                    <a:pt x="0" y="2736"/>
                  </a:cubicBezTo>
                  <a:cubicBezTo>
                    <a:pt x="0" y="2736"/>
                    <a:pt x="0" y="2848"/>
                    <a:pt x="114" y="2848"/>
                  </a:cubicBezTo>
                  <a:cubicBezTo>
                    <a:pt x="1498" y="2848"/>
                    <a:pt x="1498" y="2848"/>
                    <a:pt x="1498" y="2848"/>
                  </a:cubicBezTo>
                  <a:lnTo>
                    <a:pt x="1498" y="1719"/>
                  </a:lnTo>
                  <a:close/>
                </a:path>
              </a:pathLst>
            </a:custGeom>
            <a:solidFill>
              <a:srgbClr val="009BA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Freeform 10"/>
            <p:cNvSpPr>
              <a:spLocks noChangeAspect="1" noEditPoints="1"/>
            </p:cNvSpPr>
            <p:nvPr/>
          </p:nvSpPr>
          <p:spPr bwMode="auto">
            <a:xfrm>
              <a:off x="4215267" y="1588641"/>
              <a:ext cx="673749" cy="673977"/>
            </a:xfrm>
            <a:custGeom>
              <a:avLst/>
              <a:gdLst>
                <a:gd name="T0" fmla="*/ 2169 w 2283"/>
                <a:gd name="T1" fmla="*/ 0 h 2284"/>
                <a:gd name="T2" fmla="*/ 114 w 2283"/>
                <a:gd name="T3" fmla="*/ 0 h 2284"/>
                <a:gd name="T4" fmla="*/ 0 w 2283"/>
                <a:gd name="T5" fmla="*/ 114 h 2284"/>
                <a:gd name="T6" fmla="*/ 0 w 2283"/>
                <a:gd name="T7" fmla="*/ 2171 h 2284"/>
                <a:gd name="T8" fmla="*/ 114 w 2283"/>
                <a:gd name="T9" fmla="*/ 2284 h 2284"/>
                <a:gd name="T10" fmla="*/ 2169 w 2283"/>
                <a:gd name="T11" fmla="*/ 2284 h 2284"/>
                <a:gd name="T12" fmla="*/ 2283 w 2283"/>
                <a:gd name="T13" fmla="*/ 2171 h 2284"/>
                <a:gd name="T14" fmla="*/ 2283 w 2283"/>
                <a:gd name="T15" fmla="*/ 114 h 2284"/>
                <a:gd name="T16" fmla="*/ 2169 w 2283"/>
                <a:gd name="T17" fmla="*/ 0 h 2284"/>
                <a:gd name="T18" fmla="*/ 1652 w 2283"/>
                <a:gd name="T19" fmla="*/ 1578 h 2284"/>
                <a:gd name="T20" fmla="*/ 1576 w 2283"/>
                <a:gd name="T21" fmla="*/ 1653 h 2284"/>
                <a:gd name="T22" fmla="*/ 707 w 2283"/>
                <a:gd name="T23" fmla="*/ 1653 h 2284"/>
                <a:gd name="T24" fmla="*/ 631 w 2283"/>
                <a:gd name="T25" fmla="*/ 1578 h 2284"/>
                <a:gd name="T26" fmla="*/ 631 w 2283"/>
                <a:gd name="T27" fmla="*/ 707 h 2284"/>
                <a:gd name="T28" fmla="*/ 707 w 2283"/>
                <a:gd name="T29" fmla="*/ 632 h 2284"/>
                <a:gd name="T30" fmla="*/ 1576 w 2283"/>
                <a:gd name="T31" fmla="*/ 632 h 2284"/>
                <a:gd name="T32" fmla="*/ 1652 w 2283"/>
                <a:gd name="T33" fmla="*/ 707 h 2284"/>
                <a:gd name="T34" fmla="*/ 1652 w 2283"/>
                <a:gd name="T35" fmla="*/ 1578 h 2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3" h="2284">
                  <a:moveTo>
                    <a:pt x="2169" y="0"/>
                  </a:moveTo>
                  <a:cubicBezTo>
                    <a:pt x="114" y="0"/>
                    <a:pt x="114" y="0"/>
                    <a:pt x="114" y="0"/>
                  </a:cubicBezTo>
                  <a:cubicBezTo>
                    <a:pt x="114" y="0"/>
                    <a:pt x="0" y="0"/>
                    <a:pt x="0" y="114"/>
                  </a:cubicBezTo>
                  <a:cubicBezTo>
                    <a:pt x="0" y="2171"/>
                    <a:pt x="0" y="2171"/>
                    <a:pt x="0" y="2171"/>
                  </a:cubicBezTo>
                  <a:cubicBezTo>
                    <a:pt x="0" y="2171"/>
                    <a:pt x="0" y="2284"/>
                    <a:pt x="114" y="2284"/>
                  </a:cubicBezTo>
                  <a:cubicBezTo>
                    <a:pt x="2169" y="2284"/>
                    <a:pt x="2169" y="2284"/>
                    <a:pt x="2169" y="2284"/>
                  </a:cubicBezTo>
                  <a:cubicBezTo>
                    <a:pt x="2169" y="2284"/>
                    <a:pt x="2283" y="2284"/>
                    <a:pt x="2283" y="2171"/>
                  </a:cubicBezTo>
                  <a:cubicBezTo>
                    <a:pt x="2283" y="114"/>
                    <a:pt x="2283" y="114"/>
                    <a:pt x="2283" y="114"/>
                  </a:cubicBezTo>
                  <a:cubicBezTo>
                    <a:pt x="2283" y="114"/>
                    <a:pt x="2283" y="0"/>
                    <a:pt x="2169" y="0"/>
                  </a:cubicBezTo>
                  <a:close/>
                  <a:moveTo>
                    <a:pt x="1652" y="1578"/>
                  </a:moveTo>
                  <a:cubicBezTo>
                    <a:pt x="1652" y="1653"/>
                    <a:pt x="1576" y="1653"/>
                    <a:pt x="1576" y="1653"/>
                  </a:cubicBezTo>
                  <a:cubicBezTo>
                    <a:pt x="707" y="1653"/>
                    <a:pt x="707" y="1653"/>
                    <a:pt x="707" y="1653"/>
                  </a:cubicBezTo>
                  <a:cubicBezTo>
                    <a:pt x="631" y="1653"/>
                    <a:pt x="631" y="1578"/>
                    <a:pt x="631" y="1578"/>
                  </a:cubicBezTo>
                  <a:cubicBezTo>
                    <a:pt x="631" y="707"/>
                    <a:pt x="631" y="707"/>
                    <a:pt x="631" y="707"/>
                  </a:cubicBezTo>
                  <a:cubicBezTo>
                    <a:pt x="631" y="632"/>
                    <a:pt x="707" y="632"/>
                    <a:pt x="707" y="632"/>
                  </a:cubicBezTo>
                  <a:cubicBezTo>
                    <a:pt x="1576" y="632"/>
                    <a:pt x="1576" y="632"/>
                    <a:pt x="1576" y="632"/>
                  </a:cubicBezTo>
                  <a:cubicBezTo>
                    <a:pt x="1652" y="632"/>
                    <a:pt x="1652" y="707"/>
                    <a:pt x="1652" y="707"/>
                  </a:cubicBezTo>
                  <a:lnTo>
                    <a:pt x="1652" y="1578"/>
                  </a:lnTo>
                  <a:close/>
                </a:path>
              </a:pathLst>
            </a:custGeom>
            <a:solidFill>
              <a:srgbClr val="869A2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Rectangle 11"/>
            <p:cNvSpPr>
              <a:spLocks noChangeAspect="1" noChangeArrowheads="1"/>
            </p:cNvSpPr>
            <p:nvPr/>
          </p:nvSpPr>
          <p:spPr bwMode="auto">
            <a:xfrm>
              <a:off x="4522387" y="1895761"/>
              <a:ext cx="59281" cy="59737"/>
            </a:xfrm>
            <a:prstGeom prst="rect">
              <a:avLst/>
            </a:prstGeom>
            <a:solidFill>
              <a:srgbClr val="009BA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5" name="Rechteck 4"/>
          <p:cNvSpPr/>
          <p:nvPr userDrawn="1"/>
        </p:nvSpPr>
        <p:spPr>
          <a:xfrm>
            <a:off x="327831" y="0"/>
            <a:ext cx="36000" cy="747593"/>
          </a:xfrm>
          <a:prstGeom prst="rect">
            <a:avLst/>
          </a:prstGeom>
          <a:solidFill>
            <a:srgbClr val="009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l"/>
            <a:endParaRPr lang="de-DE" dirty="0">
              <a:solidFill>
                <a:srgbClr val="434343"/>
              </a:solidFill>
            </a:endParaRPr>
          </a:p>
        </p:txBody>
      </p:sp>
      <p:sp>
        <p:nvSpPr>
          <p:cNvPr id="3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147898" y="6615953"/>
            <a:ext cx="602553" cy="242047"/>
          </a:xfrm>
          <a:prstGeom prst="rect">
            <a:avLst/>
          </a:prstGeom>
        </p:spPr>
        <p:txBody>
          <a:bodyPr wrap="none" lIns="0" tIns="0" rIns="0" bIns="0"/>
          <a:lstStyle>
            <a:lvl1pPr algn="r">
              <a:defRPr sz="1050">
                <a:solidFill>
                  <a:schemeClr val="bg2">
                    <a:lumMod val="65000"/>
                  </a:schemeClr>
                </a:solidFill>
                <a:latin typeface="+mn-lt"/>
              </a:defRPr>
            </a:lvl1pPr>
          </a:lstStyle>
          <a:p>
            <a:fld id="{207047AA-D497-4829-BCF4-2C70EA25127F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2" name="Fußzeilenplatzhalter 4">
            <a:extLst>
              <a:ext uri="{FF2B5EF4-FFF2-40B4-BE49-F238E27FC236}">
                <a16:creationId xmlns:a16="http://schemas.microsoft.com/office/drawing/2014/main" id="{30349E93-E557-645B-0819-D10BA6B9CCB1}"/>
              </a:ext>
            </a:extLst>
          </p:cNvPr>
          <p:cNvSpPr txBox="1">
            <a:spLocks/>
          </p:cNvSpPr>
          <p:nvPr userDrawn="1"/>
        </p:nvSpPr>
        <p:spPr>
          <a:xfrm>
            <a:off x="852333" y="6615953"/>
            <a:ext cx="6396192" cy="242047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105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│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© atene KOM GmbH 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│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www.atenekom.eu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│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Alle Rechte vorbehalten. Jegliche Verwertung bedarf der schriftlichen Zustimmung des Urhebers.</a:t>
            </a:r>
          </a:p>
          <a:p>
            <a:pPr algn="l"/>
            <a:endParaRPr lang="de-DE" sz="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3" name="Datumsplatzhalter 3">
            <a:extLst>
              <a:ext uri="{FF2B5EF4-FFF2-40B4-BE49-F238E27FC236}">
                <a16:creationId xmlns:a16="http://schemas.microsoft.com/office/drawing/2014/main" id="{906EDF8A-41A8-5560-1BED-C9E910D9B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5449" y="6615953"/>
            <a:ext cx="636021" cy="24204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B915B840-F275-44C5-BEDC-4FB3F4DA88B2}" type="datetime1">
              <a:rPr lang="de-DE" smtClean="0"/>
              <a:pPr/>
              <a:t>20.07.2022</a:t>
            </a:fld>
            <a:endParaRPr lang="de-DE" dirty="0"/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D04AC9AC-BA07-A4EE-5C9C-E5CA360243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4" y="252000"/>
            <a:ext cx="9777646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3200">
                <a:solidFill>
                  <a:srgbClr val="009BA4"/>
                </a:solidFill>
              </a:defRPr>
            </a:lvl1pPr>
          </a:lstStyle>
          <a:p>
            <a:r>
              <a:rPr lang="de-DE" dirty="0"/>
              <a:t>Überschrift einfügen</a:t>
            </a:r>
          </a:p>
        </p:txBody>
      </p:sp>
    </p:spTree>
    <p:extLst>
      <p:ext uri="{BB962C8B-B14F-4D97-AF65-F5344CB8AC3E}">
        <p14:creationId xmlns:p14="http://schemas.microsoft.com/office/powerpoint/2010/main" val="41472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8000"/>
    </mc:Choice>
    <mc:Fallback xmlns="">
      <p:transition spd="slow" advClick="0" advTm="800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ene 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19"/>
          <a:stretch/>
        </p:blipFill>
        <p:spPr>
          <a:xfrm>
            <a:off x="0" y="2115123"/>
            <a:ext cx="12199762" cy="3747911"/>
          </a:xfrm>
          <a:prstGeom prst="rect">
            <a:avLst/>
          </a:prstGeom>
        </p:spPr>
      </p:pic>
      <p:sp>
        <p:nvSpPr>
          <p:cNvPr id="6" name="object 4"/>
          <p:cNvSpPr txBox="1">
            <a:spLocks/>
          </p:cNvSpPr>
          <p:nvPr userDrawn="1"/>
        </p:nvSpPr>
        <p:spPr>
          <a:xfrm>
            <a:off x="454340" y="1177190"/>
            <a:ext cx="6331102" cy="505267"/>
          </a:xfrm>
          <a:prstGeom prst="rect">
            <a:avLst/>
          </a:prstGeom>
          <a:noFill/>
        </p:spPr>
        <p:txBody>
          <a:bodyPr vert="horz" wrap="square" lIns="0" tIns="12700" rIns="0" bIns="0" rtlCol="0" anchor="ctr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l"/>
            <a:r>
              <a:rPr lang="de-DE" sz="1600" b="1" kern="0" dirty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rPr>
              <a:t>atene KOM GmbH</a:t>
            </a:r>
          </a:p>
          <a:p>
            <a:pPr marL="12700"/>
            <a:r>
              <a:rPr lang="de-DE" sz="1600" dirty="0">
                <a:solidFill>
                  <a:schemeClr val="tx1"/>
                </a:solidFill>
                <a:latin typeface="+mn-lt"/>
              </a:rPr>
              <a:t>Agentur für Kommunikation, Organisation und Management</a:t>
            </a:r>
          </a:p>
        </p:txBody>
      </p:sp>
      <p:sp>
        <p:nvSpPr>
          <p:cNvPr id="7" name="Textfeld 6"/>
          <p:cNvSpPr txBox="1"/>
          <p:nvPr userDrawn="1"/>
        </p:nvSpPr>
        <p:spPr>
          <a:xfrm>
            <a:off x="412598" y="6062661"/>
            <a:ext cx="2554030" cy="4924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de-DE" sz="1600" dirty="0">
                <a:solidFill>
                  <a:schemeClr val="tx1"/>
                </a:solidFill>
                <a:latin typeface="+mn-lt"/>
              </a:rPr>
              <a:t>Invalidenstraße 91 </a:t>
            </a:r>
            <a:br>
              <a:rPr lang="de-DE" sz="1600" dirty="0">
                <a:solidFill>
                  <a:schemeClr val="tx1"/>
                </a:solidFill>
                <a:latin typeface="+mn-lt"/>
              </a:rPr>
            </a:br>
            <a:r>
              <a:rPr lang="de-DE" sz="1600" dirty="0">
                <a:solidFill>
                  <a:schemeClr val="tx1"/>
                </a:solidFill>
                <a:latin typeface="+mn-lt"/>
              </a:rPr>
              <a:t>10115 Berlin</a:t>
            </a:r>
          </a:p>
        </p:txBody>
      </p:sp>
      <p:sp>
        <p:nvSpPr>
          <p:cNvPr id="8" name="Textfeld 7"/>
          <p:cNvSpPr txBox="1"/>
          <p:nvPr userDrawn="1"/>
        </p:nvSpPr>
        <p:spPr>
          <a:xfrm>
            <a:off x="3260204" y="5785663"/>
            <a:ext cx="2972538" cy="76944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endParaRPr lang="de-DE" sz="1600" dirty="0">
              <a:solidFill>
                <a:schemeClr val="tx1"/>
              </a:solidFill>
              <a:latin typeface="+mn-lt"/>
            </a:endParaRPr>
          </a:p>
          <a:p>
            <a:r>
              <a:rPr lang="de-DE" sz="1600" dirty="0">
                <a:solidFill>
                  <a:schemeClr val="tx1"/>
                </a:solidFill>
                <a:latin typeface="+mn-lt"/>
              </a:rPr>
              <a:t>Tel.</a:t>
            </a:r>
            <a:r>
              <a:rPr lang="de-DE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de-DE" sz="1100" dirty="0">
                <a:solidFill>
                  <a:schemeClr val="tx1"/>
                </a:solidFill>
                <a:latin typeface="+mn-lt"/>
              </a:rPr>
              <a:t> </a:t>
            </a:r>
            <a:r>
              <a:rPr lang="de-DE" sz="1600" dirty="0">
                <a:solidFill>
                  <a:schemeClr val="tx1"/>
                </a:solidFill>
                <a:latin typeface="+mn-lt"/>
              </a:rPr>
              <a:t>+49 (0)30 22183-0</a:t>
            </a:r>
            <a:br>
              <a:rPr lang="de-DE" sz="1600" dirty="0">
                <a:solidFill>
                  <a:schemeClr val="tx1"/>
                </a:solidFill>
                <a:latin typeface="+mn-lt"/>
              </a:rPr>
            </a:br>
            <a:r>
              <a:rPr lang="de-DE" sz="1600" dirty="0">
                <a:solidFill>
                  <a:schemeClr val="tx1"/>
                </a:solidFill>
                <a:latin typeface="+mn-lt"/>
              </a:rPr>
              <a:t>Fax  +49 (0)30 22183-1199</a:t>
            </a:r>
          </a:p>
        </p:txBody>
      </p:sp>
      <p:sp>
        <p:nvSpPr>
          <p:cNvPr id="9" name="Textfeld 8"/>
          <p:cNvSpPr txBox="1"/>
          <p:nvPr userDrawn="1"/>
        </p:nvSpPr>
        <p:spPr>
          <a:xfrm>
            <a:off x="9069994" y="6308883"/>
            <a:ext cx="2679094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r>
              <a:rPr lang="de-DE" sz="1600" b="0" dirty="0">
                <a:solidFill>
                  <a:srgbClr val="009BA4"/>
                </a:solidFill>
                <a:latin typeface="+mn-lt"/>
              </a:rPr>
              <a:t>www.atenekom.eu</a:t>
            </a:r>
            <a:endParaRPr lang="de-DE" sz="2000" b="0" dirty="0">
              <a:solidFill>
                <a:srgbClr val="009BA4"/>
              </a:solidFill>
              <a:latin typeface="+mn-lt"/>
            </a:endParaRPr>
          </a:p>
        </p:txBody>
      </p:sp>
      <p:sp>
        <p:nvSpPr>
          <p:cNvPr id="13" name="Textplatzhalter 20">
            <a:extLst>
              <a:ext uri="{FF2B5EF4-FFF2-40B4-BE49-F238E27FC236}">
                <a16:creationId xmlns:a16="http://schemas.microsoft.com/office/drawing/2014/main" id="{91171EA5-14EE-414B-9981-F35DD7F916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4340" y="2702445"/>
            <a:ext cx="9344083" cy="6155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 sz="4400">
                <a:solidFill>
                  <a:schemeClr val="bg1"/>
                </a:solidFill>
                <a:latin typeface="+mj-lt"/>
              </a:defRPr>
            </a:lvl2pPr>
            <a:lvl3pPr>
              <a:defRPr sz="4400">
                <a:solidFill>
                  <a:schemeClr val="bg1"/>
                </a:solidFill>
                <a:latin typeface="+mj-lt"/>
              </a:defRPr>
            </a:lvl3pPr>
            <a:lvl4pPr>
              <a:defRPr sz="4400">
                <a:solidFill>
                  <a:schemeClr val="bg1"/>
                </a:solidFill>
                <a:latin typeface="+mj-lt"/>
              </a:defRPr>
            </a:lvl4pPr>
            <a:lvl5pPr>
              <a:defRPr sz="4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Abschluss / Danksagung</a:t>
            </a:r>
          </a:p>
        </p:txBody>
      </p:sp>
      <p:sp>
        <p:nvSpPr>
          <p:cNvPr id="15" name="Rechteck 14"/>
          <p:cNvSpPr/>
          <p:nvPr userDrawn="1"/>
        </p:nvSpPr>
        <p:spPr>
          <a:xfrm>
            <a:off x="0" y="1957947"/>
            <a:ext cx="12192000" cy="107244"/>
          </a:xfrm>
          <a:prstGeom prst="rect">
            <a:avLst/>
          </a:prstGeom>
          <a:gradFill>
            <a:gsLst>
              <a:gs pos="0">
                <a:srgbClr val="899C26"/>
              </a:gs>
              <a:gs pos="23000">
                <a:schemeClr val="accent2"/>
              </a:gs>
              <a:gs pos="100000">
                <a:srgbClr val="899C26"/>
              </a:gs>
            </a:gsLst>
            <a:lin ang="0" scaled="0"/>
          </a:gradFill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180975" marR="0" indent="-1809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37B4DB0D-CC1C-3F4C-A65A-E8CBA8FFFE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505"/>
          <a:stretch/>
        </p:blipFill>
        <p:spPr>
          <a:xfrm>
            <a:off x="9212304" y="260617"/>
            <a:ext cx="2880000" cy="167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95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8000"/>
    </mc:Choice>
    <mc:Fallback xmlns="">
      <p:transition spd="slow" advClick="0" advTm="8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ene Ende+Refer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 userDrawn="1"/>
        </p:nvSpPr>
        <p:spPr>
          <a:xfrm>
            <a:off x="7238082" y="-3912"/>
            <a:ext cx="4953918" cy="6865825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 anchor="ctr">
            <a:spAutoFit/>
          </a:bodyPr>
          <a:lstStyle/>
          <a:p>
            <a:pPr marL="180975" marR="0" indent="-1809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9" name="Gruppieren 18"/>
          <p:cNvGrpSpPr>
            <a:grpSpLocks noChangeAspect="1"/>
          </p:cNvGrpSpPr>
          <p:nvPr userDrawn="1"/>
        </p:nvGrpSpPr>
        <p:grpSpPr>
          <a:xfrm>
            <a:off x="442912" y="2294414"/>
            <a:ext cx="1994001" cy="1026624"/>
            <a:chOff x="2264702" y="1114851"/>
            <a:chExt cx="2624314" cy="1351146"/>
          </a:xfrm>
        </p:grpSpPr>
        <p:sp>
          <p:nvSpPr>
            <p:cNvPr id="20" name="Freeform 7"/>
            <p:cNvSpPr>
              <a:spLocks noChangeAspect="1" noEditPoints="1"/>
            </p:cNvSpPr>
            <p:nvPr/>
          </p:nvSpPr>
          <p:spPr bwMode="auto">
            <a:xfrm>
              <a:off x="2859334" y="2063116"/>
              <a:ext cx="1097150" cy="402881"/>
            </a:xfrm>
            <a:custGeom>
              <a:avLst/>
              <a:gdLst>
                <a:gd name="T0" fmla="*/ 847 w 3718"/>
                <a:gd name="T1" fmla="*/ 1354 h 1365"/>
                <a:gd name="T2" fmla="*/ 999 w 3718"/>
                <a:gd name="T3" fmla="*/ 1309 h 1365"/>
                <a:gd name="T4" fmla="*/ 945 w 3718"/>
                <a:gd name="T5" fmla="*/ 76 h 1365"/>
                <a:gd name="T6" fmla="*/ 789 w 3718"/>
                <a:gd name="T7" fmla="*/ 17 h 1365"/>
                <a:gd name="T8" fmla="*/ 606 w 3718"/>
                <a:gd name="T9" fmla="*/ 123 h 1365"/>
                <a:gd name="T10" fmla="*/ 288 w 3718"/>
                <a:gd name="T11" fmla="*/ 555 h 1365"/>
                <a:gd name="T12" fmla="*/ 262 w 3718"/>
                <a:gd name="T13" fmla="*/ 169 h 1365"/>
                <a:gd name="T14" fmla="*/ 202 w 3718"/>
                <a:gd name="T15" fmla="*/ 45 h 1365"/>
                <a:gd name="T16" fmla="*/ 90 w 3718"/>
                <a:gd name="T17" fmla="*/ 17 h 1365"/>
                <a:gd name="T18" fmla="*/ 33 w 3718"/>
                <a:gd name="T19" fmla="*/ 23 h 1365"/>
                <a:gd name="T20" fmla="*/ 0 w 3718"/>
                <a:gd name="T21" fmla="*/ 1332 h 1365"/>
                <a:gd name="T22" fmla="*/ 262 w 3718"/>
                <a:gd name="T23" fmla="*/ 669 h 1365"/>
                <a:gd name="T24" fmla="*/ 357 w 3718"/>
                <a:gd name="T25" fmla="*/ 881 h 1365"/>
                <a:gd name="T26" fmla="*/ 2135 w 3718"/>
                <a:gd name="T27" fmla="*/ 409 h 1365"/>
                <a:gd name="T28" fmla="*/ 1854 w 3718"/>
                <a:gd name="T29" fmla="*/ 52 h 1365"/>
                <a:gd name="T30" fmla="*/ 1327 w 3718"/>
                <a:gd name="T31" fmla="*/ 54 h 1365"/>
                <a:gd name="T32" fmla="*/ 1034 w 3718"/>
                <a:gd name="T33" fmla="*/ 417 h 1365"/>
                <a:gd name="T34" fmla="*/ 1031 w 3718"/>
                <a:gd name="T35" fmla="*/ 940 h 1365"/>
                <a:gd name="T36" fmla="*/ 1311 w 3718"/>
                <a:gd name="T37" fmla="*/ 1310 h 1365"/>
                <a:gd name="T38" fmla="*/ 1847 w 3718"/>
                <a:gd name="T39" fmla="*/ 1311 h 1365"/>
                <a:gd name="T40" fmla="*/ 2135 w 3718"/>
                <a:gd name="T41" fmla="*/ 941 h 1365"/>
                <a:gd name="T42" fmla="*/ 2135 w 3718"/>
                <a:gd name="T43" fmla="*/ 409 h 1365"/>
                <a:gd name="T44" fmla="*/ 1827 w 3718"/>
                <a:gd name="T45" fmla="*/ 1008 h 1365"/>
                <a:gd name="T46" fmla="*/ 1585 w 3718"/>
                <a:gd name="T47" fmla="*/ 1153 h 1365"/>
                <a:gd name="T48" fmla="*/ 1342 w 3718"/>
                <a:gd name="T49" fmla="*/ 1008 h 1365"/>
                <a:gd name="T50" fmla="*/ 1273 w 3718"/>
                <a:gd name="T51" fmla="*/ 677 h 1365"/>
                <a:gd name="T52" fmla="*/ 1343 w 3718"/>
                <a:gd name="T53" fmla="*/ 352 h 1365"/>
                <a:gd name="T54" fmla="*/ 1591 w 3718"/>
                <a:gd name="T55" fmla="*/ 214 h 1365"/>
                <a:gd name="T56" fmla="*/ 1828 w 3718"/>
                <a:gd name="T57" fmla="*/ 352 h 1365"/>
                <a:gd name="T58" fmla="*/ 1896 w 3718"/>
                <a:gd name="T59" fmla="*/ 677 h 1365"/>
                <a:gd name="T60" fmla="*/ 2512 w 3718"/>
                <a:gd name="T61" fmla="*/ 23 h 1365"/>
                <a:gd name="T62" fmla="*/ 2360 w 3718"/>
                <a:gd name="T63" fmla="*/ 1332 h 1365"/>
                <a:gd name="T64" fmla="*/ 2669 w 3718"/>
                <a:gd name="T65" fmla="*/ 491 h 1365"/>
                <a:gd name="T66" fmla="*/ 3145 w 3718"/>
                <a:gd name="T67" fmla="*/ 1059 h 1365"/>
                <a:gd name="T68" fmla="*/ 3467 w 3718"/>
                <a:gd name="T69" fmla="*/ 1332 h 1365"/>
                <a:gd name="T70" fmla="*/ 3625 w 3718"/>
                <a:gd name="T71" fmla="*/ 35 h 1365"/>
                <a:gd name="T72" fmla="*/ 3492 w 3718"/>
                <a:gd name="T73" fmla="*/ 17 h 1365"/>
                <a:gd name="T74" fmla="*/ 3332 w 3718"/>
                <a:gd name="T75" fmla="*/ 134 h 1365"/>
                <a:gd name="T76" fmla="*/ 2744 w 3718"/>
                <a:gd name="T77" fmla="*/ 127 h 1365"/>
                <a:gd name="T78" fmla="*/ 2590 w 3718"/>
                <a:gd name="T79" fmla="*/ 17 h 1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718" h="1365">
                  <a:moveTo>
                    <a:pt x="640" y="1252"/>
                  </a:moveTo>
                  <a:cubicBezTo>
                    <a:pt x="692" y="1320"/>
                    <a:pt x="761" y="1354"/>
                    <a:pt x="847" y="1354"/>
                  </a:cubicBezTo>
                  <a:cubicBezTo>
                    <a:pt x="871" y="1354"/>
                    <a:pt x="896" y="1350"/>
                    <a:pt x="922" y="1343"/>
                  </a:cubicBezTo>
                  <a:cubicBezTo>
                    <a:pt x="948" y="1336"/>
                    <a:pt x="973" y="1324"/>
                    <a:pt x="999" y="1309"/>
                  </a:cubicBezTo>
                  <a:cubicBezTo>
                    <a:pt x="519" y="651"/>
                    <a:pt x="519" y="651"/>
                    <a:pt x="519" y="651"/>
                  </a:cubicBezTo>
                  <a:cubicBezTo>
                    <a:pt x="945" y="76"/>
                    <a:pt x="945" y="76"/>
                    <a:pt x="945" y="76"/>
                  </a:cubicBezTo>
                  <a:cubicBezTo>
                    <a:pt x="928" y="59"/>
                    <a:pt x="906" y="45"/>
                    <a:pt x="879" y="34"/>
                  </a:cubicBezTo>
                  <a:cubicBezTo>
                    <a:pt x="852" y="23"/>
                    <a:pt x="822" y="17"/>
                    <a:pt x="789" y="17"/>
                  </a:cubicBezTo>
                  <a:cubicBezTo>
                    <a:pt x="755" y="17"/>
                    <a:pt x="724" y="25"/>
                    <a:pt x="694" y="41"/>
                  </a:cubicBezTo>
                  <a:cubicBezTo>
                    <a:pt x="665" y="56"/>
                    <a:pt x="635" y="84"/>
                    <a:pt x="606" y="123"/>
                  </a:cubicBezTo>
                  <a:cubicBezTo>
                    <a:pt x="341" y="474"/>
                    <a:pt x="341" y="474"/>
                    <a:pt x="341" y="474"/>
                  </a:cubicBezTo>
                  <a:cubicBezTo>
                    <a:pt x="321" y="500"/>
                    <a:pt x="303" y="527"/>
                    <a:pt x="288" y="555"/>
                  </a:cubicBezTo>
                  <a:cubicBezTo>
                    <a:pt x="274" y="583"/>
                    <a:pt x="265" y="613"/>
                    <a:pt x="262" y="645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2" y="137"/>
                    <a:pt x="257" y="111"/>
                    <a:pt x="245" y="90"/>
                  </a:cubicBezTo>
                  <a:cubicBezTo>
                    <a:pt x="234" y="70"/>
                    <a:pt x="219" y="55"/>
                    <a:pt x="202" y="45"/>
                  </a:cubicBezTo>
                  <a:cubicBezTo>
                    <a:pt x="185" y="34"/>
                    <a:pt x="166" y="27"/>
                    <a:pt x="147" y="23"/>
                  </a:cubicBezTo>
                  <a:cubicBezTo>
                    <a:pt x="127" y="19"/>
                    <a:pt x="108" y="17"/>
                    <a:pt x="90" y="17"/>
                  </a:cubicBezTo>
                  <a:cubicBezTo>
                    <a:pt x="81" y="17"/>
                    <a:pt x="72" y="18"/>
                    <a:pt x="62" y="19"/>
                  </a:cubicBezTo>
                  <a:cubicBezTo>
                    <a:pt x="53" y="21"/>
                    <a:pt x="43" y="22"/>
                    <a:pt x="33" y="23"/>
                  </a:cubicBezTo>
                  <a:cubicBezTo>
                    <a:pt x="21" y="24"/>
                    <a:pt x="10" y="26"/>
                    <a:pt x="0" y="27"/>
                  </a:cubicBezTo>
                  <a:cubicBezTo>
                    <a:pt x="0" y="1332"/>
                    <a:pt x="0" y="1332"/>
                    <a:pt x="0" y="1332"/>
                  </a:cubicBezTo>
                  <a:cubicBezTo>
                    <a:pt x="262" y="1332"/>
                    <a:pt x="262" y="1332"/>
                    <a:pt x="262" y="1332"/>
                  </a:cubicBezTo>
                  <a:cubicBezTo>
                    <a:pt x="262" y="669"/>
                    <a:pt x="262" y="669"/>
                    <a:pt x="262" y="669"/>
                  </a:cubicBezTo>
                  <a:cubicBezTo>
                    <a:pt x="265" y="708"/>
                    <a:pt x="275" y="745"/>
                    <a:pt x="293" y="781"/>
                  </a:cubicBezTo>
                  <a:cubicBezTo>
                    <a:pt x="311" y="817"/>
                    <a:pt x="332" y="850"/>
                    <a:pt x="357" y="881"/>
                  </a:cubicBezTo>
                  <a:cubicBezTo>
                    <a:pt x="640" y="1252"/>
                    <a:pt x="640" y="1252"/>
                    <a:pt x="640" y="1252"/>
                  </a:cubicBezTo>
                  <a:close/>
                  <a:moveTo>
                    <a:pt x="2135" y="409"/>
                  </a:moveTo>
                  <a:cubicBezTo>
                    <a:pt x="2113" y="327"/>
                    <a:pt x="2079" y="256"/>
                    <a:pt x="2033" y="196"/>
                  </a:cubicBezTo>
                  <a:cubicBezTo>
                    <a:pt x="1986" y="135"/>
                    <a:pt x="1927" y="88"/>
                    <a:pt x="1854" y="52"/>
                  </a:cubicBezTo>
                  <a:cubicBezTo>
                    <a:pt x="1782" y="17"/>
                    <a:pt x="1695" y="0"/>
                    <a:pt x="1593" y="0"/>
                  </a:cubicBezTo>
                  <a:cubicBezTo>
                    <a:pt x="1490" y="0"/>
                    <a:pt x="1401" y="18"/>
                    <a:pt x="1327" y="54"/>
                  </a:cubicBezTo>
                  <a:cubicBezTo>
                    <a:pt x="1252" y="91"/>
                    <a:pt x="1191" y="140"/>
                    <a:pt x="1142" y="202"/>
                  </a:cubicBezTo>
                  <a:cubicBezTo>
                    <a:pt x="1093" y="263"/>
                    <a:pt x="1057" y="335"/>
                    <a:pt x="1034" y="417"/>
                  </a:cubicBezTo>
                  <a:cubicBezTo>
                    <a:pt x="1011" y="499"/>
                    <a:pt x="999" y="586"/>
                    <a:pt x="999" y="677"/>
                  </a:cubicBezTo>
                  <a:cubicBezTo>
                    <a:pt x="999" y="769"/>
                    <a:pt x="1010" y="857"/>
                    <a:pt x="1031" y="940"/>
                  </a:cubicBezTo>
                  <a:cubicBezTo>
                    <a:pt x="1052" y="1023"/>
                    <a:pt x="1086" y="1096"/>
                    <a:pt x="1132" y="1159"/>
                  </a:cubicBezTo>
                  <a:cubicBezTo>
                    <a:pt x="1178" y="1223"/>
                    <a:pt x="1238" y="1273"/>
                    <a:pt x="1311" y="1310"/>
                  </a:cubicBezTo>
                  <a:cubicBezTo>
                    <a:pt x="1385" y="1347"/>
                    <a:pt x="1473" y="1365"/>
                    <a:pt x="1578" y="1365"/>
                  </a:cubicBezTo>
                  <a:cubicBezTo>
                    <a:pt x="1683" y="1365"/>
                    <a:pt x="1773" y="1347"/>
                    <a:pt x="1847" y="1311"/>
                  </a:cubicBezTo>
                  <a:cubicBezTo>
                    <a:pt x="1922" y="1274"/>
                    <a:pt x="1983" y="1225"/>
                    <a:pt x="2031" y="1161"/>
                  </a:cubicBezTo>
                  <a:cubicBezTo>
                    <a:pt x="2078" y="1098"/>
                    <a:pt x="2113" y="1025"/>
                    <a:pt x="2135" y="941"/>
                  </a:cubicBezTo>
                  <a:cubicBezTo>
                    <a:pt x="2157" y="857"/>
                    <a:pt x="2168" y="768"/>
                    <a:pt x="2168" y="675"/>
                  </a:cubicBezTo>
                  <a:cubicBezTo>
                    <a:pt x="2168" y="580"/>
                    <a:pt x="2157" y="491"/>
                    <a:pt x="2135" y="409"/>
                  </a:cubicBezTo>
                  <a:close/>
                  <a:moveTo>
                    <a:pt x="1879" y="856"/>
                  </a:moveTo>
                  <a:cubicBezTo>
                    <a:pt x="1868" y="913"/>
                    <a:pt x="1851" y="964"/>
                    <a:pt x="1827" y="1008"/>
                  </a:cubicBezTo>
                  <a:cubicBezTo>
                    <a:pt x="1803" y="1052"/>
                    <a:pt x="1772" y="1088"/>
                    <a:pt x="1732" y="1114"/>
                  </a:cubicBezTo>
                  <a:cubicBezTo>
                    <a:pt x="1692" y="1140"/>
                    <a:pt x="1643" y="1153"/>
                    <a:pt x="1585" y="1153"/>
                  </a:cubicBezTo>
                  <a:cubicBezTo>
                    <a:pt x="1527" y="1153"/>
                    <a:pt x="1479" y="1140"/>
                    <a:pt x="1439" y="1114"/>
                  </a:cubicBezTo>
                  <a:cubicBezTo>
                    <a:pt x="1399" y="1088"/>
                    <a:pt x="1367" y="1052"/>
                    <a:pt x="1342" y="1008"/>
                  </a:cubicBezTo>
                  <a:cubicBezTo>
                    <a:pt x="1318" y="964"/>
                    <a:pt x="1300" y="913"/>
                    <a:pt x="1289" y="856"/>
                  </a:cubicBezTo>
                  <a:cubicBezTo>
                    <a:pt x="1278" y="799"/>
                    <a:pt x="1273" y="739"/>
                    <a:pt x="1273" y="677"/>
                  </a:cubicBezTo>
                  <a:cubicBezTo>
                    <a:pt x="1273" y="614"/>
                    <a:pt x="1278" y="555"/>
                    <a:pt x="1289" y="499"/>
                  </a:cubicBezTo>
                  <a:cubicBezTo>
                    <a:pt x="1300" y="443"/>
                    <a:pt x="1318" y="394"/>
                    <a:pt x="1343" y="352"/>
                  </a:cubicBezTo>
                  <a:cubicBezTo>
                    <a:pt x="1368" y="310"/>
                    <a:pt x="1401" y="276"/>
                    <a:pt x="1442" y="251"/>
                  </a:cubicBezTo>
                  <a:cubicBezTo>
                    <a:pt x="1482" y="227"/>
                    <a:pt x="1532" y="214"/>
                    <a:pt x="1591" y="214"/>
                  </a:cubicBezTo>
                  <a:cubicBezTo>
                    <a:pt x="1648" y="214"/>
                    <a:pt x="1695" y="227"/>
                    <a:pt x="1734" y="251"/>
                  </a:cubicBezTo>
                  <a:cubicBezTo>
                    <a:pt x="1772" y="276"/>
                    <a:pt x="1804" y="310"/>
                    <a:pt x="1828" y="352"/>
                  </a:cubicBezTo>
                  <a:cubicBezTo>
                    <a:pt x="1853" y="394"/>
                    <a:pt x="1870" y="443"/>
                    <a:pt x="1880" y="499"/>
                  </a:cubicBezTo>
                  <a:cubicBezTo>
                    <a:pt x="1891" y="555"/>
                    <a:pt x="1896" y="614"/>
                    <a:pt x="1896" y="677"/>
                  </a:cubicBezTo>
                  <a:cubicBezTo>
                    <a:pt x="1896" y="739"/>
                    <a:pt x="1890" y="799"/>
                    <a:pt x="1879" y="856"/>
                  </a:cubicBezTo>
                  <a:close/>
                  <a:moveTo>
                    <a:pt x="2512" y="23"/>
                  </a:moveTo>
                  <a:cubicBezTo>
                    <a:pt x="2487" y="27"/>
                    <a:pt x="2468" y="31"/>
                    <a:pt x="2455" y="35"/>
                  </a:cubicBezTo>
                  <a:cubicBezTo>
                    <a:pt x="2360" y="1332"/>
                    <a:pt x="2360" y="1332"/>
                    <a:pt x="2360" y="1332"/>
                  </a:cubicBezTo>
                  <a:cubicBezTo>
                    <a:pt x="2613" y="1332"/>
                    <a:pt x="2613" y="1332"/>
                    <a:pt x="2613" y="1332"/>
                  </a:cubicBezTo>
                  <a:cubicBezTo>
                    <a:pt x="2669" y="491"/>
                    <a:pt x="2669" y="491"/>
                    <a:pt x="2669" y="491"/>
                  </a:cubicBezTo>
                  <a:cubicBezTo>
                    <a:pt x="2924" y="1059"/>
                    <a:pt x="2924" y="1059"/>
                    <a:pt x="2924" y="1059"/>
                  </a:cubicBezTo>
                  <a:cubicBezTo>
                    <a:pt x="3145" y="1059"/>
                    <a:pt x="3145" y="1059"/>
                    <a:pt x="3145" y="1059"/>
                  </a:cubicBezTo>
                  <a:cubicBezTo>
                    <a:pt x="3408" y="466"/>
                    <a:pt x="3408" y="466"/>
                    <a:pt x="3408" y="466"/>
                  </a:cubicBezTo>
                  <a:cubicBezTo>
                    <a:pt x="3467" y="1332"/>
                    <a:pt x="3467" y="1332"/>
                    <a:pt x="3467" y="1332"/>
                  </a:cubicBezTo>
                  <a:cubicBezTo>
                    <a:pt x="3718" y="1332"/>
                    <a:pt x="3718" y="1332"/>
                    <a:pt x="3718" y="1332"/>
                  </a:cubicBezTo>
                  <a:cubicBezTo>
                    <a:pt x="3625" y="35"/>
                    <a:pt x="3625" y="35"/>
                    <a:pt x="3625" y="35"/>
                  </a:cubicBezTo>
                  <a:cubicBezTo>
                    <a:pt x="3613" y="30"/>
                    <a:pt x="3594" y="25"/>
                    <a:pt x="3570" y="22"/>
                  </a:cubicBezTo>
                  <a:cubicBezTo>
                    <a:pt x="3545" y="19"/>
                    <a:pt x="3519" y="17"/>
                    <a:pt x="3492" y="17"/>
                  </a:cubicBezTo>
                  <a:cubicBezTo>
                    <a:pt x="3458" y="17"/>
                    <a:pt x="3427" y="26"/>
                    <a:pt x="3400" y="45"/>
                  </a:cubicBezTo>
                  <a:cubicBezTo>
                    <a:pt x="3373" y="63"/>
                    <a:pt x="3350" y="93"/>
                    <a:pt x="3332" y="134"/>
                  </a:cubicBezTo>
                  <a:cubicBezTo>
                    <a:pt x="3037" y="825"/>
                    <a:pt x="3037" y="825"/>
                    <a:pt x="3037" y="825"/>
                  </a:cubicBezTo>
                  <a:cubicBezTo>
                    <a:pt x="2744" y="127"/>
                    <a:pt x="2744" y="127"/>
                    <a:pt x="2744" y="127"/>
                  </a:cubicBezTo>
                  <a:cubicBezTo>
                    <a:pt x="2730" y="94"/>
                    <a:pt x="2711" y="68"/>
                    <a:pt x="2688" y="48"/>
                  </a:cubicBezTo>
                  <a:cubicBezTo>
                    <a:pt x="2665" y="27"/>
                    <a:pt x="2632" y="17"/>
                    <a:pt x="2590" y="17"/>
                  </a:cubicBezTo>
                  <a:cubicBezTo>
                    <a:pt x="2563" y="17"/>
                    <a:pt x="2537" y="19"/>
                    <a:pt x="2512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Freeform 8"/>
            <p:cNvSpPr>
              <a:spLocks noChangeAspect="1" noEditPoints="1"/>
            </p:cNvSpPr>
            <p:nvPr/>
          </p:nvSpPr>
          <p:spPr bwMode="auto">
            <a:xfrm>
              <a:off x="2264702" y="1620334"/>
              <a:ext cx="1280693" cy="343373"/>
            </a:xfrm>
            <a:custGeom>
              <a:avLst/>
              <a:gdLst>
                <a:gd name="T0" fmla="*/ 700 w 4340"/>
                <a:gd name="T1" fmla="*/ 1067 h 1163"/>
                <a:gd name="T2" fmla="*/ 672 w 4340"/>
                <a:gd name="T3" fmla="*/ 568 h 1163"/>
                <a:gd name="T4" fmla="*/ 512 w 4340"/>
                <a:gd name="T5" fmla="*/ 273 h 1163"/>
                <a:gd name="T6" fmla="*/ 106 w 4340"/>
                <a:gd name="T7" fmla="*/ 309 h 1163"/>
                <a:gd name="T8" fmla="*/ 84 w 4340"/>
                <a:gd name="T9" fmla="*/ 420 h 1163"/>
                <a:gd name="T10" fmla="*/ 353 w 4340"/>
                <a:gd name="T11" fmla="*/ 342 h 1163"/>
                <a:gd name="T12" fmla="*/ 556 w 4340"/>
                <a:gd name="T13" fmla="*/ 468 h 1163"/>
                <a:gd name="T14" fmla="*/ 525 w 4340"/>
                <a:gd name="T15" fmla="*/ 593 h 1163"/>
                <a:gd name="T16" fmla="*/ 173 w 4340"/>
                <a:gd name="T17" fmla="*/ 650 h 1163"/>
                <a:gd name="T18" fmla="*/ 27 w 4340"/>
                <a:gd name="T19" fmla="*/ 1026 h 1163"/>
                <a:gd name="T20" fmla="*/ 270 w 4340"/>
                <a:gd name="T21" fmla="*/ 1152 h 1163"/>
                <a:gd name="T22" fmla="*/ 612 w 4340"/>
                <a:gd name="T23" fmla="*/ 1117 h 1163"/>
                <a:gd name="T24" fmla="*/ 773 w 4340"/>
                <a:gd name="T25" fmla="*/ 1094 h 1163"/>
                <a:gd name="T26" fmla="*/ 485 w 4340"/>
                <a:gd name="T27" fmla="*/ 1005 h 1163"/>
                <a:gd name="T28" fmla="*/ 203 w 4340"/>
                <a:gd name="T29" fmla="*/ 1048 h 1163"/>
                <a:gd name="T30" fmla="*/ 112 w 4340"/>
                <a:gd name="T31" fmla="*/ 894 h 1163"/>
                <a:gd name="T32" fmla="*/ 376 w 4340"/>
                <a:gd name="T33" fmla="*/ 679 h 1163"/>
                <a:gd name="T34" fmla="*/ 567 w 4340"/>
                <a:gd name="T35" fmla="*/ 672 h 1163"/>
                <a:gd name="T36" fmla="*/ 1107 w 4340"/>
                <a:gd name="T37" fmla="*/ 94 h 1163"/>
                <a:gd name="T38" fmla="*/ 1045 w 4340"/>
                <a:gd name="T39" fmla="*/ 3 h 1163"/>
                <a:gd name="T40" fmla="*/ 1008 w 4340"/>
                <a:gd name="T41" fmla="*/ 2 h 1163"/>
                <a:gd name="T42" fmla="*/ 1006 w 4340"/>
                <a:gd name="T43" fmla="*/ 960 h 1163"/>
                <a:gd name="T44" fmla="*/ 1232 w 4340"/>
                <a:gd name="T45" fmla="*/ 1163 h 1163"/>
                <a:gd name="T46" fmla="*/ 1429 w 4340"/>
                <a:gd name="T47" fmla="*/ 1084 h 1163"/>
                <a:gd name="T48" fmla="*/ 1401 w 4340"/>
                <a:gd name="T49" fmla="*/ 992 h 1163"/>
                <a:gd name="T50" fmla="*/ 1241 w 4340"/>
                <a:gd name="T51" fmla="*/ 1074 h 1163"/>
                <a:gd name="T52" fmla="*/ 1107 w 4340"/>
                <a:gd name="T53" fmla="*/ 353 h 1163"/>
                <a:gd name="T54" fmla="*/ 1107 w 4340"/>
                <a:gd name="T55" fmla="*/ 267 h 1163"/>
                <a:gd name="T56" fmla="*/ 2247 w 4340"/>
                <a:gd name="T57" fmla="*/ 996 h 1163"/>
                <a:gd name="T58" fmla="*/ 2026 w 4340"/>
                <a:gd name="T59" fmla="*/ 1074 h 1163"/>
                <a:gd name="T60" fmla="*/ 1749 w 4340"/>
                <a:gd name="T61" fmla="*/ 865 h 1163"/>
                <a:gd name="T62" fmla="*/ 2338 w 4340"/>
                <a:gd name="T63" fmla="*/ 628 h 1163"/>
                <a:gd name="T64" fmla="*/ 2156 w 4340"/>
                <a:gd name="T65" fmla="*/ 284 h 1163"/>
                <a:gd name="T66" fmla="*/ 1736 w 4340"/>
                <a:gd name="T67" fmla="*/ 358 h 1163"/>
                <a:gd name="T68" fmla="*/ 1647 w 4340"/>
                <a:gd name="T69" fmla="*/ 909 h 1163"/>
                <a:gd name="T70" fmla="*/ 2022 w 4340"/>
                <a:gd name="T71" fmla="*/ 1163 h 1163"/>
                <a:gd name="T72" fmla="*/ 2295 w 4340"/>
                <a:gd name="T73" fmla="*/ 1068 h 1163"/>
                <a:gd name="T74" fmla="*/ 1732 w 4340"/>
                <a:gd name="T75" fmla="*/ 643 h 1163"/>
                <a:gd name="T76" fmla="*/ 2109 w 4340"/>
                <a:gd name="T77" fmla="*/ 366 h 1163"/>
                <a:gd name="T78" fmla="*/ 2233 w 4340"/>
                <a:gd name="T79" fmla="*/ 643 h 1163"/>
                <a:gd name="T80" fmla="*/ 2630 w 4340"/>
                <a:gd name="T81" fmla="*/ 267 h 1163"/>
                <a:gd name="T82" fmla="*/ 2727 w 4340"/>
                <a:gd name="T83" fmla="*/ 1135 h 1163"/>
                <a:gd name="T84" fmla="*/ 2786 w 4340"/>
                <a:gd name="T85" fmla="*/ 410 h 1163"/>
                <a:gd name="T86" fmla="*/ 2994 w 4340"/>
                <a:gd name="T87" fmla="*/ 347 h 1163"/>
                <a:gd name="T88" fmla="*/ 3219 w 4340"/>
                <a:gd name="T89" fmla="*/ 606 h 1163"/>
                <a:gd name="T90" fmla="*/ 3324 w 4340"/>
                <a:gd name="T91" fmla="*/ 607 h 1163"/>
                <a:gd name="T92" fmla="*/ 3283 w 4340"/>
                <a:gd name="T93" fmla="*/ 372 h 1163"/>
                <a:gd name="T94" fmla="*/ 3036 w 4340"/>
                <a:gd name="T95" fmla="*/ 252 h 1163"/>
                <a:gd name="T96" fmla="*/ 2696 w 4340"/>
                <a:gd name="T97" fmla="*/ 288 h 1163"/>
                <a:gd name="T98" fmla="*/ 4249 w 4340"/>
                <a:gd name="T99" fmla="*/ 996 h 1163"/>
                <a:gd name="T100" fmla="*/ 4027 w 4340"/>
                <a:gd name="T101" fmla="*/ 1074 h 1163"/>
                <a:gd name="T102" fmla="*/ 3751 w 4340"/>
                <a:gd name="T103" fmla="*/ 865 h 1163"/>
                <a:gd name="T104" fmla="*/ 4340 w 4340"/>
                <a:gd name="T105" fmla="*/ 628 h 1163"/>
                <a:gd name="T106" fmla="*/ 4158 w 4340"/>
                <a:gd name="T107" fmla="*/ 284 h 1163"/>
                <a:gd name="T108" fmla="*/ 3738 w 4340"/>
                <a:gd name="T109" fmla="*/ 358 h 1163"/>
                <a:gd name="T110" fmla="*/ 3649 w 4340"/>
                <a:gd name="T111" fmla="*/ 909 h 1163"/>
                <a:gd name="T112" fmla="*/ 4024 w 4340"/>
                <a:gd name="T113" fmla="*/ 1163 h 1163"/>
                <a:gd name="T114" fmla="*/ 4296 w 4340"/>
                <a:gd name="T115" fmla="*/ 1068 h 1163"/>
                <a:gd name="T116" fmla="*/ 3734 w 4340"/>
                <a:gd name="T117" fmla="*/ 643 h 1163"/>
                <a:gd name="T118" fmla="*/ 4111 w 4340"/>
                <a:gd name="T119" fmla="*/ 366 h 1163"/>
                <a:gd name="T120" fmla="*/ 4235 w 4340"/>
                <a:gd name="T121" fmla="*/ 643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340" h="1163">
                  <a:moveTo>
                    <a:pt x="773" y="1094"/>
                  </a:moveTo>
                  <a:cubicBezTo>
                    <a:pt x="757" y="1093"/>
                    <a:pt x="743" y="1091"/>
                    <a:pt x="731" y="1088"/>
                  </a:cubicBezTo>
                  <a:cubicBezTo>
                    <a:pt x="719" y="1084"/>
                    <a:pt x="708" y="1078"/>
                    <a:pt x="700" y="1067"/>
                  </a:cubicBezTo>
                  <a:cubicBezTo>
                    <a:pt x="691" y="1057"/>
                    <a:pt x="684" y="1041"/>
                    <a:pt x="679" y="1022"/>
                  </a:cubicBezTo>
                  <a:cubicBezTo>
                    <a:pt x="675" y="1002"/>
                    <a:pt x="672" y="974"/>
                    <a:pt x="672" y="940"/>
                  </a:cubicBezTo>
                  <a:cubicBezTo>
                    <a:pt x="672" y="568"/>
                    <a:pt x="672" y="568"/>
                    <a:pt x="672" y="568"/>
                  </a:cubicBezTo>
                  <a:cubicBezTo>
                    <a:pt x="672" y="516"/>
                    <a:pt x="667" y="471"/>
                    <a:pt x="657" y="432"/>
                  </a:cubicBezTo>
                  <a:cubicBezTo>
                    <a:pt x="648" y="393"/>
                    <a:pt x="631" y="360"/>
                    <a:pt x="607" y="333"/>
                  </a:cubicBezTo>
                  <a:cubicBezTo>
                    <a:pt x="583" y="307"/>
                    <a:pt x="552" y="286"/>
                    <a:pt x="512" y="273"/>
                  </a:cubicBezTo>
                  <a:cubicBezTo>
                    <a:pt x="472" y="259"/>
                    <a:pt x="423" y="252"/>
                    <a:pt x="363" y="252"/>
                  </a:cubicBezTo>
                  <a:cubicBezTo>
                    <a:pt x="319" y="252"/>
                    <a:pt x="273" y="258"/>
                    <a:pt x="225" y="268"/>
                  </a:cubicBezTo>
                  <a:cubicBezTo>
                    <a:pt x="178" y="278"/>
                    <a:pt x="138" y="292"/>
                    <a:pt x="106" y="309"/>
                  </a:cubicBezTo>
                  <a:cubicBezTo>
                    <a:pt x="93" y="316"/>
                    <a:pt x="82" y="324"/>
                    <a:pt x="73" y="332"/>
                  </a:cubicBezTo>
                  <a:cubicBezTo>
                    <a:pt x="63" y="339"/>
                    <a:pt x="59" y="348"/>
                    <a:pt x="59" y="358"/>
                  </a:cubicBezTo>
                  <a:cubicBezTo>
                    <a:pt x="59" y="374"/>
                    <a:pt x="67" y="395"/>
                    <a:pt x="84" y="420"/>
                  </a:cubicBezTo>
                  <a:cubicBezTo>
                    <a:pt x="101" y="420"/>
                    <a:pt x="101" y="420"/>
                    <a:pt x="101" y="420"/>
                  </a:cubicBezTo>
                  <a:cubicBezTo>
                    <a:pt x="125" y="400"/>
                    <a:pt x="159" y="382"/>
                    <a:pt x="202" y="366"/>
                  </a:cubicBezTo>
                  <a:cubicBezTo>
                    <a:pt x="244" y="350"/>
                    <a:pt x="295" y="342"/>
                    <a:pt x="353" y="342"/>
                  </a:cubicBezTo>
                  <a:cubicBezTo>
                    <a:pt x="397" y="342"/>
                    <a:pt x="433" y="347"/>
                    <a:pt x="460" y="357"/>
                  </a:cubicBezTo>
                  <a:cubicBezTo>
                    <a:pt x="488" y="368"/>
                    <a:pt x="509" y="383"/>
                    <a:pt x="524" y="401"/>
                  </a:cubicBezTo>
                  <a:cubicBezTo>
                    <a:pt x="540" y="420"/>
                    <a:pt x="550" y="442"/>
                    <a:pt x="556" y="468"/>
                  </a:cubicBezTo>
                  <a:cubicBezTo>
                    <a:pt x="563" y="493"/>
                    <a:pt x="566" y="521"/>
                    <a:pt x="566" y="551"/>
                  </a:cubicBezTo>
                  <a:cubicBezTo>
                    <a:pt x="566" y="596"/>
                    <a:pt x="566" y="596"/>
                    <a:pt x="566" y="596"/>
                  </a:cubicBezTo>
                  <a:cubicBezTo>
                    <a:pt x="552" y="595"/>
                    <a:pt x="539" y="594"/>
                    <a:pt x="525" y="593"/>
                  </a:cubicBezTo>
                  <a:cubicBezTo>
                    <a:pt x="512" y="593"/>
                    <a:pt x="498" y="592"/>
                    <a:pt x="483" y="592"/>
                  </a:cubicBezTo>
                  <a:cubicBezTo>
                    <a:pt x="438" y="592"/>
                    <a:pt x="387" y="596"/>
                    <a:pt x="331" y="604"/>
                  </a:cubicBezTo>
                  <a:cubicBezTo>
                    <a:pt x="274" y="613"/>
                    <a:pt x="222" y="628"/>
                    <a:pt x="173" y="650"/>
                  </a:cubicBezTo>
                  <a:cubicBezTo>
                    <a:pt x="124" y="672"/>
                    <a:pt x="83" y="704"/>
                    <a:pt x="50" y="744"/>
                  </a:cubicBezTo>
                  <a:cubicBezTo>
                    <a:pt x="16" y="784"/>
                    <a:pt x="0" y="836"/>
                    <a:pt x="0" y="899"/>
                  </a:cubicBezTo>
                  <a:cubicBezTo>
                    <a:pt x="0" y="951"/>
                    <a:pt x="9" y="993"/>
                    <a:pt x="27" y="1026"/>
                  </a:cubicBezTo>
                  <a:cubicBezTo>
                    <a:pt x="44" y="1059"/>
                    <a:pt x="67" y="1085"/>
                    <a:pt x="94" y="1103"/>
                  </a:cubicBezTo>
                  <a:cubicBezTo>
                    <a:pt x="121" y="1122"/>
                    <a:pt x="150" y="1135"/>
                    <a:pt x="182" y="1141"/>
                  </a:cubicBezTo>
                  <a:cubicBezTo>
                    <a:pt x="214" y="1148"/>
                    <a:pt x="243" y="1152"/>
                    <a:pt x="270" y="1152"/>
                  </a:cubicBezTo>
                  <a:cubicBezTo>
                    <a:pt x="336" y="1152"/>
                    <a:pt x="393" y="1140"/>
                    <a:pt x="442" y="1116"/>
                  </a:cubicBezTo>
                  <a:cubicBezTo>
                    <a:pt x="490" y="1093"/>
                    <a:pt x="532" y="1063"/>
                    <a:pt x="567" y="1027"/>
                  </a:cubicBezTo>
                  <a:cubicBezTo>
                    <a:pt x="570" y="1069"/>
                    <a:pt x="585" y="1099"/>
                    <a:pt x="612" y="1117"/>
                  </a:cubicBezTo>
                  <a:cubicBezTo>
                    <a:pt x="638" y="1135"/>
                    <a:pt x="670" y="1144"/>
                    <a:pt x="707" y="1144"/>
                  </a:cubicBezTo>
                  <a:cubicBezTo>
                    <a:pt x="729" y="1144"/>
                    <a:pt x="751" y="1141"/>
                    <a:pt x="773" y="1135"/>
                  </a:cubicBezTo>
                  <a:cubicBezTo>
                    <a:pt x="773" y="1094"/>
                    <a:pt x="773" y="1094"/>
                    <a:pt x="773" y="1094"/>
                  </a:cubicBezTo>
                  <a:close/>
                  <a:moveTo>
                    <a:pt x="567" y="914"/>
                  </a:moveTo>
                  <a:cubicBezTo>
                    <a:pt x="567" y="926"/>
                    <a:pt x="560" y="939"/>
                    <a:pt x="545" y="956"/>
                  </a:cubicBezTo>
                  <a:cubicBezTo>
                    <a:pt x="531" y="973"/>
                    <a:pt x="511" y="989"/>
                    <a:pt x="485" y="1005"/>
                  </a:cubicBezTo>
                  <a:cubicBezTo>
                    <a:pt x="460" y="1021"/>
                    <a:pt x="430" y="1035"/>
                    <a:pt x="396" y="1046"/>
                  </a:cubicBezTo>
                  <a:cubicBezTo>
                    <a:pt x="363" y="1057"/>
                    <a:pt x="327" y="1062"/>
                    <a:pt x="289" y="1062"/>
                  </a:cubicBezTo>
                  <a:cubicBezTo>
                    <a:pt x="254" y="1062"/>
                    <a:pt x="225" y="1058"/>
                    <a:pt x="203" y="1048"/>
                  </a:cubicBezTo>
                  <a:cubicBezTo>
                    <a:pt x="180" y="1038"/>
                    <a:pt x="162" y="1025"/>
                    <a:pt x="149" y="1010"/>
                  </a:cubicBezTo>
                  <a:cubicBezTo>
                    <a:pt x="135" y="994"/>
                    <a:pt x="126" y="976"/>
                    <a:pt x="120" y="956"/>
                  </a:cubicBezTo>
                  <a:cubicBezTo>
                    <a:pt x="115" y="936"/>
                    <a:pt x="112" y="915"/>
                    <a:pt x="112" y="894"/>
                  </a:cubicBezTo>
                  <a:cubicBezTo>
                    <a:pt x="112" y="847"/>
                    <a:pt x="124" y="809"/>
                    <a:pt x="149" y="780"/>
                  </a:cubicBezTo>
                  <a:cubicBezTo>
                    <a:pt x="173" y="751"/>
                    <a:pt x="205" y="729"/>
                    <a:pt x="245" y="712"/>
                  </a:cubicBezTo>
                  <a:cubicBezTo>
                    <a:pt x="284" y="695"/>
                    <a:pt x="328" y="684"/>
                    <a:pt x="376" y="679"/>
                  </a:cubicBezTo>
                  <a:cubicBezTo>
                    <a:pt x="424" y="673"/>
                    <a:pt x="472" y="670"/>
                    <a:pt x="520" y="670"/>
                  </a:cubicBezTo>
                  <a:cubicBezTo>
                    <a:pt x="528" y="670"/>
                    <a:pt x="537" y="670"/>
                    <a:pt x="545" y="670"/>
                  </a:cubicBezTo>
                  <a:cubicBezTo>
                    <a:pt x="552" y="670"/>
                    <a:pt x="560" y="671"/>
                    <a:pt x="567" y="672"/>
                  </a:cubicBezTo>
                  <a:cubicBezTo>
                    <a:pt x="567" y="914"/>
                    <a:pt x="567" y="914"/>
                    <a:pt x="567" y="914"/>
                  </a:cubicBezTo>
                  <a:close/>
                  <a:moveTo>
                    <a:pt x="1107" y="267"/>
                  </a:moveTo>
                  <a:cubicBezTo>
                    <a:pt x="1107" y="94"/>
                    <a:pt x="1107" y="94"/>
                    <a:pt x="1107" y="94"/>
                  </a:cubicBezTo>
                  <a:cubicBezTo>
                    <a:pt x="1107" y="73"/>
                    <a:pt x="1104" y="57"/>
                    <a:pt x="1097" y="44"/>
                  </a:cubicBezTo>
                  <a:cubicBezTo>
                    <a:pt x="1091" y="32"/>
                    <a:pt x="1083" y="22"/>
                    <a:pt x="1073" y="16"/>
                  </a:cubicBezTo>
                  <a:cubicBezTo>
                    <a:pt x="1064" y="9"/>
                    <a:pt x="1055" y="4"/>
                    <a:pt x="1045" y="3"/>
                  </a:cubicBezTo>
                  <a:cubicBezTo>
                    <a:pt x="1035" y="1"/>
                    <a:pt x="1027" y="0"/>
                    <a:pt x="1019" y="0"/>
                  </a:cubicBezTo>
                  <a:cubicBezTo>
                    <a:pt x="1017" y="0"/>
                    <a:pt x="1015" y="0"/>
                    <a:pt x="1014" y="1"/>
                  </a:cubicBezTo>
                  <a:cubicBezTo>
                    <a:pt x="1012" y="1"/>
                    <a:pt x="1011" y="2"/>
                    <a:pt x="1008" y="2"/>
                  </a:cubicBezTo>
                  <a:cubicBezTo>
                    <a:pt x="1003" y="2"/>
                    <a:pt x="1003" y="2"/>
                    <a:pt x="1003" y="2"/>
                  </a:cubicBezTo>
                  <a:cubicBezTo>
                    <a:pt x="1003" y="878"/>
                    <a:pt x="1003" y="878"/>
                    <a:pt x="1003" y="878"/>
                  </a:cubicBezTo>
                  <a:cubicBezTo>
                    <a:pt x="1003" y="907"/>
                    <a:pt x="1004" y="934"/>
                    <a:pt x="1006" y="960"/>
                  </a:cubicBezTo>
                  <a:cubicBezTo>
                    <a:pt x="1009" y="986"/>
                    <a:pt x="1014" y="1010"/>
                    <a:pt x="1021" y="1033"/>
                  </a:cubicBezTo>
                  <a:cubicBezTo>
                    <a:pt x="1035" y="1072"/>
                    <a:pt x="1058" y="1104"/>
                    <a:pt x="1092" y="1127"/>
                  </a:cubicBezTo>
                  <a:cubicBezTo>
                    <a:pt x="1125" y="1151"/>
                    <a:pt x="1172" y="1163"/>
                    <a:pt x="1232" y="1163"/>
                  </a:cubicBezTo>
                  <a:cubicBezTo>
                    <a:pt x="1265" y="1163"/>
                    <a:pt x="1295" y="1158"/>
                    <a:pt x="1320" y="1150"/>
                  </a:cubicBezTo>
                  <a:cubicBezTo>
                    <a:pt x="1346" y="1141"/>
                    <a:pt x="1368" y="1131"/>
                    <a:pt x="1387" y="1119"/>
                  </a:cubicBezTo>
                  <a:cubicBezTo>
                    <a:pt x="1405" y="1107"/>
                    <a:pt x="1419" y="1096"/>
                    <a:pt x="1429" y="1084"/>
                  </a:cubicBezTo>
                  <a:cubicBezTo>
                    <a:pt x="1439" y="1072"/>
                    <a:pt x="1443" y="1062"/>
                    <a:pt x="1443" y="1055"/>
                  </a:cubicBezTo>
                  <a:cubicBezTo>
                    <a:pt x="1443" y="1049"/>
                    <a:pt x="1441" y="1041"/>
                    <a:pt x="1435" y="1032"/>
                  </a:cubicBezTo>
                  <a:cubicBezTo>
                    <a:pt x="1430" y="1022"/>
                    <a:pt x="1418" y="1009"/>
                    <a:pt x="1401" y="992"/>
                  </a:cubicBezTo>
                  <a:cubicBezTo>
                    <a:pt x="1389" y="1007"/>
                    <a:pt x="1375" y="1020"/>
                    <a:pt x="1359" y="1033"/>
                  </a:cubicBezTo>
                  <a:cubicBezTo>
                    <a:pt x="1346" y="1043"/>
                    <a:pt x="1329" y="1052"/>
                    <a:pt x="1308" y="1061"/>
                  </a:cubicBezTo>
                  <a:cubicBezTo>
                    <a:pt x="1288" y="1069"/>
                    <a:pt x="1266" y="1074"/>
                    <a:pt x="1241" y="1074"/>
                  </a:cubicBezTo>
                  <a:cubicBezTo>
                    <a:pt x="1195" y="1074"/>
                    <a:pt x="1161" y="1058"/>
                    <a:pt x="1140" y="1028"/>
                  </a:cubicBezTo>
                  <a:cubicBezTo>
                    <a:pt x="1118" y="998"/>
                    <a:pt x="1107" y="954"/>
                    <a:pt x="1107" y="897"/>
                  </a:cubicBezTo>
                  <a:cubicBezTo>
                    <a:pt x="1107" y="353"/>
                    <a:pt x="1107" y="353"/>
                    <a:pt x="1107" y="353"/>
                  </a:cubicBezTo>
                  <a:cubicBezTo>
                    <a:pt x="1394" y="353"/>
                    <a:pt x="1394" y="353"/>
                    <a:pt x="1394" y="353"/>
                  </a:cubicBezTo>
                  <a:cubicBezTo>
                    <a:pt x="1394" y="267"/>
                    <a:pt x="1394" y="267"/>
                    <a:pt x="1394" y="267"/>
                  </a:cubicBezTo>
                  <a:cubicBezTo>
                    <a:pt x="1107" y="267"/>
                    <a:pt x="1107" y="267"/>
                    <a:pt x="1107" y="267"/>
                  </a:cubicBezTo>
                  <a:close/>
                  <a:moveTo>
                    <a:pt x="2305" y="1002"/>
                  </a:moveTo>
                  <a:cubicBezTo>
                    <a:pt x="2297" y="990"/>
                    <a:pt x="2288" y="978"/>
                    <a:pt x="2275" y="964"/>
                  </a:cubicBezTo>
                  <a:cubicBezTo>
                    <a:pt x="2269" y="973"/>
                    <a:pt x="2260" y="983"/>
                    <a:pt x="2247" y="996"/>
                  </a:cubicBezTo>
                  <a:cubicBezTo>
                    <a:pt x="2234" y="1008"/>
                    <a:pt x="2218" y="1020"/>
                    <a:pt x="2197" y="1032"/>
                  </a:cubicBezTo>
                  <a:cubicBezTo>
                    <a:pt x="2177" y="1044"/>
                    <a:pt x="2153" y="1053"/>
                    <a:pt x="2125" y="1061"/>
                  </a:cubicBezTo>
                  <a:cubicBezTo>
                    <a:pt x="2097" y="1070"/>
                    <a:pt x="2064" y="1074"/>
                    <a:pt x="2026" y="1074"/>
                  </a:cubicBezTo>
                  <a:cubicBezTo>
                    <a:pt x="1975" y="1074"/>
                    <a:pt x="1932" y="1065"/>
                    <a:pt x="1895" y="1048"/>
                  </a:cubicBezTo>
                  <a:cubicBezTo>
                    <a:pt x="1859" y="1032"/>
                    <a:pt x="1828" y="1008"/>
                    <a:pt x="1803" y="977"/>
                  </a:cubicBezTo>
                  <a:cubicBezTo>
                    <a:pt x="1779" y="946"/>
                    <a:pt x="1761" y="909"/>
                    <a:pt x="1749" y="865"/>
                  </a:cubicBezTo>
                  <a:cubicBezTo>
                    <a:pt x="1738" y="822"/>
                    <a:pt x="1731" y="774"/>
                    <a:pt x="1730" y="722"/>
                  </a:cubicBezTo>
                  <a:cubicBezTo>
                    <a:pt x="2332" y="722"/>
                    <a:pt x="2332" y="722"/>
                    <a:pt x="2332" y="722"/>
                  </a:cubicBezTo>
                  <a:cubicBezTo>
                    <a:pt x="2336" y="689"/>
                    <a:pt x="2338" y="657"/>
                    <a:pt x="2338" y="628"/>
                  </a:cubicBezTo>
                  <a:cubicBezTo>
                    <a:pt x="2338" y="579"/>
                    <a:pt x="2332" y="533"/>
                    <a:pt x="2319" y="487"/>
                  </a:cubicBezTo>
                  <a:cubicBezTo>
                    <a:pt x="2307" y="442"/>
                    <a:pt x="2288" y="402"/>
                    <a:pt x="2261" y="368"/>
                  </a:cubicBezTo>
                  <a:cubicBezTo>
                    <a:pt x="2234" y="333"/>
                    <a:pt x="2199" y="305"/>
                    <a:pt x="2156" y="284"/>
                  </a:cubicBezTo>
                  <a:cubicBezTo>
                    <a:pt x="2113" y="263"/>
                    <a:pt x="2062" y="252"/>
                    <a:pt x="2002" y="252"/>
                  </a:cubicBezTo>
                  <a:cubicBezTo>
                    <a:pt x="1953" y="252"/>
                    <a:pt x="1905" y="261"/>
                    <a:pt x="1859" y="278"/>
                  </a:cubicBezTo>
                  <a:cubicBezTo>
                    <a:pt x="1813" y="296"/>
                    <a:pt x="1772" y="322"/>
                    <a:pt x="1736" y="358"/>
                  </a:cubicBezTo>
                  <a:cubicBezTo>
                    <a:pt x="1700" y="394"/>
                    <a:pt x="1671" y="440"/>
                    <a:pt x="1650" y="497"/>
                  </a:cubicBezTo>
                  <a:cubicBezTo>
                    <a:pt x="1629" y="553"/>
                    <a:pt x="1618" y="620"/>
                    <a:pt x="1618" y="698"/>
                  </a:cubicBezTo>
                  <a:cubicBezTo>
                    <a:pt x="1618" y="780"/>
                    <a:pt x="1628" y="850"/>
                    <a:pt x="1647" y="909"/>
                  </a:cubicBezTo>
                  <a:cubicBezTo>
                    <a:pt x="1667" y="968"/>
                    <a:pt x="1695" y="1016"/>
                    <a:pt x="1731" y="1054"/>
                  </a:cubicBezTo>
                  <a:cubicBezTo>
                    <a:pt x="1767" y="1092"/>
                    <a:pt x="1810" y="1119"/>
                    <a:pt x="1859" y="1137"/>
                  </a:cubicBezTo>
                  <a:cubicBezTo>
                    <a:pt x="1909" y="1154"/>
                    <a:pt x="1963" y="1163"/>
                    <a:pt x="2022" y="1163"/>
                  </a:cubicBezTo>
                  <a:cubicBezTo>
                    <a:pt x="2066" y="1163"/>
                    <a:pt x="2106" y="1158"/>
                    <a:pt x="2142" y="1148"/>
                  </a:cubicBezTo>
                  <a:cubicBezTo>
                    <a:pt x="2178" y="1138"/>
                    <a:pt x="2209" y="1126"/>
                    <a:pt x="2235" y="1112"/>
                  </a:cubicBezTo>
                  <a:cubicBezTo>
                    <a:pt x="2261" y="1097"/>
                    <a:pt x="2281" y="1083"/>
                    <a:pt x="2295" y="1068"/>
                  </a:cubicBezTo>
                  <a:cubicBezTo>
                    <a:pt x="2309" y="1053"/>
                    <a:pt x="2316" y="1040"/>
                    <a:pt x="2316" y="1029"/>
                  </a:cubicBezTo>
                  <a:cubicBezTo>
                    <a:pt x="2316" y="1023"/>
                    <a:pt x="2312" y="1014"/>
                    <a:pt x="2305" y="1002"/>
                  </a:cubicBezTo>
                  <a:close/>
                  <a:moveTo>
                    <a:pt x="1732" y="643"/>
                  </a:moveTo>
                  <a:cubicBezTo>
                    <a:pt x="1734" y="546"/>
                    <a:pt x="1759" y="472"/>
                    <a:pt x="1807" y="420"/>
                  </a:cubicBezTo>
                  <a:cubicBezTo>
                    <a:pt x="1855" y="368"/>
                    <a:pt x="1917" y="342"/>
                    <a:pt x="1993" y="342"/>
                  </a:cubicBezTo>
                  <a:cubicBezTo>
                    <a:pt x="2039" y="342"/>
                    <a:pt x="2078" y="350"/>
                    <a:pt x="2109" y="366"/>
                  </a:cubicBezTo>
                  <a:cubicBezTo>
                    <a:pt x="2140" y="382"/>
                    <a:pt x="2165" y="404"/>
                    <a:pt x="2184" y="431"/>
                  </a:cubicBezTo>
                  <a:cubicBezTo>
                    <a:pt x="2202" y="458"/>
                    <a:pt x="2215" y="490"/>
                    <a:pt x="2222" y="526"/>
                  </a:cubicBezTo>
                  <a:cubicBezTo>
                    <a:pt x="2229" y="563"/>
                    <a:pt x="2233" y="602"/>
                    <a:pt x="2233" y="643"/>
                  </a:cubicBezTo>
                  <a:cubicBezTo>
                    <a:pt x="1732" y="643"/>
                    <a:pt x="1732" y="643"/>
                    <a:pt x="1732" y="643"/>
                  </a:cubicBezTo>
                  <a:close/>
                  <a:moveTo>
                    <a:pt x="2696" y="288"/>
                  </a:moveTo>
                  <a:cubicBezTo>
                    <a:pt x="2677" y="274"/>
                    <a:pt x="2655" y="267"/>
                    <a:pt x="2630" y="267"/>
                  </a:cubicBezTo>
                  <a:cubicBezTo>
                    <a:pt x="2622" y="267"/>
                    <a:pt x="2622" y="267"/>
                    <a:pt x="2622" y="267"/>
                  </a:cubicBezTo>
                  <a:cubicBezTo>
                    <a:pt x="2622" y="1135"/>
                    <a:pt x="2622" y="1135"/>
                    <a:pt x="2622" y="1135"/>
                  </a:cubicBezTo>
                  <a:cubicBezTo>
                    <a:pt x="2727" y="1135"/>
                    <a:pt x="2727" y="1135"/>
                    <a:pt x="2727" y="1135"/>
                  </a:cubicBezTo>
                  <a:cubicBezTo>
                    <a:pt x="2727" y="494"/>
                    <a:pt x="2727" y="494"/>
                    <a:pt x="2727" y="494"/>
                  </a:cubicBezTo>
                  <a:cubicBezTo>
                    <a:pt x="2727" y="474"/>
                    <a:pt x="2732" y="459"/>
                    <a:pt x="2742" y="448"/>
                  </a:cubicBezTo>
                  <a:cubicBezTo>
                    <a:pt x="2753" y="435"/>
                    <a:pt x="2768" y="423"/>
                    <a:pt x="2786" y="410"/>
                  </a:cubicBezTo>
                  <a:cubicBezTo>
                    <a:pt x="2805" y="398"/>
                    <a:pt x="2825" y="387"/>
                    <a:pt x="2847" y="378"/>
                  </a:cubicBezTo>
                  <a:cubicBezTo>
                    <a:pt x="2869" y="369"/>
                    <a:pt x="2893" y="361"/>
                    <a:pt x="2918" y="356"/>
                  </a:cubicBezTo>
                  <a:cubicBezTo>
                    <a:pt x="2943" y="350"/>
                    <a:pt x="2969" y="347"/>
                    <a:pt x="2994" y="347"/>
                  </a:cubicBezTo>
                  <a:cubicBezTo>
                    <a:pt x="3110" y="347"/>
                    <a:pt x="3179" y="387"/>
                    <a:pt x="3203" y="466"/>
                  </a:cubicBezTo>
                  <a:cubicBezTo>
                    <a:pt x="3209" y="485"/>
                    <a:pt x="3213" y="507"/>
                    <a:pt x="3216" y="531"/>
                  </a:cubicBezTo>
                  <a:cubicBezTo>
                    <a:pt x="3218" y="556"/>
                    <a:pt x="3219" y="581"/>
                    <a:pt x="3219" y="606"/>
                  </a:cubicBezTo>
                  <a:cubicBezTo>
                    <a:pt x="3219" y="1135"/>
                    <a:pt x="3219" y="1135"/>
                    <a:pt x="3219" y="1135"/>
                  </a:cubicBezTo>
                  <a:cubicBezTo>
                    <a:pt x="3324" y="1135"/>
                    <a:pt x="3324" y="1135"/>
                    <a:pt x="3324" y="1135"/>
                  </a:cubicBezTo>
                  <a:cubicBezTo>
                    <a:pt x="3324" y="607"/>
                    <a:pt x="3324" y="607"/>
                    <a:pt x="3324" y="607"/>
                  </a:cubicBezTo>
                  <a:cubicBezTo>
                    <a:pt x="3324" y="579"/>
                    <a:pt x="3323" y="551"/>
                    <a:pt x="3321" y="523"/>
                  </a:cubicBezTo>
                  <a:cubicBezTo>
                    <a:pt x="3319" y="495"/>
                    <a:pt x="3315" y="468"/>
                    <a:pt x="3309" y="442"/>
                  </a:cubicBezTo>
                  <a:cubicBezTo>
                    <a:pt x="3304" y="418"/>
                    <a:pt x="3296" y="395"/>
                    <a:pt x="3283" y="372"/>
                  </a:cubicBezTo>
                  <a:cubicBezTo>
                    <a:pt x="3270" y="349"/>
                    <a:pt x="3252" y="329"/>
                    <a:pt x="3230" y="311"/>
                  </a:cubicBezTo>
                  <a:cubicBezTo>
                    <a:pt x="3208" y="293"/>
                    <a:pt x="3181" y="279"/>
                    <a:pt x="3150" y="268"/>
                  </a:cubicBezTo>
                  <a:cubicBezTo>
                    <a:pt x="3118" y="258"/>
                    <a:pt x="3080" y="252"/>
                    <a:pt x="3036" y="252"/>
                  </a:cubicBezTo>
                  <a:cubicBezTo>
                    <a:pt x="2962" y="252"/>
                    <a:pt x="2899" y="264"/>
                    <a:pt x="2847" y="289"/>
                  </a:cubicBezTo>
                  <a:cubicBezTo>
                    <a:pt x="2794" y="313"/>
                    <a:pt x="2753" y="340"/>
                    <a:pt x="2725" y="369"/>
                  </a:cubicBezTo>
                  <a:cubicBezTo>
                    <a:pt x="2725" y="329"/>
                    <a:pt x="2716" y="301"/>
                    <a:pt x="2696" y="288"/>
                  </a:cubicBezTo>
                  <a:close/>
                  <a:moveTo>
                    <a:pt x="4307" y="1002"/>
                  </a:moveTo>
                  <a:cubicBezTo>
                    <a:pt x="4299" y="990"/>
                    <a:pt x="4289" y="978"/>
                    <a:pt x="4277" y="964"/>
                  </a:cubicBezTo>
                  <a:cubicBezTo>
                    <a:pt x="4271" y="973"/>
                    <a:pt x="4262" y="983"/>
                    <a:pt x="4249" y="996"/>
                  </a:cubicBezTo>
                  <a:cubicBezTo>
                    <a:pt x="4236" y="1008"/>
                    <a:pt x="4219" y="1020"/>
                    <a:pt x="4199" y="1032"/>
                  </a:cubicBezTo>
                  <a:cubicBezTo>
                    <a:pt x="4179" y="1044"/>
                    <a:pt x="4155" y="1053"/>
                    <a:pt x="4127" y="1061"/>
                  </a:cubicBezTo>
                  <a:cubicBezTo>
                    <a:pt x="4098" y="1070"/>
                    <a:pt x="4065" y="1074"/>
                    <a:pt x="4027" y="1074"/>
                  </a:cubicBezTo>
                  <a:cubicBezTo>
                    <a:pt x="3977" y="1074"/>
                    <a:pt x="3934" y="1065"/>
                    <a:pt x="3897" y="1048"/>
                  </a:cubicBezTo>
                  <a:cubicBezTo>
                    <a:pt x="3860" y="1032"/>
                    <a:pt x="3830" y="1008"/>
                    <a:pt x="3805" y="977"/>
                  </a:cubicBezTo>
                  <a:cubicBezTo>
                    <a:pt x="3781" y="946"/>
                    <a:pt x="3763" y="909"/>
                    <a:pt x="3751" y="865"/>
                  </a:cubicBezTo>
                  <a:cubicBezTo>
                    <a:pt x="3739" y="822"/>
                    <a:pt x="3733" y="774"/>
                    <a:pt x="3732" y="722"/>
                  </a:cubicBezTo>
                  <a:cubicBezTo>
                    <a:pt x="4334" y="722"/>
                    <a:pt x="4334" y="722"/>
                    <a:pt x="4334" y="722"/>
                  </a:cubicBezTo>
                  <a:cubicBezTo>
                    <a:pt x="4338" y="689"/>
                    <a:pt x="4340" y="657"/>
                    <a:pt x="4340" y="628"/>
                  </a:cubicBezTo>
                  <a:cubicBezTo>
                    <a:pt x="4340" y="579"/>
                    <a:pt x="4333" y="533"/>
                    <a:pt x="4321" y="487"/>
                  </a:cubicBezTo>
                  <a:cubicBezTo>
                    <a:pt x="4309" y="442"/>
                    <a:pt x="4289" y="402"/>
                    <a:pt x="4263" y="368"/>
                  </a:cubicBezTo>
                  <a:cubicBezTo>
                    <a:pt x="4236" y="333"/>
                    <a:pt x="4201" y="305"/>
                    <a:pt x="4158" y="284"/>
                  </a:cubicBezTo>
                  <a:cubicBezTo>
                    <a:pt x="4115" y="263"/>
                    <a:pt x="4064" y="252"/>
                    <a:pt x="4004" y="252"/>
                  </a:cubicBezTo>
                  <a:cubicBezTo>
                    <a:pt x="3955" y="252"/>
                    <a:pt x="3907" y="261"/>
                    <a:pt x="3861" y="278"/>
                  </a:cubicBezTo>
                  <a:cubicBezTo>
                    <a:pt x="3815" y="296"/>
                    <a:pt x="3774" y="322"/>
                    <a:pt x="3738" y="358"/>
                  </a:cubicBezTo>
                  <a:cubicBezTo>
                    <a:pt x="3702" y="394"/>
                    <a:pt x="3673" y="440"/>
                    <a:pt x="3652" y="497"/>
                  </a:cubicBezTo>
                  <a:cubicBezTo>
                    <a:pt x="3630" y="553"/>
                    <a:pt x="3620" y="620"/>
                    <a:pt x="3620" y="698"/>
                  </a:cubicBezTo>
                  <a:cubicBezTo>
                    <a:pt x="3620" y="780"/>
                    <a:pt x="3630" y="850"/>
                    <a:pt x="3649" y="909"/>
                  </a:cubicBezTo>
                  <a:cubicBezTo>
                    <a:pt x="3669" y="968"/>
                    <a:pt x="3697" y="1016"/>
                    <a:pt x="3733" y="1054"/>
                  </a:cubicBezTo>
                  <a:cubicBezTo>
                    <a:pt x="3769" y="1092"/>
                    <a:pt x="3812" y="1119"/>
                    <a:pt x="3861" y="1137"/>
                  </a:cubicBezTo>
                  <a:cubicBezTo>
                    <a:pt x="3911" y="1154"/>
                    <a:pt x="3965" y="1163"/>
                    <a:pt x="4024" y="1163"/>
                  </a:cubicBezTo>
                  <a:cubicBezTo>
                    <a:pt x="4068" y="1163"/>
                    <a:pt x="4108" y="1158"/>
                    <a:pt x="4144" y="1148"/>
                  </a:cubicBezTo>
                  <a:cubicBezTo>
                    <a:pt x="4180" y="1138"/>
                    <a:pt x="4211" y="1126"/>
                    <a:pt x="4237" y="1112"/>
                  </a:cubicBezTo>
                  <a:cubicBezTo>
                    <a:pt x="4263" y="1097"/>
                    <a:pt x="4282" y="1083"/>
                    <a:pt x="4296" y="1068"/>
                  </a:cubicBezTo>
                  <a:cubicBezTo>
                    <a:pt x="4311" y="1053"/>
                    <a:pt x="4318" y="1040"/>
                    <a:pt x="4318" y="1029"/>
                  </a:cubicBezTo>
                  <a:cubicBezTo>
                    <a:pt x="4318" y="1023"/>
                    <a:pt x="4314" y="1014"/>
                    <a:pt x="4307" y="1002"/>
                  </a:cubicBezTo>
                  <a:close/>
                  <a:moveTo>
                    <a:pt x="3734" y="643"/>
                  </a:moveTo>
                  <a:cubicBezTo>
                    <a:pt x="3736" y="546"/>
                    <a:pt x="3761" y="472"/>
                    <a:pt x="3809" y="420"/>
                  </a:cubicBezTo>
                  <a:cubicBezTo>
                    <a:pt x="3857" y="368"/>
                    <a:pt x="3918" y="342"/>
                    <a:pt x="3994" y="342"/>
                  </a:cubicBezTo>
                  <a:cubicBezTo>
                    <a:pt x="4041" y="342"/>
                    <a:pt x="4080" y="350"/>
                    <a:pt x="4111" y="366"/>
                  </a:cubicBezTo>
                  <a:cubicBezTo>
                    <a:pt x="4142" y="382"/>
                    <a:pt x="4167" y="404"/>
                    <a:pt x="4185" y="431"/>
                  </a:cubicBezTo>
                  <a:cubicBezTo>
                    <a:pt x="4204" y="458"/>
                    <a:pt x="4217" y="490"/>
                    <a:pt x="4224" y="526"/>
                  </a:cubicBezTo>
                  <a:cubicBezTo>
                    <a:pt x="4231" y="563"/>
                    <a:pt x="4235" y="602"/>
                    <a:pt x="4235" y="643"/>
                  </a:cubicBezTo>
                  <a:cubicBezTo>
                    <a:pt x="3734" y="643"/>
                    <a:pt x="3734" y="643"/>
                    <a:pt x="3734" y="6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" name="Freeform 9"/>
            <p:cNvSpPr>
              <a:spLocks noChangeAspect="1"/>
            </p:cNvSpPr>
            <p:nvPr/>
          </p:nvSpPr>
          <p:spPr bwMode="auto">
            <a:xfrm>
              <a:off x="3741249" y="1114851"/>
              <a:ext cx="840419" cy="840647"/>
            </a:xfrm>
            <a:custGeom>
              <a:avLst/>
              <a:gdLst>
                <a:gd name="T0" fmla="*/ 1498 w 2848"/>
                <a:gd name="T1" fmla="*/ 1719 h 2848"/>
                <a:gd name="T2" fmla="*/ 1720 w 2848"/>
                <a:gd name="T3" fmla="*/ 1498 h 2848"/>
                <a:gd name="T4" fmla="*/ 2848 w 2848"/>
                <a:gd name="T5" fmla="*/ 1498 h 2848"/>
                <a:gd name="T6" fmla="*/ 2848 w 2848"/>
                <a:gd name="T7" fmla="*/ 112 h 2848"/>
                <a:gd name="T8" fmla="*/ 2735 w 2848"/>
                <a:gd name="T9" fmla="*/ 0 h 2848"/>
                <a:gd name="T10" fmla="*/ 114 w 2848"/>
                <a:gd name="T11" fmla="*/ 0 h 2848"/>
                <a:gd name="T12" fmla="*/ 0 w 2848"/>
                <a:gd name="T13" fmla="*/ 112 h 2848"/>
                <a:gd name="T14" fmla="*/ 0 w 2848"/>
                <a:gd name="T15" fmla="*/ 2736 h 2848"/>
                <a:gd name="T16" fmla="*/ 114 w 2848"/>
                <a:gd name="T17" fmla="*/ 2848 h 2848"/>
                <a:gd name="T18" fmla="*/ 1498 w 2848"/>
                <a:gd name="T19" fmla="*/ 2848 h 2848"/>
                <a:gd name="T20" fmla="*/ 1498 w 2848"/>
                <a:gd name="T21" fmla="*/ 1719 h 2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8" h="2848">
                  <a:moveTo>
                    <a:pt x="1498" y="1719"/>
                  </a:moveTo>
                  <a:cubicBezTo>
                    <a:pt x="1498" y="1575"/>
                    <a:pt x="1613" y="1498"/>
                    <a:pt x="1720" y="1498"/>
                  </a:cubicBezTo>
                  <a:cubicBezTo>
                    <a:pt x="2848" y="1498"/>
                    <a:pt x="2848" y="1498"/>
                    <a:pt x="2848" y="1498"/>
                  </a:cubicBezTo>
                  <a:cubicBezTo>
                    <a:pt x="2848" y="112"/>
                    <a:pt x="2848" y="112"/>
                    <a:pt x="2848" y="112"/>
                  </a:cubicBezTo>
                  <a:cubicBezTo>
                    <a:pt x="2848" y="112"/>
                    <a:pt x="2848" y="0"/>
                    <a:pt x="2735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0"/>
                    <a:pt x="0" y="0"/>
                    <a:pt x="0" y="112"/>
                  </a:cubicBezTo>
                  <a:cubicBezTo>
                    <a:pt x="0" y="2736"/>
                    <a:pt x="0" y="2736"/>
                    <a:pt x="0" y="2736"/>
                  </a:cubicBezTo>
                  <a:cubicBezTo>
                    <a:pt x="0" y="2736"/>
                    <a:pt x="0" y="2848"/>
                    <a:pt x="114" y="2848"/>
                  </a:cubicBezTo>
                  <a:cubicBezTo>
                    <a:pt x="1498" y="2848"/>
                    <a:pt x="1498" y="2848"/>
                    <a:pt x="1498" y="2848"/>
                  </a:cubicBezTo>
                  <a:lnTo>
                    <a:pt x="1498" y="1719"/>
                  </a:lnTo>
                  <a:close/>
                </a:path>
              </a:pathLst>
            </a:custGeom>
            <a:solidFill>
              <a:srgbClr val="009BA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3" name="Freeform 10"/>
            <p:cNvSpPr>
              <a:spLocks noChangeAspect="1" noEditPoints="1"/>
            </p:cNvSpPr>
            <p:nvPr/>
          </p:nvSpPr>
          <p:spPr bwMode="auto">
            <a:xfrm>
              <a:off x="4215267" y="1588641"/>
              <a:ext cx="673749" cy="673977"/>
            </a:xfrm>
            <a:custGeom>
              <a:avLst/>
              <a:gdLst>
                <a:gd name="T0" fmla="*/ 2169 w 2283"/>
                <a:gd name="T1" fmla="*/ 0 h 2284"/>
                <a:gd name="T2" fmla="*/ 114 w 2283"/>
                <a:gd name="T3" fmla="*/ 0 h 2284"/>
                <a:gd name="T4" fmla="*/ 0 w 2283"/>
                <a:gd name="T5" fmla="*/ 114 h 2284"/>
                <a:gd name="T6" fmla="*/ 0 w 2283"/>
                <a:gd name="T7" fmla="*/ 2171 h 2284"/>
                <a:gd name="T8" fmla="*/ 114 w 2283"/>
                <a:gd name="T9" fmla="*/ 2284 h 2284"/>
                <a:gd name="T10" fmla="*/ 2169 w 2283"/>
                <a:gd name="T11" fmla="*/ 2284 h 2284"/>
                <a:gd name="T12" fmla="*/ 2283 w 2283"/>
                <a:gd name="T13" fmla="*/ 2171 h 2284"/>
                <a:gd name="T14" fmla="*/ 2283 w 2283"/>
                <a:gd name="T15" fmla="*/ 114 h 2284"/>
                <a:gd name="T16" fmla="*/ 2169 w 2283"/>
                <a:gd name="T17" fmla="*/ 0 h 2284"/>
                <a:gd name="T18" fmla="*/ 1652 w 2283"/>
                <a:gd name="T19" fmla="*/ 1578 h 2284"/>
                <a:gd name="T20" fmla="*/ 1576 w 2283"/>
                <a:gd name="T21" fmla="*/ 1653 h 2284"/>
                <a:gd name="T22" fmla="*/ 707 w 2283"/>
                <a:gd name="T23" fmla="*/ 1653 h 2284"/>
                <a:gd name="T24" fmla="*/ 631 w 2283"/>
                <a:gd name="T25" fmla="*/ 1578 h 2284"/>
                <a:gd name="T26" fmla="*/ 631 w 2283"/>
                <a:gd name="T27" fmla="*/ 707 h 2284"/>
                <a:gd name="T28" fmla="*/ 707 w 2283"/>
                <a:gd name="T29" fmla="*/ 632 h 2284"/>
                <a:gd name="T30" fmla="*/ 1576 w 2283"/>
                <a:gd name="T31" fmla="*/ 632 h 2284"/>
                <a:gd name="T32" fmla="*/ 1652 w 2283"/>
                <a:gd name="T33" fmla="*/ 707 h 2284"/>
                <a:gd name="T34" fmla="*/ 1652 w 2283"/>
                <a:gd name="T35" fmla="*/ 1578 h 2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3" h="2284">
                  <a:moveTo>
                    <a:pt x="2169" y="0"/>
                  </a:moveTo>
                  <a:cubicBezTo>
                    <a:pt x="114" y="0"/>
                    <a:pt x="114" y="0"/>
                    <a:pt x="114" y="0"/>
                  </a:cubicBezTo>
                  <a:cubicBezTo>
                    <a:pt x="114" y="0"/>
                    <a:pt x="0" y="0"/>
                    <a:pt x="0" y="114"/>
                  </a:cubicBezTo>
                  <a:cubicBezTo>
                    <a:pt x="0" y="2171"/>
                    <a:pt x="0" y="2171"/>
                    <a:pt x="0" y="2171"/>
                  </a:cubicBezTo>
                  <a:cubicBezTo>
                    <a:pt x="0" y="2171"/>
                    <a:pt x="0" y="2284"/>
                    <a:pt x="114" y="2284"/>
                  </a:cubicBezTo>
                  <a:cubicBezTo>
                    <a:pt x="2169" y="2284"/>
                    <a:pt x="2169" y="2284"/>
                    <a:pt x="2169" y="2284"/>
                  </a:cubicBezTo>
                  <a:cubicBezTo>
                    <a:pt x="2169" y="2284"/>
                    <a:pt x="2283" y="2284"/>
                    <a:pt x="2283" y="2171"/>
                  </a:cubicBezTo>
                  <a:cubicBezTo>
                    <a:pt x="2283" y="114"/>
                    <a:pt x="2283" y="114"/>
                    <a:pt x="2283" y="114"/>
                  </a:cubicBezTo>
                  <a:cubicBezTo>
                    <a:pt x="2283" y="114"/>
                    <a:pt x="2283" y="0"/>
                    <a:pt x="2169" y="0"/>
                  </a:cubicBezTo>
                  <a:close/>
                  <a:moveTo>
                    <a:pt x="1652" y="1578"/>
                  </a:moveTo>
                  <a:cubicBezTo>
                    <a:pt x="1652" y="1653"/>
                    <a:pt x="1576" y="1653"/>
                    <a:pt x="1576" y="1653"/>
                  </a:cubicBezTo>
                  <a:cubicBezTo>
                    <a:pt x="707" y="1653"/>
                    <a:pt x="707" y="1653"/>
                    <a:pt x="707" y="1653"/>
                  </a:cubicBezTo>
                  <a:cubicBezTo>
                    <a:pt x="631" y="1653"/>
                    <a:pt x="631" y="1578"/>
                    <a:pt x="631" y="1578"/>
                  </a:cubicBezTo>
                  <a:cubicBezTo>
                    <a:pt x="631" y="707"/>
                    <a:pt x="631" y="707"/>
                    <a:pt x="631" y="707"/>
                  </a:cubicBezTo>
                  <a:cubicBezTo>
                    <a:pt x="631" y="632"/>
                    <a:pt x="707" y="632"/>
                    <a:pt x="707" y="632"/>
                  </a:cubicBezTo>
                  <a:cubicBezTo>
                    <a:pt x="1576" y="632"/>
                    <a:pt x="1576" y="632"/>
                    <a:pt x="1576" y="632"/>
                  </a:cubicBezTo>
                  <a:cubicBezTo>
                    <a:pt x="1652" y="632"/>
                    <a:pt x="1652" y="707"/>
                    <a:pt x="1652" y="707"/>
                  </a:cubicBezTo>
                  <a:lnTo>
                    <a:pt x="1652" y="1578"/>
                  </a:lnTo>
                  <a:close/>
                </a:path>
              </a:pathLst>
            </a:custGeom>
            <a:solidFill>
              <a:srgbClr val="899C2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6" name="Rectangle 11"/>
            <p:cNvSpPr>
              <a:spLocks noChangeAspect="1" noChangeArrowheads="1"/>
            </p:cNvSpPr>
            <p:nvPr/>
          </p:nvSpPr>
          <p:spPr bwMode="auto">
            <a:xfrm>
              <a:off x="4522387" y="1895761"/>
              <a:ext cx="59281" cy="59737"/>
            </a:xfrm>
            <a:prstGeom prst="rect">
              <a:avLst/>
            </a:prstGeom>
            <a:solidFill>
              <a:srgbClr val="009BA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27" name="Bildplatzhalter 20"/>
          <p:cNvSpPr>
            <a:spLocks noGrp="1"/>
          </p:cNvSpPr>
          <p:nvPr>
            <p:ph type="pic" sz="quarter" idx="11"/>
          </p:nvPr>
        </p:nvSpPr>
        <p:spPr>
          <a:xfrm>
            <a:off x="7680325" y="2294414"/>
            <a:ext cx="1590136" cy="1980892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11D3DEB8-E26B-403C-9B44-985992DCBF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80326" y="4692651"/>
            <a:ext cx="4068763" cy="3693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Max Mustermann </a:t>
            </a:r>
          </a:p>
        </p:txBody>
      </p:sp>
      <p:sp>
        <p:nvSpPr>
          <p:cNvPr id="25" name="Textplatzhalter 6">
            <a:extLst>
              <a:ext uri="{FF2B5EF4-FFF2-40B4-BE49-F238E27FC236}">
                <a16:creationId xmlns:a16="http://schemas.microsoft.com/office/drawing/2014/main" id="{A1A20A65-02BC-40E8-940C-9198A01AC8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80325" y="5250279"/>
            <a:ext cx="4068763" cy="276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Position</a:t>
            </a:r>
          </a:p>
        </p:txBody>
      </p:sp>
      <p:sp>
        <p:nvSpPr>
          <p:cNvPr id="28" name="Textplatzhalter 6">
            <a:extLst>
              <a:ext uri="{FF2B5EF4-FFF2-40B4-BE49-F238E27FC236}">
                <a16:creationId xmlns:a16="http://schemas.microsoft.com/office/drawing/2014/main" id="{20F6F438-A288-4C8C-A633-CE2461CC37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80326" y="5816409"/>
            <a:ext cx="4068763" cy="553998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Telefon: </a:t>
            </a:r>
          </a:p>
          <a:p>
            <a:pPr lvl="0"/>
            <a:r>
              <a:rPr lang="de-DE" dirty="0"/>
              <a:t>E-Mail: </a:t>
            </a:r>
          </a:p>
        </p:txBody>
      </p:sp>
      <p:sp>
        <p:nvSpPr>
          <p:cNvPr id="14" name="Textfeld 13"/>
          <p:cNvSpPr txBox="1"/>
          <p:nvPr userDrawn="1"/>
        </p:nvSpPr>
        <p:spPr>
          <a:xfrm>
            <a:off x="442913" y="3745149"/>
            <a:ext cx="3273054" cy="266664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12700"/>
            <a:r>
              <a:rPr lang="de-DE" sz="1800" b="1" kern="0" dirty="0">
                <a:solidFill>
                  <a:srgbClr val="000000"/>
                </a:solidFill>
                <a:latin typeface="+mn-lt"/>
                <a:cs typeface="Calibri Light" panose="020F0302020204030204" pitchFamily="34" charset="0"/>
              </a:rPr>
              <a:t>atene KOM GmbH</a:t>
            </a:r>
          </a:p>
          <a:p>
            <a:pPr marL="12700"/>
            <a:r>
              <a:rPr lang="de-DE" sz="1800" dirty="0">
                <a:solidFill>
                  <a:srgbClr val="000000"/>
                </a:solidFill>
                <a:latin typeface="+mn-lt"/>
              </a:rPr>
              <a:t>Agentur für Kommunikation, </a:t>
            </a:r>
            <a:br>
              <a:rPr lang="de-DE" sz="1800" dirty="0">
                <a:solidFill>
                  <a:srgbClr val="000000"/>
                </a:solidFill>
                <a:latin typeface="+mn-lt"/>
              </a:rPr>
            </a:br>
            <a:r>
              <a:rPr lang="de-DE" sz="1800" dirty="0">
                <a:solidFill>
                  <a:srgbClr val="000000"/>
                </a:solidFill>
                <a:latin typeface="+mn-lt"/>
              </a:rPr>
              <a:t>Organisation und Management</a:t>
            </a:r>
          </a:p>
          <a:p>
            <a:endParaRPr lang="de-DE" sz="1000" dirty="0">
              <a:solidFill>
                <a:srgbClr val="000000"/>
              </a:solidFill>
              <a:latin typeface="+mn-lt"/>
            </a:endParaRPr>
          </a:p>
          <a:p>
            <a:r>
              <a:rPr lang="de-DE" sz="1800" dirty="0">
                <a:solidFill>
                  <a:srgbClr val="000000"/>
                </a:solidFill>
                <a:latin typeface="+mn-lt"/>
              </a:rPr>
              <a:t>Invalidenstraße 91 </a:t>
            </a:r>
            <a:br>
              <a:rPr lang="de-DE" sz="1800" dirty="0">
                <a:solidFill>
                  <a:srgbClr val="000000"/>
                </a:solidFill>
                <a:latin typeface="+mn-lt"/>
              </a:rPr>
            </a:br>
            <a:r>
              <a:rPr lang="de-DE" sz="1800" dirty="0">
                <a:solidFill>
                  <a:srgbClr val="000000"/>
                </a:solidFill>
                <a:latin typeface="+mn-lt"/>
              </a:rPr>
              <a:t>10115 Berlin</a:t>
            </a:r>
          </a:p>
          <a:p>
            <a:endParaRPr lang="de-DE" sz="1000" dirty="0">
              <a:solidFill>
                <a:srgbClr val="000000"/>
              </a:solidFill>
              <a:latin typeface="+mn-lt"/>
            </a:endParaRPr>
          </a:p>
          <a:p>
            <a:r>
              <a:rPr lang="de-DE" sz="1800" dirty="0">
                <a:solidFill>
                  <a:srgbClr val="000000"/>
                </a:solidFill>
                <a:latin typeface="+mn-lt"/>
              </a:rPr>
              <a:t>Tel.</a:t>
            </a:r>
            <a:r>
              <a:rPr lang="de-DE" sz="1800" dirty="0">
                <a:solidFill>
                  <a:schemeClr val="bg1"/>
                </a:solidFill>
                <a:latin typeface="+mn-lt"/>
              </a:rPr>
              <a:t>.</a:t>
            </a:r>
            <a:r>
              <a:rPr lang="de-DE" sz="1800" dirty="0">
                <a:solidFill>
                  <a:srgbClr val="000000"/>
                </a:solidFill>
                <a:latin typeface="+mn-lt"/>
              </a:rPr>
              <a:t> +49 (0)30 22183-0</a:t>
            </a:r>
            <a:br>
              <a:rPr lang="de-DE" sz="1800" dirty="0">
                <a:solidFill>
                  <a:srgbClr val="000000"/>
                </a:solidFill>
                <a:latin typeface="+mn-lt"/>
              </a:rPr>
            </a:br>
            <a:r>
              <a:rPr lang="de-DE" sz="1800" dirty="0">
                <a:solidFill>
                  <a:srgbClr val="000000"/>
                </a:solidFill>
                <a:latin typeface="+mn-lt"/>
              </a:rPr>
              <a:t>Fax  +49 (0)30 22183-1199</a:t>
            </a:r>
          </a:p>
          <a:p>
            <a:pPr>
              <a:lnSpc>
                <a:spcPct val="150000"/>
              </a:lnSpc>
            </a:pPr>
            <a:r>
              <a:rPr lang="de-DE" sz="1800" b="1" dirty="0">
                <a:solidFill>
                  <a:srgbClr val="000000"/>
                </a:solidFill>
                <a:latin typeface="+mn-lt"/>
              </a:rPr>
              <a:t>www.atenekom.eu</a:t>
            </a:r>
            <a:endParaRPr lang="de-DE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064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8000"/>
    </mc:Choice>
    <mc:Fallback xmlns="">
      <p:transition spd="slow" advClick="0" advTm="8000"/>
    </mc:Fallback>
  </mc:AlternateContent>
  <p:extLst>
    <p:ext uri="{DCECCB84-F9BA-43D5-87BE-67443E8EF086}">
      <p15:sldGuideLst xmlns:p15="http://schemas.microsoft.com/office/powerpoint/2012/main">
        <p15:guide id="5" pos="4838">
          <p15:clr>
            <a:srgbClr val="A4A3A4"/>
          </p15:clr>
        </p15:guide>
        <p15:guide id="6" pos="4294">
          <p15:clr>
            <a:srgbClr val="A4A3A4"/>
          </p15:clr>
        </p15:guide>
        <p15:guide id="7" pos="4566">
          <p15:clr>
            <a:srgbClr val="A4A3A4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541090" y="6547607"/>
            <a:ext cx="2525086" cy="310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l"/>
            <a:endParaRPr lang="de-DE" dirty="0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72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8000"/>
    </mc:Choice>
    <mc:Fallback xmlns="">
      <p:transition spd="slow" advClick="0" advTm="8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FP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19"/>
          <a:stretch/>
        </p:blipFill>
        <p:spPr>
          <a:xfrm>
            <a:off x="0" y="2115123"/>
            <a:ext cx="12199762" cy="3747911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454341" y="6564759"/>
            <a:ext cx="615404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de-DE" sz="1200" b="1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Foco" panose="020B0504050202020203" pitchFamily="34" charset="0"/>
              </a:rPr>
              <a:t>atene KOM GmbH   </a:t>
            </a:r>
            <a:r>
              <a:rPr lang="de-DE" sz="1200" b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|</a:t>
            </a:r>
            <a:r>
              <a:rPr lang="de-DE" sz="1200" b="1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  </a:t>
            </a:r>
            <a:r>
              <a:rPr lang="de-DE" sz="120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Agentur für Kommunikation, Organisation und Management</a:t>
            </a:r>
          </a:p>
        </p:txBody>
      </p:sp>
      <p:sp>
        <p:nvSpPr>
          <p:cNvPr id="11" name="object 4"/>
          <p:cNvSpPr txBox="1">
            <a:spLocks/>
          </p:cNvSpPr>
          <p:nvPr userDrawn="1"/>
        </p:nvSpPr>
        <p:spPr>
          <a:xfrm>
            <a:off x="454341" y="1158622"/>
            <a:ext cx="2470700" cy="553998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l"/>
            <a:r>
              <a:rPr lang="de-DE" sz="1800" kern="0" dirty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rPr>
              <a:t>Innovation fördern –</a:t>
            </a:r>
          </a:p>
          <a:p>
            <a:pPr marL="12700" algn="r"/>
            <a:r>
              <a:rPr lang="de-DE" sz="1800" kern="0" baseline="0" dirty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rPr>
              <a:t>Zukunft gestalten.</a:t>
            </a:r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6785264" y="6564759"/>
            <a:ext cx="4963824" cy="293241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0" indent="0" algn="r">
              <a:buNone/>
              <a:defRPr sz="1200" baseline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Ort / Datum einfügen</a:t>
            </a:r>
          </a:p>
        </p:txBody>
      </p:sp>
      <p:sp>
        <p:nvSpPr>
          <p:cNvPr id="22" name="Textplatzhalt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451165" y="5969024"/>
            <a:ext cx="11297921" cy="30777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2000" baseline="0">
                <a:solidFill>
                  <a:schemeClr val="accent1"/>
                </a:solidFill>
                <a:latin typeface="+mn-lt"/>
              </a:defRPr>
            </a:lvl1pPr>
            <a:lvl2pPr>
              <a:defRPr sz="4400">
                <a:solidFill>
                  <a:schemeClr val="bg1"/>
                </a:solidFill>
                <a:latin typeface="+mj-lt"/>
              </a:defRPr>
            </a:lvl2pPr>
            <a:lvl3pPr>
              <a:defRPr sz="4400">
                <a:solidFill>
                  <a:schemeClr val="bg1"/>
                </a:solidFill>
                <a:latin typeface="+mj-lt"/>
              </a:defRPr>
            </a:lvl3pPr>
            <a:lvl4pPr>
              <a:defRPr sz="4400">
                <a:solidFill>
                  <a:schemeClr val="bg1"/>
                </a:solidFill>
                <a:latin typeface="+mj-lt"/>
              </a:defRPr>
            </a:lvl4pPr>
            <a:lvl5pPr>
              <a:defRPr sz="4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Referent:in</a:t>
            </a:r>
          </a:p>
        </p:txBody>
      </p:sp>
      <p:sp>
        <p:nvSpPr>
          <p:cNvPr id="18" name="Ellipse 17"/>
          <p:cNvSpPr/>
          <p:nvPr userDrawn="1"/>
        </p:nvSpPr>
        <p:spPr>
          <a:xfrm>
            <a:off x="-1098047" y="2661842"/>
            <a:ext cx="925182" cy="92518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50" b="0" dirty="0">
                <a:solidFill>
                  <a:schemeClr val="bg1"/>
                </a:solidFill>
              </a:rPr>
              <a:t>Titel bitte</a:t>
            </a:r>
          </a:p>
          <a:p>
            <a:pPr algn="ctr"/>
            <a:r>
              <a:rPr lang="de-DE" sz="1050" b="1" u="sng" dirty="0">
                <a:solidFill>
                  <a:schemeClr val="bg1"/>
                </a:solidFill>
              </a:rPr>
              <a:t>nicht</a:t>
            </a:r>
            <a:r>
              <a:rPr lang="de-DE" sz="1050" b="0" dirty="0">
                <a:solidFill>
                  <a:schemeClr val="bg1"/>
                </a:solidFill>
              </a:rPr>
              <a:t> auf „fett/bold“ stellen.</a:t>
            </a:r>
          </a:p>
        </p:txBody>
      </p:sp>
      <p:sp>
        <p:nvSpPr>
          <p:cNvPr id="15" name="Textplatzhalt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454341" y="3023958"/>
            <a:ext cx="7527834" cy="6155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4000" b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  <a:lvl2pPr>
              <a:defRPr sz="4400">
                <a:solidFill>
                  <a:schemeClr val="bg1"/>
                </a:solidFill>
                <a:latin typeface="+mj-lt"/>
              </a:defRPr>
            </a:lvl2pPr>
            <a:lvl3pPr>
              <a:defRPr sz="4400">
                <a:solidFill>
                  <a:schemeClr val="bg1"/>
                </a:solidFill>
                <a:latin typeface="+mj-lt"/>
              </a:defRPr>
            </a:lvl3pPr>
            <a:lvl4pPr>
              <a:defRPr sz="4400">
                <a:solidFill>
                  <a:schemeClr val="bg1"/>
                </a:solidFill>
                <a:latin typeface="+mj-lt"/>
              </a:defRPr>
            </a:lvl4pPr>
            <a:lvl5pPr>
              <a:defRPr sz="4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Thema der Präsentation</a:t>
            </a:r>
          </a:p>
        </p:txBody>
      </p:sp>
      <p:sp>
        <p:nvSpPr>
          <p:cNvPr id="17" name="Textplatzhalter 20">
            <a:extLst>
              <a:ext uri="{FF2B5EF4-FFF2-40B4-BE49-F238E27FC236}">
                <a16:creationId xmlns:a16="http://schemas.microsoft.com/office/drawing/2014/main" id="{97E45718-D999-49E6-97E4-B66FA5EA2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1166" y="2528890"/>
            <a:ext cx="7531008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>
              <a:defRPr sz="4400">
                <a:solidFill>
                  <a:schemeClr val="bg1"/>
                </a:solidFill>
                <a:latin typeface="+mj-lt"/>
              </a:defRPr>
            </a:lvl2pPr>
            <a:lvl3pPr>
              <a:defRPr sz="4400">
                <a:solidFill>
                  <a:schemeClr val="bg1"/>
                </a:solidFill>
                <a:latin typeface="+mj-lt"/>
              </a:defRPr>
            </a:lvl3pPr>
            <a:lvl4pPr>
              <a:defRPr sz="4400">
                <a:solidFill>
                  <a:schemeClr val="bg1"/>
                </a:solidFill>
                <a:latin typeface="+mj-lt"/>
              </a:defRPr>
            </a:lvl4pPr>
            <a:lvl5pPr>
              <a:defRPr sz="4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Kunde / Veranstaltungstitel</a:t>
            </a:r>
          </a:p>
        </p:txBody>
      </p:sp>
      <p:sp>
        <p:nvSpPr>
          <p:cNvPr id="49" name="Rechteck 48"/>
          <p:cNvSpPr/>
          <p:nvPr userDrawn="1"/>
        </p:nvSpPr>
        <p:spPr>
          <a:xfrm>
            <a:off x="0" y="1957947"/>
            <a:ext cx="12192000" cy="107244"/>
          </a:xfrm>
          <a:prstGeom prst="rect">
            <a:avLst/>
          </a:prstGeom>
          <a:gradFill>
            <a:gsLst>
              <a:gs pos="0">
                <a:srgbClr val="899C26"/>
              </a:gs>
              <a:gs pos="23000">
                <a:schemeClr val="accent2"/>
              </a:gs>
              <a:gs pos="100000">
                <a:srgbClr val="899C26"/>
              </a:gs>
            </a:gsLst>
            <a:lin ang="0" scaled="0"/>
          </a:gradFill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180975" marR="0" indent="-1809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94" y="-12694"/>
            <a:ext cx="5119542" cy="193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3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8000"/>
    </mc:Choice>
    <mc:Fallback xmlns="">
      <p:transition spd="slow" advClick="0" advTm="8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FP Standar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442914" y="692150"/>
            <a:ext cx="8168385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3200">
                <a:solidFill>
                  <a:srgbClr val="009BA4"/>
                </a:solidFill>
              </a:defRPr>
            </a:lvl1pPr>
          </a:lstStyle>
          <a:p>
            <a:r>
              <a:rPr lang="de-DE" dirty="0"/>
              <a:t>Überschrift einfügen</a:t>
            </a:r>
          </a:p>
        </p:txBody>
      </p:sp>
      <p:sp>
        <p:nvSpPr>
          <p:cNvPr id="15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40042" y="405673"/>
            <a:ext cx="8170785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Präsentationstitel oder Kapitelüberschrift einfügen</a:t>
            </a:r>
          </a:p>
        </p:txBody>
      </p:sp>
      <p:sp>
        <p:nvSpPr>
          <p:cNvPr id="5" name="Rechteck 4"/>
          <p:cNvSpPr/>
          <p:nvPr userDrawn="1"/>
        </p:nvSpPr>
        <p:spPr>
          <a:xfrm>
            <a:off x="327831" y="0"/>
            <a:ext cx="36000" cy="549275"/>
          </a:xfrm>
          <a:prstGeom prst="rect">
            <a:avLst/>
          </a:prstGeom>
          <a:solidFill>
            <a:srgbClr val="009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l"/>
            <a:endParaRPr lang="de-DE" dirty="0">
              <a:solidFill>
                <a:srgbClr val="434343"/>
              </a:solidFill>
            </a:endParaRPr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78309" y="6615953"/>
            <a:ext cx="570778" cy="24204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9" name="Ellipse 28"/>
          <p:cNvSpPr/>
          <p:nvPr userDrawn="1"/>
        </p:nvSpPr>
        <p:spPr>
          <a:xfrm>
            <a:off x="-1098047" y="443420"/>
            <a:ext cx="925182" cy="92518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50" b="0" dirty="0">
                <a:solidFill>
                  <a:schemeClr val="bg1"/>
                </a:solidFill>
              </a:rPr>
              <a:t>Überschrift</a:t>
            </a:r>
          </a:p>
          <a:p>
            <a:pPr algn="ctr"/>
            <a:r>
              <a:rPr lang="de-DE" sz="1050" b="1" u="sng" dirty="0">
                <a:solidFill>
                  <a:schemeClr val="bg1"/>
                </a:solidFill>
              </a:rPr>
              <a:t>nicht</a:t>
            </a:r>
            <a:r>
              <a:rPr lang="de-DE" sz="1050" b="0" dirty="0">
                <a:solidFill>
                  <a:schemeClr val="bg1"/>
                </a:solidFill>
              </a:rPr>
              <a:t> auf „fett/bold“ stellen.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7"/>
          </p:nvPr>
        </p:nvSpPr>
        <p:spPr>
          <a:xfrm>
            <a:off x="439738" y="1412875"/>
            <a:ext cx="11309350" cy="4895850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22" name="Fußzeilenplatzhalter 4"/>
          <p:cNvSpPr txBox="1">
            <a:spLocks/>
          </p:cNvSpPr>
          <p:nvPr userDrawn="1"/>
        </p:nvSpPr>
        <p:spPr>
          <a:xfrm>
            <a:off x="852333" y="6615953"/>
            <a:ext cx="6396192" cy="242047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105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│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© atene KOM GmbH 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│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www.atenekom.eu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│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Alle Rechte vorbehalten. Jegliche Verwertung bedarf der schriftlichen Zustimmung des Urhebers.</a:t>
            </a:r>
          </a:p>
          <a:p>
            <a:pPr algn="l"/>
            <a:endParaRPr lang="de-DE" sz="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6" name="Datumsplatzhalter 3">
            <a:extLst>
              <a:ext uri="{FF2B5EF4-FFF2-40B4-BE49-F238E27FC236}">
                <a16:creationId xmlns:a16="http://schemas.microsoft.com/office/drawing/2014/main" id="{77738F2C-D1F6-4875-A9D6-CEC9E96E7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5449" y="6615953"/>
            <a:ext cx="636021" cy="24204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B915B840-F275-44C5-BEDC-4FB3F4DA88B2}" type="datetime1">
              <a:rPr lang="de-DE" smtClean="0"/>
              <a:pPr/>
              <a:t>20.07.2022</a:t>
            </a:fld>
            <a:endParaRPr lang="de-DE" dirty="0"/>
          </a:p>
        </p:txBody>
      </p:sp>
      <p:sp>
        <p:nvSpPr>
          <p:cNvPr id="23" name="Textplatzhalt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39738" y="6085035"/>
            <a:ext cx="6808787" cy="22368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Quelle</a:t>
            </a:r>
          </a:p>
        </p:txBody>
      </p:sp>
      <p:grpSp>
        <p:nvGrpSpPr>
          <p:cNvPr id="24" name="Gruppieren 23"/>
          <p:cNvGrpSpPr>
            <a:grpSpLocks noChangeAspect="1"/>
          </p:cNvGrpSpPr>
          <p:nvPr userDrawn="1"/>
        </p:nvGrpSpPr>
        <p:grpSpPr>
          <a:xfrm>
            <a:off x="10847132" y="225425"/>
            <a:ext cx="1025655" cy="689726"/>
            <a:chOff x="8002660" y="3069313"/>
            <a:chExt cx="2278063" cy="1531938"/>
          </a:xfrm>
        </p:grpSpPr>
        <p:sp>
          <p:nvSpPr>
            <p:cNvPr id="25" name="Freeform 5"/>
            <p:cNvSpPr>
              <a:spLocks noEditPoints="1"/>
            </p:cNvSpPr>
            <p:nvPr userDrawn="1"/>
          </p:nvSpPr>
          <p:spPr bwMode="auto">
            <a:xfrm>
              <a:off x="8520185" y="4359951"/>
              <a:ext cx="1492250" cy="241300"/>
            </a:xfrm>
            <a:custGeom>
              <a:avLst/>
              <a:gdLst>
                <a:gd name="T0" fmla="*/ 386 w 395"/>
                <a:gd name="T1" fmla="*/ 17 h 64"/>
                <a:gd name="T2" fmla="*/ 376 w 395"/>
                <a:gd name="T3" fmla="*/ 17 h 64"/>
                <a:gd name="T4" fmla="*/ 382 w 395"/>
                <a:gd name="T5" fmla="*/ 50 h 64"/>
                <a:gd name="T6" fmla="*/ 395 w 395"/>
                <a:gd name="T7" fmla="*/ 22 h 64"/>
                <a:gd name="T8" fmla="*/ 359 w 395"/>
                <a:gd name="T9" fmla="*/ 23 h 64"/>
                <a:gd name="T10" fmla="*/ 338 w 395"/>
                <a:gd name="T11" fmla="*/ 26 h 64"/>
                <a:gd name="T12" fmla="*/ 365 w 395"/>
                <a:gd name="T13" fmla="*/ 48 h 64"/>
                <a:gd name="T14" fmla="*/ 358 w 395"/>
                <a:gd name="T15" fmla="*/ 46 h 64"/>
                <a:gd name="T16" fmla="*/ 325 w 395"/>
                <a:gd name="T17" fmla="*/ 55 h 64"/>
                <a:gd name="T18" fmla="*/ 319 w 395"/>
                <a:gd name="T19" fmla="*/ 48 h 64"/>
                <a:gd name="T20" fmla="*/ 309 w 395"/>
                <a:gd name="T21" fmla="*/ 25 h 64"/>
                <a:gd name="T22" fmla="*/ 318 w 395"/>
                <a:gd name="T23" fmla="*/ 16 h 64"/>
                <a:gd name="T24" fmla="*/ 303 w 395"/>
                <a:gd name="T25" fmla="*/ 44 h 64"/>
                <a:gd name="T26" fmla="*/ 322 w 395"/>
                <a:gd name="T27" fmla="*/ 63 h 64"/>
                <a:gd name="T28" fmla="*/ 307 w 395"/>
                <a:gd name="T29" fmla="*/ 40 h 64"/>
                <a:gd name="T30" fmla="*/ 326 w 395"/>
                <a:gd name="T31" fmla="*/ 21 h 64"/>
                <a:gd name="T32" fmla="*/ 287 w 395"/>
                <a:gd name="T33" fmla="*/ 10 h 64"/>
                <a:gd name="T34" fmla="*/ 277 w 395"/>
                <a:gd name="T35" fmla="*/ 9 h 64"/>
                <a:gd name="T36" fmla="*/ 277 w 395"/>
                <a:gd name="T37" fmla="*/ 35 h 64"/>
                <a:gd name="T38" fmla="*/ 273 w 395"/>
                <a:gd name="T39" fmla="*/ 17 h 64"/>
                <a:gd name="T40" fmla="*/ 272 w 395"/>
                <a:gd name="T41" fmla="*/ 22 h 64"/>
                <a:gd name="T42" fmla="*/ 270 w 395"/>
                <a:gd name="T43" fmla="*/ 33 h 64"/>
                <a:gd name="T44" fmla="*/ 288 w 395"/>
                <a:gd name="T45" fmla="*/ 50 h 64"/>
                <a:gd name="T46" fmla="*/ 260 w 395"/>
                <a:gd name="T47" fmla="*/ 17 h 64"/>
                <a:gd name="T48" fmla="*/ 247 w 395"/>
                <a:gd name="T49" fmla="*/ 17 h 64"/>
                <a:gd name="T50" fmla="*/ 242 w 395"/>
                <a:gd name="T51" fmla="*/ 50 h 64"/>
                <a:gd name="T52" fmla="*/ 253 w 395"/>
                <a:gd name="T53" fmla="*/ 22 h 64"/>
                <a:gd name="T54" fmla="*/ 260 w 395"/>
                <a:gd name="T55" fmla="*/ 18 h 64"/>
                <a:gd name="T56" fmla="*/ 223 w 395"/>
                <a:gd name="T57" fmla="*/ 39 h 64"/>
                <a:gd name="T58" fmla="*/ 223 w 395"/>
                <a:gd name="T59" fmla="*/ 7 h 64"/>
                <a:gd name="T60" fmla="*/ 201 w 395"/>
                <a:gd name="T61" fmla="*/ 16 h 64"/>
                <a:gd name="T62" fmla="*/ 195 w 395"/>
                <a:gd name="T63" fmla="*/ 16 h 64"/>
                <a:gd name="T64" fmla="*/ 196 w 395"/>
                <a:gd name="T65" fmla="*/ 45 h 64"/>
                <a:gd name="T66" fmla="*/ 211 w 395"/>
                <a:gd name="T67" fmla="*/ 48 h 64"/>
                <a:gd name="T68" fmla="*/ 202 w 395"/>
                <a:gd name="T69" fmla="*/ 44 h 64"/>
                <a:gd name="T70" fmla="*/ 230 w 395"/>
                <a:gd name="T71" fmla="*/ 51 h 64"/>
                <a:gd name="T72" fmla="*/ 183 w 395"/>
                <a:gd name="T73" fmla="*/ 18 h 64"/>
                <a:gd name="T74" fmla="*/ 164 w 395"/>
                <a:gd name="T75" fmla="*/ 31 h 64"/>
                <a:gd name="T76" fmla="*/ 158 w 395"/>
                <a:gd name="T77" fmla="*/ 50 h 64"/>
                <a:gd name="T78" fmla="*/ 178 w 395"/>
                <a:gd name="T79" fmla="*/ 50 h 64"/>
                <a:gd name="T80" fmla="*/ 125 w 395"/>
                <a:gd name="T81" fmla="*/ 30 h 64"/>
                <a:gd name="T82" fmla="*/ 145 w 395"/>
                <a:gd name="T83" fmla="*/ 20 h 64"/>
                <a:gd name="T84" fmla="*/ 135 w 395"/>
                <a:gd name="T85" fmla="*/ 51 h 64"/>
                <a:gd name="T86" fmla="*/ 147 w 395"/>
                <a:gd name="T87" fmla="*/ 44 h 64"/>
                <a:gd name="T88" fmla="*/ 125 w 395"/>
                <a:gd name="T89" fmla="*/ 35 h 64"/>
                <a:gd name="T90" fmla="*/ 106 w 395"/>
                <a:gd name="T91" fmla="*/ 10 h 64"/>
                <a:gd name="T92" fmla="*/ 104 w 395"/>
                <a:gd name="T93" fmla="*/ 16 h 64"/>
                <a:gd name="T94" fmla="*/ 96 w 395"/>
                <a:gd name="T95" fmla="*/ 59 h 64"/>
                <a:gd name="T96" fmla="*/ 104 w 395"/>
                <a:gd name="T97" fmla="*/ 63 h 64"/>
                <a:gd name="T98" fmla="*/ 70 w 395"/>
                <a:gd name="T99" fmla="*/ 42 h 64"/>
                <a:gd name="T100" fmla="*/ 88 w 395"/>
                <a:gd name="T101" fmla="*/ 33 h 64"/>
                <a:gd name="T102" fmla="*/ 62 w 395"/>
                <a:gd name="T103" fmla="*/ 41 h 64"/>
                <a:gd name="T104" fmla="*/ 56 w 395"/>
                <a:gd name="T105" fmla="*/ 17 h 64"/>
                <a:gd name="T106" fmla="*/ 43 w 395"/>
                <a:gd name="T107" fmla="*/ 22 h 64"/>
                <a:gd name="T108" fmla="*/ 37 w 395"/>
                <a:gd name="T109" fmla="*/ 50 h 64"/>
                <a:gd name="T110" fmla="*/ 45 w 395"/>
                <a:gd name="T111" fmla="*/ 25 h 64"/>
                <a:gd name="T112" fmla="*/ 56 w 395"/>
                <a:gd name="T113" fmla="*/ 21 h 64"/>
                <a:gd name="T114" fmla="*/ 15 w 395"/>
                <a:gd name="T115" fmla="*/ 9 h 64"/>
                <a:gd name="T116" fmla="*/ 12 w 395"/>
                <a:gd name="T117" fmla="*/ 4 h 64"/>
                <a:gd name="T118" fmla="*/ 5 w 395"/>
                <a:gd name="T119" fmla="*/ 5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95" h="64">
                  <a:moveTo>
                    <a:pt x="395" y="18"/>
                  </a:moveTo>
                  <a:cubicBezTo>
                    <a:pt x="395" y="18"/>
                    <a:pt x="395" y="17"/>
                    <a:pt x="395" y="17"/>
                  </a:cubicBezTo>
                  <a:cubicBezTo>
                    <a:pt x="395" y="17"/>
                    <a:pt x="395" y="17"/>
                    <a:pt x="395" y="17"/>
                  </a:cubicBezTo>
                  <a:cubicBezTo>
                    <a:pt x="395" y="17"/>
                    <a:pt x="395" y="17"/>
                    <a:pt x="395" y="17"/>
                  </a:cubicBezTo>
                  <a:cubicBezTo>
                    <a:pt x="395" y="16"/>
                    <a:pt x="394" y="16"/>
                    <a:pt x="394" y="16"/>
                  </a:cubicBezTo>
                  <a:cubicBezTo>
                    <a:pt x="394" y="16"/>
                    <a:pt x="393" y="16"/>
                    <a:pt x="393" y="16"/>
                  </a:cubicBezTo>
                  <a:cubicBezTo>
                    <a:pt x="392" y="16"/>
                    <a:pt x="392" y="16"/>
                    <a:pt x="392" y="16"/>
                  </a:cubicBezTo>
                  <a:cubicBezTo>
                    <a:pt x="391" y="16"/>
                    <a:pt x="391" y="16"/>
                    <a:pt x="390" y="16"/>
                  </a:cubicBezTo>
                  <a:cubicBezTo>
                    <a:pt x="390" y="16"/>
                    <a:pt x="389" y="16"/>
                    <a:pt x="388" y="16"/>
                  </a:cubicBezTo>
                  <a:cubicBezTo>
                    <a:pt x="388" y="16"/>
                    <a:pt x="387" y="16"/>
                    <a:pt x="386" y="17"/>
                  </a:cubicBezTo>
                  <a:cubicBezTo>
                    <a:pt x="386" y="17"/>
                    <a:pt x="385" y="18"/>
                    <a:pt x="384" y="19"/>
                  </a:cubicBezTo>
                  <a:cubicBezTo>
                    <a:pt x="383" y="20"/>
                    <a:pt x="382" y="21"/>
                    <a:pt x="382" y="22"/>
                  </a:cubicBezTo>
                  <a:cubicBezTo>
                    <a:pt x="382" y="17"/>
                    <a:pt x="382" y="17"/>
                    <a:pt x="382" y="17"/>
                  </a:cubicBezTo>
                  <a:cubicBezTo>
                    <a:pt x="382" y="17"/>
                    <a:pt x="382" y="17"/>
                    <a:pt x="381" y="17"/>
                  </a:cubicBezTo>
                  <a:cubicBezTo>
                    <a:pt x="381" y="17"/>
                    <a:pt x="381" y="16"/>
                    <a:pt x="381" y="16"/>
                  </a:cubicBezTo>
                  <a:cubicBezTo>
                    <a:pt x="381" y="16"/>
                    <a:pt x="381" y="16"/>
                    <a:pt x="380" y="16"/>
                  </a:cubicBezTo>
                  <a:cubicBezTo>
                    <a:pt x="380" y="16"/>
                    <a:pt x="379" y="16"/>
                    <a:pt x="379" y="16"/>
                  </a:cubicBezTo>
                  <a:cubicBezTo>
                    <a:pt x="378" y="16"/>
                    <a:pt x="378" y="16"/>
                    <a:pt x="378" y="16"/>
                  </a:cubicBezTo>
                  <a:cubicBezTo>
                    <a:pt x="377" y="16"/>
                    <a:pt x="377" y="16"/>
                    <a:pt x="377" y="16"/>
                  </a:cubicBezTo>
                  <a:cubicBezTo>
                    <a:pt x="377" y="16"/>
                    <a:pt x="376" y="17"/>
                    <a:pt x="376" y="17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376" y="50"/>
                    <a:pt x="376" y="50"/>
                    <a:pt x="376" y="50"/>
                  </a:cubicBezTo>
                  <a:cubicBezTo>
                    <a:pt x="376" y="50"/>
                    <a:pt x="376" y="50"/>
                    <a:pt x="376" y="50"/>
                  </a:cubicBezTo>
                  <a:cubicBezTo>
                    <a:pt x="376" y="50"/>
                    <a:pt x="377" y="50"/>
                    <a:pt x="377" y="50"/>
                  </a:cubicBezTo>
                  <a:cubicBezTo>
                    <a:pt x="377" y="51"/>
                    <a:pt x="377" y="51"/>
                    <a:pt x="378" y="51"/>
                  </a:cubicBezTo>
                  <a:cubicBezTo>
                    <a:pt x="378" y="51"/>
                    <a:pt x="379" y="51"/>
                    <a:pt x="379" y="51"/>
                  </a:cubicBezTo>
                  <a:cubicBezTo>
                    <a:pt x="380" y="51"/>
                    <a:pt x="380" y="51"/>
                    <a:pt x="381" y="51"/>
                  </a:cubicBezTo>
                  <a:cubicBezTo>
                    <a:pt x="381" y="51"/>
                    <a:pt x="381" y="51"/>
                    <a:pt x="382" y="50"/>
                  </a:cubicBezTo>
                  <a:cubicBezTo>
                    <a:pt x="382" y="50"/>
                    <a:pt x="382" y="50"/>
                    <a:pt x="382" y="50"/>
                  </a:cubicBezTo>
                  <a:cubicBezTo>
                    <a:pt x="382" y="50"/>
                    <a:pt x="382" y="50"/>
                    <a:pt x="382" y="50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3" y="27"/>
                    <a:pt x="384" y="26"/>
                    <a:pt x="384" y="25"/>
                  </a:cubicBezTo>
                  <a:cubicBezTo>
                    <a:pt x="385" y="24"/>
                    <a:pt x="386" y="23"/>
                    <a:pt x="386" y="23"/>
                  </a:cubicBezTo>
                  <a:cubicBezTo>
                    <a:pt x="387" y="22"/>
                    <a:pt x="388" y="22"/>
                    <a:pt x="388" y="22"/>
                  </a:cubicBezTo>
                  <a:cubicBezTo>
                    <a:pt x="389" y="21"/>
                    <a:pt x="389" y="21"/>
                    <a:pt x="390" y="21"/>
                  </a:cubicBezTo>
                  <a:cubicBezTo>
                    <a:pt x="391" y="21"/>
                    <a:pt x="391" y="21"/>
                    <a:pt x="391" y="21"/>
                  </a:cubicBezTo>
                  <a:cubicBezTo>
                    <a:pt x="392" y="21"/>
                    <a:pt x="392" y="22"/>
                    <a:pt x="393" y="22"/>
                  </a:cubicBezTo>
                  <a:cubicBezTo>
                    <a:pt x="393" y="22"/>
                    <a:pt x="393" y="22"/>
                    <a:pt x="394" y="22"/>
                  </a:cubicBezTo>
                  <a:cubicBezTo>
                    <a:pt x="394" y="22"/>
                    <a:pt x="394" y="22"/>
                    <a:pt x="394" y="22"/>
                  </a:cubicBezTo>
                  <a:cubicBezTo>
                    <a:pt x="394" y="22"/>
                    <a:pt x="395" y="22"/>
                    <a:pt x="395" y="22"/>
                  </a:cubicBezTo>
                  <a:cubicBezTo>
                    <a:pt x="395" y="22"/>
                    <a:pt x="395" y="22"/>
                    <a:pt x="395" y="21"/>
                  </a:cubicBezTo>
                  <a:cubicBezTo>
                    <a:pt x="395" y="21"/>
                    <a:pt x="395" y="21"/>
                    <a:pt x="395" y="21"/>
                  </a:cubicBezTo>
                  <a:cubicBezTo>
                    <a:pt x="395" y="20"/>
                    <a:pt x="395" y="20"/>
                    <a:pt x="395" y="19"/>
                  </a:cubicBezTo>
                  <a:cubicBezTo>
                    <a:pt x="395" y="19"/>
                    <a:pt x="395" y="18"/>
                    <a:pt x="395" y="18"/>
                  </a:cubicBezTo>
                  <a:moveTo>
                    <a:pt x="343" y="30"/>
                  </a:moveTo>
                  <a:cubicBezTo>
                    <a:pt x="343" y="29"/>
                    <a:pt x="343" y="28"/>
                    <a:pt x="344" y="26"/>
                  </a:cubicBezTo>
                  <a:cubicBezTo>
                    <a:pt x="344" y="25"/>
                    <a:pt x="345" y="24"/>
                    <a:pt x="345" y="23"/>
                  </a:cubicBezTo>
                  <a:cubicBezTo>
                    <a:pt x="346" y="22"/>
                    <a:pt x="347" y="22"/>
                    <a:pt x="348" y="21"/>
                  </a:cubicBezTo>
                  <a:cubicBezTo>
                    <a:pt x="349" y="20"/>
                    <a:pt x="351" y="20"/>
                    <a:pt x="352" y="20"/>
                  </a:cubicBezTo>
                  <a:cubicBezTo>
                    <a:pt x="355" y="20"/>
                    <a:pt x="357" y="21"/>
                    <a:pt x="359" y="23"/>
                  </a:cubicBezTo>
                  <a:cubicBezTo>
                    <a:pt x="360" y="25"/>
                    <a:pt x="361" y="27"/>
                    <a:pt x="361" y="30"/>
                  </a:cubicBezTo>
                  <a:lnTo>
                    <a:pt x="343" y="30"/>
                  </a:lnTo>
                  <a:close/>
                  <a:moveTo>
                    <a:pt x="367" y="31"/>
                  </a:moveTo>
                  <a:cubicBezTo>
                    <a:pt x="367" y="29"/>
                    <a:pt x="366" y="27"/>
                    <a:pt x="366" y="25"/>
                  </a:cubicBezTo>
                  <a:cubicBezTo>
                    <a:pt x="365" y="23"/>
                    <a:pt x="364" y="21"/>
                    <a:pt x="363" y="20"/>
                  </a:cubicBezTo>
                  <a:cubicBezTo>
                    <a:pt x="362" y="19"/>
                    <a:pt x="361" y="18"/>
                    <a:pt x="359" y="17"/>
                  </a:cubicBezTo>
                  <a:cubicBezTo>
                    <a:pt x="357" y="16"/>
                    <a:pt x="355" y="16"/>
                    <a:pt x="352" y="16"/>
                  </a:cubicBezTo>
                  <a:cubicBezTo>
                    <a:pt x="350" y="16"/>
                    <a:pt x="348" y="16"/>
                    <a:pt x="346" y="17"/>
                  </a:cubicBezTo>
                  <a:cubicBezTo>
                    <a:pt x="344" y="18"/>
                    <a:pt x="342" y="19"/>
                    <a:pt x="341" y="20"/>
                  </a:cubicBezTo>
                  <a:cubicBezTo>
                    <a:pt x="340" y="22"/>
                    <a:pt x="339" y="24"/>
                    <a:pt x="338" y="26"/>
                  </a:cubicBezTo>
                  <a:cubicBezTo>
                    <a:pt x="337" y="28"/>
                    <a:pt x="337" y="31"/>
                    <a:pt x="337" y="34"/>
                  </a:cubicBezTo>
                  <a:cubicBezTo>
                    <a:pt x="337" y="36"/>
                    <a:pt x="337" y="39"/>
                    <a:pt x="338" y="41"/>
                  </a:cubicBezTo>
                  <a:cubicBezTo>
                    <a:pt x="339" y="43"/>
                    <a:pt x="340" y="45"/>
                    <a:pt x="341" y="47"/>
                  </a:cubicBezTo>
                  <a:cubicBezTo>
                    <a:pt x="342" y="48"/>
                    <a:pt x="344" y="49"/>
                    <a:pt x="346" y="50"/>
                  </a:cubicBezTo>
                  <a:cubicBezTo>
                    <a:pt x="348" y="51"/>
                    <a:pt x="350" y="51"/>
                    <a:pt x="353" y="51"/>
                  </a:cubicBezTo>
                  <a:cubicBezTo>
                    <a:pt x="355" y="51"/>
                    <a:pt x="356" y="51"/>
                    <a:pt x="357" y="51"/>
                  </a:cubicBezTo>
                  <a:cubicBezTo>
                    <a:pt x="359" y="51"/>
                    <a:pt x="360" y="50"/>
                    <a:pt x="361" y="50"/>
                  </a:cubicBezTo>
                  <a:cubicBezTo>
                    <a:pt x="362" y="50"/>
                    <a:pt x="363" y="49"/>
                    <a:pt x="364" y="49"/>
                  </a:cubicBezTo>
                  <a:cubicBezTo>
                    <a:pt x="364" y="49"/>
                    <a:pt x="365" y="49"/>
                    <a:pt x="365" y="49"/>
                  </a:cubicBezTo>
                  <a:cubicBezTo>
                    <a:pt x="365" y="48"/>
                    <a:pt x="365" y="48"/>
                    <a:pt x="365" y="48"/>
                  </a:cubicBezTo>
                  <a:cubicBezTo>
                    <a:pt x="365" y="48"/>
                    <a:pt x="365" y="48"/>
                    <a:pt x="365" y="48"/>
                  </a:cubicBezTo>
                  <a:cubicBezTo>
                    <a:pt x="365" y="47"/>
                    <a:pt x="365" y="47"/>
                    <a:pt x="365" y="47"/>
                  </a:cubicBezTo>
                  <a:cubicBezTo>
                    <a:pt x="365" y="47"/>
                    <a:pt x="365" y="47"/>
                    <a:pt x="365" y="46"/>
                  </a:cubicBezTo>
                  <a:cubicBezTo>
                    <a:pt x="365" y="46"/>
                    <a:pt x="365" y="45"/>
                    <a:pt x="365" y="45"/>
                  </a:cubicBezTo>
                  <a:cubicBezTo>
                    <a:pt x="365" y="45"/>
                    <a:pt x="365" y="45"/>
                    <a:pt x="365" y="44"/>
                  </a:cubicBezTo>
                  <a:cubicBezTo>
                    <a:pt x="365" y="44"/>
                    <a:pt x="365" y="44"/>
                    <a:pt x="365" y="44"/>
                  </a:cubicBezTo>
                  <a:cubicBezTo>
                    <a:pt x="365" y="44"/>
                    <a:pt x="365" y="44"/>
                    <a:pt x="364" y="44"/>
                  </a:cubicBezTo>
                  <a:cubicBezTo>
                    <a:pt x="364" y="44"/>
                    <a:pt x="364" y="44"/>
                    <a:pt x="363" y="44"/>
                  </a:cubicBezTo>
                  <a:cubicBezTo>
                    <a:pt x="362" y="45"/>
                    <a:pt x="362" y="45"/>
                    <a:pt x="361" y="45"/>
                  </a:cubicBezTo>
                  <a:cubicBezTo>
                    <a:pt x="360" y="45"/>
                    <a:pt x="359" y="46"/>
                    <a:pt x="358" y="46"/>
                  </a:cubicBezTo>
                  <a:cubicBezTo>
                    <a:pt x="357" y="46"/>
                    <a:pt x="355" y="46"/>
                    <a:pt x="354" y="46"/>
                  </a:cubicBezTo>
                  <a:cubicBezTo>
                    <a:pt x="352" y="46"/>
                    <a:pt x="350" y="46"/>
                    <a:pt x="349" y="46"/>
                  </a:cubicBezTo>
                  <a:cubicBezTo>
                    <a:pt x="347" y="45"/>
                    <a:pt x="346" y="44"/>
                    <a:pt x="345" y="43"/>
                  </a:cubicBezTo>
                  <a:cubicBezTo>
                    <a:pt x="345" y="42"/>
                    <a:pt x="344" y="41"/>
                    <a:pt x="344" y="39"/>
                  </a:cubicBezTo>
                  <a:cubicBezTo>
                    <a:pt x="343" y="38"/>
                    <a:pt x="343" y="36"/>
                    <a:pt x="343" y="35"/>
                  </a:cubicBezTo>
                  <a:cubicBezTo>
                    <a:pt x="364" y="35"/>
                    <a:pt x="364" y="35"/>
                    <a:pt x="364" y="35"/>
                  </a:cubicBezTo>
                  <a:cubicBezTo>
                    <a:pt x="365" y="35"/>
                    <a:pt x="366" y="34"/>
                    <a:pt x="366" y="34"/>
                  </a:cubicBezTo>
                  <a:cubicBezTo>
                    <a:pt x="366" y="34"/>
                    <a:pt x="367" y="33"/>
                    <a:pt x="367" y="32"/>
                  </a:cubicBezTo>
                  <a:lnTo>
                    <a:pt x="367" y="31"/>
                  </a:lnTo>
                  <a:close/>
                  <a:moveTo>
                    <a:pt x="325" y="55"/>
                  </a:moveTo>
                  <a:cubicBezTo>
                    <a:pt x="324" y="56"/>
                    <a:pt x="324" y="57"/>
                    <a:pt x="323" y="57"/>
                  </a:cubicBezTo>
                  <a:cubicBezTo>
                    <a:pt x="322" y="58"/>
                    <a:pt x="321" y="58"/>
                    <a:pt x="320" y="59"/>
                  </a:cubicBezTo>
                  <a:cubicBezTo>
                    <a:pt x="319" y="59"/>
                    <a:pt x="317" y="59"/>
                    <a:pt x="316" y="59"/>
                  </a:cubicBezTo>
                  <a:cubicBezTo>
                    <a:pt x="313" y="59"/>
                    <a:pt x="310" y="59"/>
                    <a:pt x="309" y="58"/>
                  </a:cubicBezTo>
                  <a:cubicBezTo>
                    <a:pt x="307" y="57"/>
                    <a:pt x="307" y="56"/>
                    <a:pt x="307" y="54"/>
                  </a:cubicBezTo>
                  <a:cubicBezTo>
                    <a:pt x="307" y="54"/>
                    <a:pt x="307" y="53"/>
                    <a:pt x="307" y="53"/>
                  </a:cubicBezTo>
                  <a:cubicBezTo>
                    <a:pt x="307" y="52"/>
                    <a:pt x="307" y="52"/>
                    <a:pt x="307" y="51"/>
                  </a:cubicBezTo>
                  <a:cubicBezTo>
                    <a:pt x="308" y="51"/>
                    <a:pt x="308" y="50"/>
                    <a:pt x="308" y="50"/>
                  </a:cubicBezTo>
                  <a:cubicBezTo>
                    <a:pt x="309" y="49"/>
                    <a:pt x="310" y="49"/>
                    <a:pt x="310" y="48"/>
                  </a:cubicBezTo>
                  <a:cubicBezTo>
                    <a:pt x="319" y="48"/>
                    <a:pt x="319" y="48"/>
                    <a:pt x="319" y="48"/>
                  </a:cubicBezTo>
                  <a:cubicBezTo>
                    <a:pt x="321" y="49"/>
                    <a:pt x="322" y="49"/>
                    <a:pt x="323" y="50"/>
                  </a:cubicBezTo>
                  <a:cubicBezTo>
                    <a:pt x="324" y="50"/>
                    <a:pt x="325" y="51"/>
                    <a:pt x="325" y="53"/>
                  </a:cubicBezTo>
                  <a:cubicBezTo>
                    <a:pt x="325" y="54"/>
                    <a:pt x="325" y="54"/>
                    <a:pt x="325" y="55"/>
                  </a:cubicBezTo>
                  <a:moveTo>
                    <a:pt x="322" y="30"/>
                  </a:moveTo>
                  <a:cubicBezTo>
                    <a:pt x="321" y="31"/>
                    <a:pt x="321" y="32"/>
                    <a:pt x="320" y="32"/>
                  </a:cubicBezTo>
                  <a:cubicBezTo>
                    <a:pt x="320" y="33"/>
                    <a:pt x="319" y="33"/>
                    <a:pt x="318" y="34"/>
                  </a:cubicBezTo>
                  <a:cubicBezTo>
                    <a:pt x="317" y="34"/>
                    <a:pt x="316" y="34"/>
                    <a:pt x="315" y="34"/>
                  </a:cubicBezTo>
                  <a:cubicBezTo>
                    <a:pt x="313" y="34"/>
                    <a:pt x="311" y="34"/>
                    <a:pt x="310" y="32"/>
                  </a:cubicBezTo>
                  <a:cubicBezTo>
                    <a:pt x="309" y="31"/>
                    <a:pt x="308" y="30"/>
                    <a:pt x="308" y="27"/>
                  </a:cubicBezTo>
                  <a:cubicBezTo>
                    <a:pt x="308" y="26"/>
                    <a:pt x="308" y="26"/>
                    <a:pt x="309" y="25"/>
                  </a:cubicBezTo>
                  <a:cubicBezTo>
                    <a:pt x="309" y="24"/>
                    <a:pt x="309" y="23"/>
                    <a:pt x="310" y="22"/>
                  </a:cubicBezTo>
                  <a:cubicBezTo>
                    <a:pt x="311" y="22"/>
                    <a:pt x="311" y="21"/>
                    <a:pt x="312" y="21"/>
                  </a:cubicBezTo>
                  <a:cubicBezTo>
                    <a:pt x="313" y="20"/>
                    <a:pt x="314" y="20"/>
                    <a:pt x="315" y="20"/>
                  </a:cubicBezTo>
                  <a:cubicBezTo>
                    <a:pt x="317" y="20"/>
                    <a:pt x="319" y="21"/>
                    <a:pt x="320" y="22"/>
                  </a:cubicBezTo>
                  <a:cubicBezTo>
                    <a:pt x="321" y="23"/>
                    <a:pt x="322" y="25"/>
                    <a:pt x="322" y="27"/>
                  </a:cubicBezTo>
                  <a:cubicBezTo>
                    <a:pt x="322" y="28"/>
                    <a:pt x="322" y="29"/>
                    <a:pt x="322" y="30"/>
                  </a:cubicBezTo>
                  <a:moveTo>
                    <a:pt x="331" y="17"/>
                  </a:moveTo>
                  <a:cubicBezTo>
                    <a:pt x="331" y="16"/>
                    <a:pt x="331" y="16"/>
                    <a:pt x="330" y="16"/>
                  </a:cubicBezTo>
                  <a:cubicBezTo>
                    <a:pt x="320" y="16"/>
                    <a:pt x="320" y="16"/>
                    <a:pt x="320" y="16"/>
                  </a:cubicBezTo>
                  <a:cubicBezTo>
                    <a:pt x="320" y="16"/>
                    <a:pt x="319" y="16"/>
                    <a:pt x="318" y="16"/>
                  </a:cubicBezTo>
                  <a:cubicBezTo>
                    <a:pt x="317" y="16"/>
                    <a:pt x="316" y="16"/>
                    <a:pt x="315" y="16"/>
                  </a:cubicBezTo>
                  <a:cubicBezTo>
                    <a:pt x="313" y="16"/>
                    <a:pt x="312" y="16"/>
                    <a:pt x="310" y="16"/>
                  </a:cubicBezTo>
                  <a:cubicBezTo>
                    <a:pt x="309" y="17"/>
                    <a:pt x="307" y="18"/>
                    <a:pt x="306" y="19"/>
                  </a:cubicBezTo>
                  <a:cubicBezTo>
                    <a:pt x="305" y="20"/>
                    <a:pt x="304" y="21"/>
                    <a:pt x="304" y="22"/>
                  </a:cubicBezTo>
                  <a:cubicBezTo>
                    <a:pt x="303" y="24"/>
                    <a:pt x="303" y="26"/>
                    <a:pt x="303" y="27"/>
                  </a:cubicBezTo>
                  <a:cubicBezTo>
                    <a:pt x="303" y="29"/>
                    <a:pt x="303" y="30"/>
                    <a:pt x="303" y="32"/>
                  </a:cubicBezTo>
                  <a:cubicBezTo>
                    <a:pt x="304" y="33"/>
                    <a:pt x="304" y="34"/>
                    <a:pt x="305" y="35"/>
                  </a:cubicBezTo>
                  <a:cubicBezTo>
                    <a:pt x="304" y="35"/>
                    <a:pt x="303" y="36"/>
                    <a:pt x="303" y="38"/>
                  </a:cubicBezTo>
                  <a:cubicBezTo>
                    <a:pt x="302" y="39"/>
                    <a:pt x="302" y="40"/>
                    <a:pt x="302" y="42"/>
                  </a:cubicBezTo>
                  <a:cubicBezTo>
                    <a:pt x="302" y="43"/>
                    <a:pt x="302" y="44"/>
                    <a:pt x="303" y="44"/>
                  </a:cubicBezTo>
                  <a:cubicBezTo>
                    <a:pt x="303" y="45"/>
                    <a:pt x="304" y="46"/>
                    <a:pt x="305" y="47"/>
                  </a:cubicBezTo>
                  <a:cubicBezTo>
                    <a:pt x="305" y="47"/>
                    <a:pt x="304" y="48"/>
                    <a:pt x="303" y="49"/>
                  </a:cubicBezTo>
                  <a:cubicBezTo>
                    <a:pt x="303" y="49"/>
                    <a:pt x="302" y="50"/>
                    <a:pt x="302" y="51"/>
                  </a:cubicBezTo>
                  <a:cubicBezTo>
                    <a:pt x="301" y="51"/>
                    <a:pt x="301" y="52"/>
                    <a:pt x="301" y="53"/>
                  </a:cubicBezTo>
                  <a:cubicBezTo>
                    <a:pt x="301" y="53"/>
                    <a:pt x="301" y="54"/>
                    <a:pt x="301" y="55"/>
                  </a:cubicBezTo>
                  <a:cubicBezTo>
                    <a:pt x="301" y="56"/>
                    <a:pt x="301" y="57"/>
                    <a:pt x="301" y="58"/>
                  </a:cubicBezTo>
                  <a:cubicBezTo>
                    <a:pt x="302" y="59"/>
                    <a:pt x="303" y="60"/>
                    <a:pt x="304" y="61"/>
                  </a:cubicBezTo>
                  <a:cubicBezTo>
                    <a:pt x="305" y="62"/>
                    <a:pt x="307" y="63"/>
                    <a:pt x="309" y="63"/>
                  </a:cubicBezTo>
                  <a:cubicBezTo>
                    <a:pt x="310" y="63"/>
                    <a:pt x="313" y="64"/>
                    <a:pt x="315" y="64"/>
                  </a:cubicBezTo>
                  <a:cubicBezTo>
                    <a:pt x="318" y="64"/>
                    <a:pt x="320" y="63"/>
                    <a:pt x="322" y="63"/>
                  </a:cubicBezTo>
                  <a:cubicBezTo>
                    <a:pt x="324" y="62"/>
                    <a:pt x="326" y="61"/>
                    <a:pt x="327" y="60"/>
                  </a:cubicBezTo>
                  <a:cubicBezTo>
                    <a:pt x="328" y="59"/>
                    <a:pt x="329" y="58"/>
                    <a:pt x="330" y="57"/>
                  </a:cubicBezTo>
                  <a:cubicBezTo>
                    <a:pt x="331" y="55"/>
                    <a:pt x="331" y="54"/>
                    <a:pt x="331" y="53"/>
                  </a:cubicBezTo>
                  <a:cubicBezTo>
                    <a:pt x="331" y="51"/>
                    <a:pt x="331" y="50"/>
                    <a:pt x="330" y="49"/>
                  </a:cubicBezTo>
                  <a:cubicBezTo>
                    <a:pt x="330" y="48"/>
                    <a:pt x="329" y="47"/>
                    <a:pt x="328" y="46"/>
                  </a:cubicBezTo>
                  <a:cubicBezTo>
                    <a:pt x="327" y="45"/>
                    <a:pt x="326" y="45"/>
                    <a:pt x="324" y="44"/>
                  </a:cubicBezTo>
                  <a:cubicBezTo>
                    <a:pt x="323" y="44"/>
                    <a:pt x="322" y="44"/>
                    <a:pt x="320" y="44"/>
                  </a:cubicBezTo>
                  <a:cubicBezTo>
                    <a:pt x="311" y="43"/>
                    <a:pt x="311" y="43"/>
                    <a:pt x="311" y="43"/>
                  </a:cubicBezTo>
                  <a:cubicBezTo>
                    <a:pt x="310" y="43"/>
                    <a:pt x="309" y="43"/>
                    <a:pt x="308" y="43"/>
                  </a:cubicBezTo>
                  <a:cubicBezTo>
                    <a:pt x="308" y="42"/>
                    <a:pt x="307" y="41"/>
                    <a:pt x="307" y="40"/>
                  </a:cubicBezTo>
                  <a:cubicBezTo>
                    <a:pt x="307" y="40"/>
                    <a:pt x="307" y="39"/>
                    <a:pt x="308" y="39"/>
                  </a:cubicBezTo>
                  <a:cubicBezTo>
                    <a:pt x="308" y="38"/>
                    <a:pt x="308" y="37"/>
                    <a:pt x="309" y="37"/>
                  </a:cubicBezTo>
                  <a:cubicBezTo>
                    <a:pt x="309" y="38"/>
                    <a:pt x="310" y="38"/>
                    <a:pt x="311" y="38"/>
                  </a:cubicBezTo>
                  <a:cubicBezTo>
                    <a:pt x="313" y="39"/>
                    <a:pt x="314" y="39"/>
                    <a:pt x="315" y="39"/>
                  </a:cubicBezTo>
                  <a:cubicBezTo>
                    <a:pt x="317" y="39"/>
                    <a:pt x="319" y="39"/>
                    <a:pt x="320" y="38"/>
                  </a:cubicBezTo>
                  <a:cubicBezTo>
                    <a:pt x="322" y="38"/>
                    <a:pt x="323" y="37"/>
                    <a:pt x="324" y="36"/>
                  </a:cubicBezTo>
                  <a:cubicBezTo>
                    <a:pt x="325" y="35"/>
                    <a:pt x="326" y="34"/>
                    <a:pt x="327" y="32"/>
                  </a:cubicBezTo>
                  <a:cubicBezTo>
                    <a:pt x="327" y="31"/>
                    <a:pt x="328" y="29"/>
                    <a:pt x="328" y="27"/>
                  </a:cubicBezTo>
                  <a:cubicBezTo>
                    <a:pt x="328" y="26"/>
                    <a:pt x="328" y="25"/>
                    <a:pt x="327" y="24"/>
                  </a:cubicBezTo>
                  <a:cubicBezTo>
                    <a:pt x="327" y="23"/>
                    <a:pt x="326" y="22"/>
                    <a:pt x="326" y="21"/>
                  </a:cubicBezTo>
                  <a:cubicBezTo>
                    <a:pt x="330" y="21"/>
                    <a:pt x="330" y="21"/>
                    <a:pt x="330" y="21"/>
                  </a:cubicBezTo>
                  <a:cubicBezTo>
                    <a:pt x="331" y="21"/>
                    <a:pt x="331" y="21"/>
                    <a:pt x="331" y="20"/>
                  </a:cubicBezTo>
                  <a:cubicBezTo>
                    <a:pt x="331" y="20"/>
                    <a:pt x="331" y="20"/>
                    <a:pt x="331" y="19"/>
                  </a:cubicBezTo>
                  <a:cubicBezTo>
                    <a:pt x="331" y="18"/>
                    <a:pt x="331" y="17"/>
                    <a:pt x="331" y="17"/>
                  </a:cubicBezTo>
                  <a:moveTo>
                    <a:pt x="289" y="4"/>
                  </a:moveTo>
                  <a:cubicBezTo>
                    <a:pt x="289" y="4"/>
                    <a:pt x="288" y="3"/>
                    <a:pt x="287" y="3"/>
                  </a:cubicBezTo>
                  <a:cubicBezTo>
                    <a:pt x="285" y="3"/>
                    <a:pt x="285" y="4"/>
                    <a:pt x="284" y="4"/>
                  </a:cubicBezTo>
                  <a:cubicBezTo>
                    <a:pt x="284" y="5"/>
                    <a:pt x="283" y="5"/>
                    <a:pt x="283" y="7"/>
                  </a:cubicBezTo>
                  <a:cubicBezTo>
                    <a:pt x="283" y="8"/>
                    <a:pt x="284" y="9"/>
                    <a:pt x="284" y="9"/>
                  </a:cubicBezTo>
                  <a:cubicBezTo>
                    <a:pt x="285" y="10"/>
                    <a:pt x="285" y="10"/>
                    <a:pt x="287" y="10"/>
                  </a:cubicBezTo>
                  <a:cubicBezTo>
                    <a:pt x="288" y="10"/>
                    <a:pt x="289" y="10"/>
                    <a:pt x="289" y="9"/>
                  </a:cubicBezTo>
                  <a:cubicBezTo>
                    <a:pt x="290" y="9"/>
                    <a:pt x="290" y="8"/>
                    <a:pt x="290" y="7"/>
                  </a:cubicBezTo>
                  <a:cubicBezTo>
                    <a:pt x="290" y="5"/>
                    <a:pt x="290" y="5"/>
                    <a:pt x="289" y="4"/>
                  </a:cubicBezTo>
                  <a:moveTo>
                    <a:pt x="277" y="4"/>
                  </a:moveTo>
                  <a:cubicBezTo>
                    <a:pt x="276" y="4"/>
                    <a:pt x="275" y="3"/>
                    <a:pt x="274" y="3"/>
                  </a:cubicBezTo>
                  <a:cubicBezTo>
                    <a:pt x="273" y="3"/>
                    <a:pt x="272" y="4"/>
                    <a:pt x="271" y="4"/>
                  </a:cubicBezTo>
                  <a:cubicBezTo>
                    <a:pt x="271" y="5"/>
                    <a:pt x="271" y="5"/>
                    <a:pt x="271" y="7"/>
                  </a:cubicBezTo>
                  <a:cubicBezTo>
                    <a:pt x="271" y="8"/>
                    <a:pt x="271" y="9"/>
                    <a:pt x="271" y="9"/>
                  </a:cubicBezTo>
                  <a:cubicBezTo>
                    <a:pt x="272" y="10"/>
                    <a:pt x="273" y="10"/>
                    <a:pt x="274" y="10"/>
                  </a:cubicBezTo>
                  <a:cubicBezTo>
                    <a:pt x="275" y="10"/>
                    <a:pt x="276" y="10"/>
                    <a:pt x="277" y="9"/>
                  </a:cubicBezTo>
                  <a:cubicBezTo>
                    <a:pt x="277" y="9"/>
                    <a:pt x="277" y="8"/>
                    <a:pt x="277" y="7"/>
                  </a:cubicBezTo>
                  <a:cubicBezTo>
                    <a:pt x="277" y="5"/>
                    <a:pt x="277" y="5"/>
                    <a:pt x="277" y="4"/>
                  </a:cubicBezTo>
                  <a:moveTo>
                    <a:pt x="287" y="42"/>
                  </a:moveTo>
                  <a:cubicBezTo>
                    <a:pt x="285" y="43"/>
                    <a:pt x="284" y="45"/>
                    <a:pt x="282" y="45"/>
                  </a:cubicBezTo>
                  <a:cubicBezTo>
                    <a:pt x="281" y="46"/>
                    <a:pt x="280" y="47"/>
                    <a:pt x="278" y="47"/>
                  </a:cubicBezTo>
                  <a:cubicBezTo>
                    <a:pt x="276" y="47"/>
                    <a:pt x="275" y="46"/>
                    <a:pt x="274" y="45"/>
                  </a:cubicBezTo>
                  <a:cubicBezTo>
                    <a:pt x="273" y="44"/>
                    <a:pt x="272" y="43"/>
                    <a:pt x="272" y="41"/>
                  </a:cubicBezTo>
                  <a:cubicBezTo>
                    <a:pt x="272" y="40"/>
                    <a:pt x="272" y="39"/>
                    <a:pt x="273" y="38"/>
                  </a:cubicBezTo>
                  <a:cubicBezTo>
                    <a:pt x="273" y="38"/>
                    <a:pt x="274" y="37"/>
                    <a:pt x="274" y="36"/>
                  </a:cubicBezTo>
                  <a:cubicBezTo>
                    <a:pt x="275" y="36"/>
                    <a:pt x="276" y="36"/>
                    <a:pt x="277" y="35"/>
                  </a:cubicBezTo>
                  <a:cubicBezTo>
                    <a:pt x="278" y="35"/>
                    <a:pt x="280" y="35"/>
                    <a:pt x="282" y="35"/>
                  </a:cubicBezTo>
                  <a:cubicBezTo>
                    <a:pt x="287" y="35"/>
                    <a:pt x="287" y="35"/>
                    <a:pt x="287" y="35"/>
                  </a:cubicBezTo>
                  <a:lnTo>
                    <a:pt x="287" y="42"/>
                  </a:lnTo>
                  <a:close/>
                  <a:moveTo>
                    <a:pt x="293" y="28"/>
                  </a:moveTo>
                  <a:cubicBezTo>
                    <a:pt x="293" y="26"/>
                    <a:pt x="292" y="24"/>
                    <a:pt x="292" y="22"/>
                  </a:cubicBezTo>
                  <a:cubicBezTo>
                    <a:pt x="291" y="21"/>
                    <a:pt x="291" y="20"/>
                    <a:pt x="290" y="19"/>
                  </a:cubicBezTo>
                  <a:cubicBezTo>
                    <a:pt x="289" y="18"/>
                    <a:pt x="287" y="17"/>
                    <a:pt x="286" y="16"/>
                  </a:cubicBezTo>
                  <a:cubicBezTo>
                    <a:pt x="284" y="16"/>
                    <a:pt x="282" y="16"/>
                    <a:pt x="280" y="16"/>
                  </a:cubicBezTo>
                  <a:cubicBezTo>
                    <a:pt x="278" y="16"/>
                    <a:pt x="277" y="16"/>
                    <a:pt x="276" y="16"/>
                  </a:cubicBezTo>
                  <a:cubicBezTo>
                    <a:pt x="275" y="16"/>
                    <a:pt x="274" y="16"/>
                    <a:pt x="273" y="17"/>
                  </a:cubicBezTo>
                  <a:cubicBezTo>
                    <a:pt x="272" y="17"/>
                    <a:pt x="271" y="18"/>
                    <a:pt x="270" y="18"/>
                  </a:cubicBezTo>
                  <a:cubicBezTo>
                    <a:pt x="269" y="18"/>
                    <a:pt x="269" y="19"/>
                    <a:pt x="268" y="19"/>
                  </a:cubicBezTo>
                  <a:cubicBezTo>
                    <a:pt x="268" y="19"/>
                    <a:pt x="268" y="20"/>
                    <a:pt x="268" y="20"/>
                  </a:cubicBezTo>
                  <a:cubicBezTo>
                    <a:pt x="268" y="20"/>
                    <a:pt x="267" y="21"/>
                    <a:pt x="267" y="21"/>
                  </a:cubicBezTo>
                  <a:cubicBezTo>
                    <a:pt x="267" y="22"/>
                    <a:pt x="268" y="22"/>
                    <a:pt x="268" y="22"/>
                  </a:cubicBezTo>
                  <a:cubicBezTo>
                    <a:pt x="268" y="23"/>
                    <a:pt x="268" y="23"/>
                    <a:pt x="268" y="23"/>
                  </a:cubicBezTo>
                  <a:cubicBezTo>
                    <a:pt x="268" y="23"/>
                    <a:pt x="268" y="24"/>
                    <a:pt x="268" y="24"/>
                  </a:cubicBezTo>
                  <a:cubicBezTo>
                    <a:pt x="268" y="24"/>
                    <a:pt x="268" y="24"/>
                    <a:pt x="269" y="24"/>
                  </a:cubicBezTo>
                  <a:cubicBezTo>
                    <a:pt x="269" y="24"/>
                    <a:pt x="269" y="24"/>
                    <a:pt x="270" y="23"/>
                  </a:cubicBezTo>
                  <a:cubicBezTo>
                    <a:pt x="271" y="23"/>
                    <a:pt x="271" y="22"/>
                    <a:pt x="272" y="22"/>
                  </a:cubicBezTo>
                  <a:cubicBezTo>
                    <a:pt x="273" y="22"/>
                    <a:pt x="274" y="21"/>
                    <a:pt x="275" y="21"/>
                  </a:cubicBezTo>
                  <a:cubicBezTo>
                    <a:pt x="276" y="21"/>
                    <a:pt x="278" y="20"/>
                    <a:pt x="279" y="20"/>
                  </a:cubicBezTo>
                  <a:cubicBezTo>
                    <a:pt x="281" y="20"/>
                    <a:pt x="282" y="21"/>
                    <a:pt x="283" y="21"/>
                  </a:cubicBezTo>
                  <a:cubicBezTo>
                    <a:pt x="284" y="21"/>
                    <a:pt x="284" y="22"/>
                    <a:pt x="285" y="22"/>
                  </a:cubicBezTo>
                  <a:cubicBezTo>
                    <a:pt x="286" y="23"/>
                    <a:pt x="286" y="24"/>
                    <a:pt x="286" y="25"/>
                  </a:cubicBezTo>
                  <a:cubicBezTo>
                    <a:pt x="286" y="26"/>
                    <a:pt x="287" y="27"/>
                    <a:pt x="287" y="28"/>
                  </a:cubicBezTo>
                  <a:cubicBezTo>
                    <a:pt x="287" y="31"/>
                    <a:pt x="287" y="31"/>
                    <a:pt x="287" y="31"/>
                  </a:cubicBezTo>
                  <a:cubicBezTo>
                    <a:pt x="282" y="31"/>
                    <a:pt x="282" y="31"/>
                    <a:pt x="282" y="31"/>
                  </a:cubicBezTo>
                  <a:cubicBezTo>
                    <a:pt x="280" y="31"/>
                    <a:pt x="277" y="31"/>
                    <a:pt x="275" y="31"/>
                  </a:cubicBezTo>
                  <a:cubicBezTo>
                    <a:pt x="273" y="32"/>
                    <a:pt x="272" y="32"/>
                    <a:pt x="270" y="33"/>
                  </a:cubicBezTo>
                  <a:cubicBezTo>
                    <a:pt x="269" y="34"/>
                    <a:pt x="268" y="35"/>
                    <a:pt x="267" y="37"/>
                  </a:cubicBezTo>
                  <a:cubicBezTo>
                    <a:pt x="266" y="38"/>
                    <a:pt x="266" y="39"/>
                    <a:pt x="266" y="41"/>
                  </a:cubicBezTo>
                  <a:cubicBezTo>
                    <a:pt x="266" y="43"/>
                    <a:pt x="266" y="44"/>
                    <a:pt x="267" y="46"/>
                  </a:cubicBezTo>
                  <a:cubicBezTo>
                    <a:pt x="267" y="47"/>
                    <a:pt x="268" y="48"/>
                    <a:pt x="269" y="49"/>
                  </a:cubicBezTo>
                  <a:cubicBezTo>
                    <a:pt x="270" y="49"/>
                    <a:pt x="271" y="50"/>
                    <a:pt x="273" y="51"/>
                  </a:cubicBezTo>
                  <a:cubicBezTo>
                    <a:pt x="274" y="51"/>
                    <a:pt x="275" y="51"/>
                    <a:pt x="277" y="51"/>
                  </a:cubicBezTo>
                  <a:cubicBezTo>
                    <a:pt x="279" y="51"/>
                    <a:pt x="281" y="51"/>
                    <a:pt x="283" y="50"/>
                  </a:cubicBezTo>
                  <a:cubicBezTo>
                    <a:pt x="284" y="49"/>
                    <a:pt x="286" y="48"/>
                    <a:pt x="287" y="46"/>
                  </a:cubicBezTo>
                  <a:cubicBezTo>
                    <a:pt x="287" y="50"/>
                    <a:pt x="287" y="50"/>
                    <a:pt x="287" y="50"/>
                  </a:cubicBezTo>
                  <a:cubicBezTo>
                    <a:pt x="287" y="50"/>
                    <a:pt x="287" y="50"/>
                    <a:pt x="288" y="50"/>
                  </a:cubicBezTo>
                  <a:cubicBezTo>
                    <a:pt x="288" y="50"/>
                    <a:pt x="288" y="51"/>
                    <a:pt x="288" y="51"/>
                  </a:cubicBezTo>
                  <a:cubicBezTo>
                    <a:pt x="289" y="51"/>
                    <a:pt x="289" y="51"/>
                    <a:pt x="290" y="51"/>
                  </a:cubicBezTo>
                  <a:cubicBezTo>
                    <a:pt x="291" y="51"/>
                    <a:pt x="291" y="51"/>
                    <a:pt x="291" y="51"/>
                  </a:cubicBezTo>
                  <a:cubicBezTo>
                    <a:pt x="292" y="51"/>
                    <a:pt x="292" y="50"/>
                    <a:pt x="292" y="50"/>
                  </a:cubicBezTo>
                  <a:cubicBezTo>
                    <a:pt x="292" y="50"/>
                    <a:pt x="293" y="50"/>
                    <a:pt x="293" y="50"/>
                  </a:cubicBezTo>
                  <a:lnTo>
                    <a:pt x="293" y="28"/>
                  </a:lnTo>
                  <a:close/>
                  <a:moveTo>
                    <a:pt x="260" y="18"/>
                  </a:moveTo>
                  <a:cubicBezTo>
                    <a:pt x="260" y="18"/>
                    <a:pt x="260" y="17"/>
                    <a:pt x="260" y="17"/>
                  </a:cubicBezTo>
                  <a:cubicBezTo>
                    <a:pt x="260" y="17"/>
                    <a:pt x="260" y="17"/>
                    <a:pt x="260" y="17"/>
                  </a:cubicBezTo>
                  <a:cubicBezTo>
                    <a:pt x="260" y="17"/>
                    <a:pt x="260" y="17"/>
                    <a:pt x="260" y="17"/>
                  </a:cubicBezTo>
                  <a:cubicBezTo>
                    <a:pt x="260" y="16"/>
                    <a:pt x="259" y="16"/>
                    <a:pt x="259" y="16"/>
                  </a:cubicBezTo>
                  <a:cubicBezTo>
                    <a:pt x="259" y="16"/>
                    <a:pt x="258" y="16"/>
                    <a:pt x="258" y="16"/>
                  </a:cubicBezTo>
                  <a:cubicBezTo>
                    <a:pt x="257" y="16"/>
                    <a:pt x="257" y="16"/>
                    <a:pt x="257" y="16"/>
                  </a:cubicBezTo>
                  <a:cubicBezTo>
                    <a:pt x="256" y="16"/>
                    <a:pt x="256" y="16"/>
                    <a:pt x="256" y="16"/>
                  </a:cubicBezTo>
                  <a:cubicBezTo>
                    <a:pt x="255" y="16"/>
                    <a:pt x="254" y="16"/>
                    <a:pt x="253" y="16"/>
                  </a:cubicBezTo>
                  <a:cubicBezTo>
                    <a:pt x="253" y="16"/>
                    <a:pt x="252" y="16"/>
                    <a:pt x="251" y="17"/>
                  </a:cubicBezTo>
                  <a:cubicBezTo>
                    <a:pt x="251" y="17"/>
                    <a:pt x="250" y="18"/>
                    <a:pt x="249" y="19"/>
                  </a:cubicBezTo>
                  <a:cubicBezTo>
                    <a:pt x="248" y="20"/>
                    <a:pt x="248" y="21"/>
                    <a:pt x="247" y="22"/>
                  </a:cubicBezTo>
                  <a:cubicBezTo>
                    <a:pt x="247" y="17"/>
                    <a:pt x="247" y="17"/>
                    <a:pt x="247" y="17"/>
                  </a:cubicBezTo>
                  <a:cubicBezTo>
                    <a:pt x="247" y="17"/>
                    <a:pt x="247" y="17"/>
                    <a:pt x="247" y="17"/>
                  </a:cubicBezTo>
                  <a:cubicBezTo>
                    <a:pt x="246" y="17"/>
                    <a:pt x="246" y="16"/>
                    <a:pt x="246" y="16"/>
                  </a:cubicBezTo>
                  <a:cubicBezTo>
                    <a:pt x="246" y="16"/>
                    <a:pt x="246" y="16"/>
                    <a:pt x="245" y="16"/>
                  </a:cubicBezTo>
                  <a:cubicBezTo>
                    <a:pt x="245" y="16"/>
                    <a:pt x="245" y="16"/>
                    <a:pt x="244" y="16"/>
                  </a:cubicBezTo>
                  <a:cubicBezTo>
                    <a:pt x="243" y="16"/>
                    <a:pt x="243" y="16"/>
                    <a:pt x="243" y="16"/>
                  </a:cubicBezTo>
                  <a:cubicBezTo>
                    <a:pt x="242" y="16"/>
                    <a:pt x="242" y="16"/>
                    <a:pt x="242" y="16"/>
                  </a:cubicBezTo>
                  <a:cubicBezTo>
                    <a:pt x="242" y="16"/>
                    <a:pt x="241" y="17"/>
                    <a:pt x="241" y="17"/>
                  </a:cubicBezTo>
                  <a:cubicBezTo>
                    <a:pt x="241" y="17"/>
                    <a:pt x="241" y="17"/>
                    <a:pt x="241" y="17"/>
                  </a:cubicBezTo>
                  <a:cubicBezTo>
                    <a:pt x="241" y="50"/>
                    <a:pt x="241" y="50"/>
                    <a:pt x="241" y="50"/>
                  </a:cubicBezTo>
                  <a:cubicBezTo>
                    <a:pt x="241" y="50"/>
                    <a:pt x="241" y="50"/>
                    <a:pt x="241" y="50"/>
                  </a:cubicBezTo>
                  <a:cubicBezTo>
                    <a:pt x="241" y="50"/>
                    <a:pt x="242" y="50"/>
                    <a:pt x="242" y="50"/>
                  </a:cubicBezTo>
                  <a:cubicBezTo>
                    <a:pt x="242" y="51"/>
                    <a:pt x="242" y="51"/>
                    <a:pt x="243" y="51"/>
                  </a:cubicBezTo>
                  <a:cubicBezTo>
                    <a:pt x="243" y="51"/>
                    <a:pt x="244" y="51"/>
                    <a:pt x="244" y="51"/>
                  </a:cubicBezTo>
                  <a:cubicBezTo>
                    <a:pt x="245" y="51"/>
                    <a:pt x="245" y="51"/>
                    <a:pt x="246" y="51"/>
                  </a:cubicBezTo>
                  <a:cubicBezTo>
                    <a:pt x="246" y="51"/>
                    <a:pt x="246" y="51"/>
                    <a:pt x="247" y="50"/>
                  </a:cubicBezTo>
                  <a:cubicBezTo>
                    <a:pt x="247" y="50"/>
                    <a:pt x="247" y="50"/>
                    <a:pt x="247" y="50"/>
                  </a:cubicBezTo>
                  <a:cubicBezTo>
                    <a:pt x="247" y="50"/>
                    <a:pt x="247" y="50"/>
                    <a:pt x="247" y="50"/>
                  </a:cubicBezTo>
                  <a:cubicBezTo>
                    <a:pt x="247" y="28"/>
                    <a:pt x="247" y="28"/>
                    <a:pt x="247" y="28"/>
                  </a:cubicBezTo>
                  <a:cubicBezTo>
                    <a:pt x="248" y="27"/>
                    <a:pt x="249" y="26"/>
                    <a:pt x="250" y="25"/>
                  </a:cubicBezTo>
                  <a:cubicBezTo>
                    <a:pt x="250" y="24"/>
                    <a:pt x="251" y="23"/>
                    <a:pt x="252" y="23"/>
                  </a:cubicBezTo>
                  <a:cubicBezTo>
                    <a:pt x="252" y="22"/>
                    <a:pt x="253" y="22"/>
                    <a:pt x="253" y="22"/>
                  </a:cubicBezTo>
                  <a:cubicBezTo>
                    <a:pt x="254" y="21"/>
                    <a:pt x="255" y="21"/>
                    <a:pt x="255" y="21"/>
                  </a:cubicBezTo>
                  <a:cubicBezTo>
                    <a:pt x="256" y="21"/>
                    <a:pt x="256" y="21"/>
                    <a:pt x="257" y="21"/>
                  </a:cubicBezTo>
                  <a:cubicBezTo>
                    <a:pt x="257" y="21"/>
                    <a:pt x="257" y="22"/>
                    <a:pt x="258" y="22"/>
                  </a:cubicBezTo>
                  <a:cubicBezTo>
                    <a:pt x="258" y="22"/>
                    <a:pt x="258" y="22"/>
                    <a:pt x="259" y="22"/>
                  </a:cubicBezTo>
                  <a:cubicBezTo>
                    <a:pt x="259" y="22"/>
                    <a:pt x="259" y="22"/>
                    <a:pt x="259" y="22"/>
                  </a:cubicBezTo>
                  <a:cubicBezTo>
                    <a:pt x="260" y="22"/>
                    <a:pt x="260" y="22"/>
                    <a:pt x="260" y="22"/>
                  </a:cubicBezTo>
                  <a:cubicBezTo>
                    <a:pt x="260" y="22"/>
                    <a:pt x="260" y="22"/>
                    <a:pt x="260" y="21"/>
                  </a:cubicBezTo>
                  <a:cubicBezTo>
                    <a:pt x="260" y="21"/>
                    <a:pt x="260" y="21"/>
                    <a:pt x="260" y="21"/>
                  </a:cubicBezTo>
                  <a:cubicBezTo>
                    <a:pt x="260" y="20"/>
                    <a:pt x="260" y="20"/>
                    <a:pt x="260" y="19"/>
                  </a:cubicBezTo>
                  <a:cubicBezTo>
                    <a:pt x="260" y="19"/>
                    <a:pt x="260" y="18"/>
                    <a:pt x="260" y="18"/>
                  </a:cubicBezTo>
                  <a:moveTo>
                    <a:pt x="233" y="46"/>
                  </a:moveTo>
                  <a:cubicBezTo>
                    <a:pt x="233" y="46"/>
                    <a:pt x="233" y="46"/>
                    <a:pt x="233" y="45"/>
                  </a:cubicBezTo>
                  <a:cubicBezTo>
                    <a:pt x="233" y="45"/>
                    <a:pt x="233" y="45"/>
                    <a:pt x="232" y="45"/>
                  </a:cubicBezTo>
                  <a:cubicBezTo>
                    <a:pt x="232" y="45"/>
                    <a:pt x="232" y="45"/>
                    <a:pt x="232" y="45"/>
                  </a:cubicBezTo>
                  <a:cubicBezTo>
                    <a:pt x="232" y="45"/>
                    <a:pt x="232" y="45"/>
                    <a:pt x="231" y="45"/>
                  </a:cubicBezTo>
                  <a:cubicBezTo>
                    <a:pt x="231" y="45"/>
                    <a:pt x="231" y="45"/>
                    <a:pt x="231" y="46"/>
                  </a:cubicBezTo>
                  <a:cubicBezTo>
                    <a:pt x="230" y="46"/>
                    <a:pt x="230" y="46"/>
                    <a:pt x="229" y="46"/>
                  </a:cubicBezTo>
                  <a:cubicBezTo>
                    <a:pt x="229" y="46"/>
                    <a:pt x="228" y="46"/>
                    <a:pt x="228" y="46"/>
                  </a:cubicBezTo>
                  <a:cubicBezTo>
                    <a:pt x="226" y="46"/>
                    <a:pt x="225" y="45"/>
                    <a:pt x="224" y="44"/>
                  </a:cubicBezTo>
                  <a:cubicBezTo>
                    <a:pt x="224" y="43"/>
                    <a:pt x="223" y="42"/>
                    <a:pt x="223" y="39"/>
                  </a:cubicBezTo>
                  <a:cubicBezTo>
                    <a:pt x="223" y="21"/>
                    <a:pt x="223" y="21"/>
                    <a:pt x="223" y="21"/>
                  </a:cubicBezTo>
                  <a:cubicBezTo>
                    <a:pt x="232" y="21"/>
                    <a:pt x="232" y="21"/>
                    <a:pt x="232" y="21"/>
                  </a:cubicBezTo>
                  <a:cubicBezTo>
                    <a:pt x="232" y="21"/>
                    <a:pt x="232" y="21"/>
                    <a:pt x="233" y="21"/>
                  </a:cubicBezTo>
                  <a:cubicBezTo>
                    <a:pt x="233" y="20"/>
                    <a:pt x="233" y="20"/>
                    <a:pt x="233" y="19"/>
                  </a:cubicBezTo>
                  <a:cubicBezTo>
                    <a:pt x="233" y="18"/>
                    <a:pt x="233" y="18"/>
                    <a:pt x="233" y="18"/>
                  </a:cubicBezTo>
                  <a:cubicBezTo>
                    <a:pt x="233" y="17"/>
                    <a:pt x="233" y="17"/>
                    <a:pt x="233" y="17"/>
                  </a:cubicBezTo>
                  <a:cubicBezTo>
                    <a:pt x="232" y="17"/>
                    <a:pt x="232" y="16"/>
                    <a:pt x="232" y="16"/>
                  </a:cubicBezTo>
                  <a:cubicBezTo>
                    <a:pt x="232" y="16"/>
                    <a:pt x="232" y="16"/>
                    <a:pt x="232" y="16"/>
                  </a:cubicBezTo>
                  <a:cubicBezTo>
                    <a:pt x="223" y="16"/>
                    <a:pt x="223" y="16"/>
                    <a:pt x="223" y="16"/>
                  </a:cubicBezTo>
                  <a:cubicBezTo>
                    <a:pt x="223" y="7"/>
                    <a:pt x="223" y="7"/>
                    <a:pt x="223" y="7"/>
                  </a:cubicBezTo>
                  <a:cubicBezTo>
                    <a:pt x="223" y="7"/>
                    <a:pt x="223" y="7"/>
                    <a:pt x="223" y="6"/>
                  </a:cubicBezTo>
                  <a:cubicBezTo>
                    <a:pt x="223" y="6"/>
                    <a:pt x="223" y="6"/>
                    <a:pt x="223" y="6"/>
                  </a:cubicBezTo>
                  <a:cubicBezTo>
                    <a:pt x="223" y="6"/>
                    <a:pt x="222" y="6"/>
                    <a:pt x="222" y="6"/>
                  </a:cubicBezTo>
                  <a:cubicBezTo>
                    <a:pt x="221" y="6"/>
                    <a:pt x="221" y="6"/>
                    <a:pt x="220" y="6"/>
                  </a:cubicBezTo>
                  <a:cubicBezTo>
                    <a:pt x="220" y="6"/>
                    <a:pt x="219" y="6"/>
                    <a:pt x="219" y="6"/>
                  </a:cubicBezTo>
                  <a:cubicBezTo>
                    <a:pt x="219" y="6"/>
                    <a:pt x="218" y="6"/>
                    <a:pt x="218" y="6"/>
                  </a:cubicBezTo>
                  <a:cubicBezTo>
                    <a:pt x="218" y="6"/>
                    <a:pt x="218" y="6"/>
                    <a:pt x="218" y="6"/>
                  </a:cubicBezTo>
                  <a:cubicBezTo>
                    <a:pt x="217" y="7"/>
                    <a:pt x="217" y="7"/>
                    <a:pt x="217" y="7"/>
                  </a:cubicBezTo>
                  <a:cubicBezTo>
                    <a:pt x="217" y="16"/>
                    <a:pt x="217" y="16"/>
                    <a:pt x="217" y="16"/>
                  </a:cubicBezTo>
                  <a:cubicBezTo>
                    <a:pt x="201" y="16"/>
                    <a:pt x="201" y="16"/>
                    <a:pt x="201" y="16"/>
                  </a:cubicBezTo>
                  <a:cubicBezTo>
                    <a:pt x="201" y="9"/>
                    <a:pt x="201" y="9"/>
                    <a:pt x="201" y="9"/>
                  </a:cubicBezTo>
                  <a:cubicBezTo>
                    <a:pt x="201" y="8"/>
                    <a:pt x="201" y="8"/>
                    <a:pt x="201" y="8"/>
                  </a:cubicBezTo>
                  <a:cubicBezTo>
                    <a:pt x="201" y="8"/>
                    <a:pt x="201" y="8"/>
                    <a:pt x="201" y="8"/>
                  </a:cubicBezTo>
                  <a:cubicBezTo>
                    <a:pt x="201" y="8"/>
                    <a:pt x="200" y="8"/>
                    <a:pt x="200" y="7"/>
                  </a:cubicBezTo>
                  <a:cubicBezTo>
                    <a:pt x="199" y="7"/>
                    <a:pt x="199" y="7"/>
                    <a:pt x="198" y="7"/>
                  </a:cubicBezTo>
                  <a:cubicBezTo>
                    <a:pt x="198" y="7"/>
                    <a:pt x="197" y="7"/>
                    <a:pt x="197" y="7"/>
                  </a:cubicBezTo>
                  <a:cubicBezTo>
                    <a:pt x="197" y="8"/>
                    <a:pt x="196" y="8"/>
                    <a:pt x="196" y="8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195" y="8"/>
                    <a:pt x="195" y="8"/>
                    <a:pt x="195" y="9"/>
                  </a:cubicBezTo>
                  <a:cubicBezTo>
                    <a:pt x="195" y="16"/>
                    <a:pt x="195" y="16"/>
                    <a:pt x="195" y="16"/>
                  </a:cubicBezTo>
                  <a:cubicBezTo>
                    <a:pt x="191" y="16"/>
                    <a:pt x="191" y="16"/>
                    <a:pt x="191" y="16"/>
                  </a:cubicBezTo>
                  <a:cubicBezTo>
                    <a:pt x="191" y="16"/>
                    <a:pt x="191" y="16"/>
                    <a:pt x="190" y="16"/>
                  </a:cubicBezTo>
                  <a:cubicBezTo>
                    <a:pt x="190" y="16"/>
                    <a:pt x="190" y="17"/>
                    <a:pt x="190" y="17"/>
                  </a:cubicBezTo>
                  <a:cubicBezTo>
                    <a:pt x="190" y="17"/>
                    <a:pt x="190" y="17"/>
                    <a:pt x="190" y="18"/>
                  </a:cubicBezTo>
                  <a:cubicBezTo>
                    <a:pt x="190" y="18"/>
                    <a:pt x="190" y="18"/>
                    <a:pt x="190" y="19"/>
                  </a:cubicBezTo>
                  <a:cubicBezTo>
                    <a:pt x="190" y="20"/>
                    <a:pt x="190" y="20"/>
                    <a:pt x="190" y="21"/>
                  </a:cubicBezTo>
                  <a:cubicBezTo>
                    <a:pt x="190" y="21"/>
                    <a:pt x="190" y="21"/>
                    <a:pt x="191" y="21"/>
                  </a:cubicBezTo>
                  <a:cubicBezTo>
                    <a:pt x="195" y="21"/>
                    <a:pt x="195" y="21"/>
                    <a:pt x="195" y="21"/>
                  </a:cubicBezTo>
                  <a:cubicBezTo>
                    <a:pt x="195" y="40"/>
                    <a:pt x="195" y="40"/>
                    <a:pt x="195" y="40"/>
                  </a:cubicBezTo>
                  <a:cubicBezTo>
                    <a:pt x="195" y="42"/>
                    <a:pt x="196" y="44"/>
                    <a:pt x="196" y="45"/>
                  </a:cubicBezTo>
                  <a:cubicBezTo>
                    <a:pt x="196" y="46"/>
                    <a:pt x="197" y="48"/>
                    <a:pt x="198" y="48"/>
                  </a:cubicBezTo>
                  <a:cubicBezTo>
                    <a:pt x="198" y="49"/>
                    <a:pt x="199" y="50"/>
                    <a:pt x="201" y="50"/>
                  </a:cubicBezTo>
                  <a:cubicBezTo>
                    <a:pt x="202" y="51"/>
                    <a:pt x="203" y="51"/>
                    <a:pt x="205" y="51"/>
                  </a:cubicBezTo>
                  <a:cubicBezTo>
                    <a:pt x="205" y="51"/>
                    <a:pt x="206" y="51"/>
                    <a:pt x="207" y="51"/>
                  </a:cubicBezTo>
                  <a:cubicBezTo>
                    <a:pt x="207" y="51"/>
                    <a:pt x="208" y="51"/>
                    <a:pt x="208" y="51"/>
                  </a:cubicBezTo>
                  <a:cubicBezTo>
                    <a:pt x="209" y="51"/>
                    <a:pt x="209" y="51"/>
                    <a:pt x="209" y="50"/>
                  </a:cubicBezTo>
                  <a:cubicBezTo>
                    <a:pt x="210" y="50"/>
                    <a:pt x="210" y="50"/>
                    <a:pt x="210" y="50"/>
                  </a:cubicBezTo>
                  <a:cubicBezTo>
                    <a:pt x="210" y="50"/>
                    <a:pt x="210" y="50"/>
                    <a:pt x="211" y="49"/>
                  </a:cubicBezTo>
                  <a:cubicBezTo>
                    <a:pt x="211" y="49"/>
                    <a:pt x="211" y="49"/>
                    <a:pt x="211" y="49"/>
                  </a:cubicBezTo>
                  <a:cubicBezTo>
                    <a:pt x="211" y="49"/>
                    <a:pt x="211" y="48"/>
                    <a:pt x="211" y="48"/>
                  </a:cubicBezTo>
                  <a:cubicBezTo>
                    <a:pt x="211" y="48"/>
                    <a:pt x="211" y="48"/>
                    <a:pt x="211" y="47"/>
                  </a:cubicBezTo>
                  <a:cubicBezTo>
                    <a:pt x="211" y="47"/>
                    <a:pt x="211" y="46"/>
                    <a:pt x="211" y="46"/>
                  </a:cubicBezTo>
                  <a:cubicBezTo>
                    <a:pt x="211" y="46"/>
                    <a:pt x="211" y="46"/>
                    <a:pt x="211" y="45"/>
                  </a:cubicBezTo>
                  <a:cubicBezTo>
                    <a:pt x="211" y="45"/>
                    <a:pt x="210" y="45"/>
                    <a:pt x="210" y="45"/>
                  </a:cubicBezTo>
                  <a:cubicBezTo>
                    <a:pt x="210" y="45"/>
                    <a:pt x="210" y="45"/>
                    <a:pt x="210" y="45"/>
                  </a:cubicBezTo>
                  <a:cubicBezTo>
                    <a:pt x="210" y="45"/>
                    <a:pt x="210" y="45"/>
                    <a:pt x="209" y="45"/>
                  </a:cubicBezTo>
                  <a:cubicBezTo>
                    <a:pt x="209" y="45"/>
                    <a:pt x="209" y="45"/>
                    <a:pt x="209" y="46"/>
                  </a:cubicBezTo>
                  <a:cubicBezTo>
                    <a:pt x="208" y="46"/>
                    <a:pt x="208" y="46"/>
                    <a:pt x="207" y="46"/>
                  </a:cubicBezTo>
                  <a:cubicBezTo>
                    <a:pt x="207" y="46"/>
                    <a:pt x="206" y="46"/>
                    <a:pt x="206" y="46"/>
                  </a:cubicBezTo>
                  <a:cubicBezTo>
                    <a:pt x="204" y="46"/>
                    <a:pt x="203" y="45"/>
                    <a:pt x="202" y="44"/>
                  </a:cubicBezTo>
                  <a:cubicBezTo>
                    <a:pt x="202" y="43"/>
                    <a:pt x="201" y="42"/>
                    <a:pt x="201" y="39"/>
                  </a:cubicBezTo>
                  <a:cubicBezTo>
                    <a:pt x="201" y="21"/>
                    <a:pt x="201" y="21"/>
                    <a:pt x="201" y="21"/>
                  </a:cubicBezTo>
                  <a:cubicBezTo>
                    <a:pt x="217" y="21"/>
                    <a:pt x="217" y="21"/>
                    <a:pt x="217" y="21"/>
                  </a:cubicBezTo>
                  <a:cubicBezTo>
                    <a:pt x="217" y="40"/>
                    <a:pt x="217" y="40"/>
                    <a:pt x="217" y="40"/>
                  </a:cubicBezTo>
                  <a:cubicBezTo>
                    <a:pt x="217" y="42"/>
                    <a:pt x="218" y="44"/>
                    <a:pt x="218" y="45"/>
                  </a:cubicBezTo>
                  <a:cubicBezTo>
                    <a:pt x="218" y="46"/>
                    <a:pt x="219" y="48"/>
                    <a:pt x="220" y="48"/>
                  </a:cubicBezTo>
                  <a:cubicBezTo>
                    <a:pt x="220" y="49"/>
                    <a:pt x="221" y="50"/>
                    <a:pt x="223" y="50"/>
                  </a:cubicBezTo>
                  <a:cubicBezTo>
                    <a:pt x="224" y="51"/>
                    <a:pt x="225" y="51"/>
                    <a:pt x="227" y="51"/>
                  </a:cubicBezTo>
                  <a:cubicBezTo>
                    <a:pt x="227" y="51"/>
                    <a:pt x="228" y="51"/>
                    <a:pt x="229" y="51"/>
                  </a:cubicBezTo>
                  <a:cubicBezTo>
                    <a:pt x="229" y="51"/>
                    <a:pt x="230" y="51"/>
                    <a:pt x="230" y="51"/>
                  </a:cubicBezTo>
                  <a:cubicBezTo>
                    <a:pt x="231" y="51"/>
                    <a:pt x="231" y="50"/>
                    <a:pt x="231" y="50"/>
                  </a:cubicBezTo>
                  <a:cubicBezTo>
                    <a:pt x="232" y="50"/>
                    <a:pt x="232" y="50"/>
                    <a:pt x="232" y="50"/>
                  </a:cubicBezTo>
                  <a:cubicBezTo>
                    <a:pt x="232" y="50"/>
                    <a:pt x="233" y="49"/>
                    <a:pt x="233" y="49"/>
                  </a:cubicBezTo>
                  <a:cubicBezTo>
                    <a:pt x="233" y="48"/>
                    <a:pt x="233" y="48"/>
                    <a:pt x="233" y="47"/>
                  </a:cubicBezTo>
                  <a:cubicBezTo>
                    <a:pt x="233" y="47"/>
                    <a:pt x="233" y="46"/>
                    <a:pt x="233" y="46"/>
                  </a:cubicBezTo>
                  <a:moveTo>
                    <a:pt x="185" y="49"/>
                  </a:moveTo>
                  <a:cubicBezTo>
                    <a:pt x="184" y="49"/>
                    <a:pt x="184" y="48"/>
                    <a:pt x="184" y="48"/>
                  </a:cubicBezTo>
                  <a:cubicBezTo>
                    <a:pt x="171" y="31"/>
                    <a:pt x="171" y="31"/>
                    <a:pt x="171" y="31"/>
                  </a:cubicBezTo>
                  <a:cubicBezTo>
                    <a:pt x="182" y="19"/>
                    <a:pt x="182" y="19"/>
                    <a:pt x="182" y="19"/>
                  </a:cubicBezTo>
                  <a:cubicBezTo>
                    <a:pt x="183" y="19"/>
                    <a:pt x="183" y="18"/>
                    <a:pt x="183" y="18"/>
                  </a:cubicBezTo>
                  <a:cubicBezTo>
                    <a:pt x="183" y="18"/>
                    <a:pt x="183" y="17"/>
                    <a:pt x="183" y="17"/>
                  </a:cubicBezTo>
                  <a:cubicBezTo>
                    <a:pt x="183" y="17"/>
                    <a:pt x="183" y="17"/>
                    <a:pt x="183" y="17"/>
                  </a:cubicBezTo>
                  <a:cubicBezTo>
                    <a:pt x="183" y="17"/>
                    <a:pt x="183" y="16"/>
                    <a:pt x="183" y="16"/>
                  </a:cubicBezTo>
                  <a:cubicBezTo>
                    <a:pt x="182" y="16"/>
                    <a:pt x="182" y="16"/>
                    <a:pt x="182" y="16"/>
                  </a:cubicBezTo>
                  <a:cubicBezTo>
                    <a:pt x="181" y="16"/>
                    <a:pt x="181" y="16"/>
                    <a:pt x="180" y="16"/>
                  </a:cubicBezTo>
                  <a:cubicBezTo>
                    <a:pt x="180" y="16"/>
                    <a:pt x="179" y="16"/>
                    <a:pt x="179" y="16"/>
                  </a:cubicBezTo>
                  <a:cubicBezTo>
                    <a:pt x="178" y="16"/>
                    <a:pt x="178" y="16"/>
                    <a:pt x="178" y="16"/>
                  </a:cubicBezTo>
                  <a:cubicBezTo>
                    <a:pt x="177" y="16"/>
                    <a:pt x="177" y="17"/>
                    <a:pt x="177" y="17"/>
                  </a:cubicBezTo>
                  <a:cubicBezTo>
                    <a:pt x="177" y="17"/>
                    <a:pt x="176" y="17"/>
                    <a:pt x="176" y="17"/>
                  </a:cubicBezTo>
                  <a:cubicBezTo>
                    <a:pt x="164" y="31"/>
                    <a:pt x="164" y="31"/>
                    <a:pt x="164" y="31"/>
                  </a:cubicBezTo>
                  <a:cubicBezTo>
                    <a:pt x="164" y="1"/>
                    <a:pt x="164" y="1"/>
                    <a:pt x="164" y="1"/>
                  </a:cubicBezTo>
                  <a:cubicBezTo>
                    <a:pt x="164" y="1"/>
                    <a:pt x="164" y="1"/>
                    <a:pt x="164" y="1"/>
                  </a:cubicBezTo>
                  <a:cubicBezTo>
                    <a:pt x="164" y="1"/>
                    <a:pt x="164" y="1"/>
                    <a:pt x="163" y="1"/>
                  </a:cubicBezTo>
                  <a:cubicBezTo>
                    <a:pt x="163" y="1"/>
                    <a:pt x="163" y="0"/>
                    <a:pt x="163" y="0"/>
                  </a:cubicBezTo>
                  <a:cubicBezTo>
                    <a:pt x="162" y="0"/>
                    <a:pt x="162" y="0"/>
                    <a:pt x="161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59" y="0"/>
                    <a:pt x="159" y="1"/>
                    <a:pt x="159" y="1"/>
                  </a:cubicBezTo>
                  <a:cubicBezTo>
                    <a:pt x="158" y="1"/>
                    <a:pt x="158" y="1"/>
                    <a:pt x="158" y="1"/>
                  </a:cubicBezTo>
                  <a:cubicBezTo>
                    <a:pt x="158" y="1"/>
                    <a:pt x="158" y="1"/>
                    <a:pt x="158" y="1"/>
                  </a:cubicBezTo>
                  <a:cubicBezTo>
                    <a:pt x="158" y="50"/>
                    <a:pt x="158" y="50"/>
                    <a:pt x="158" y="50"/>
                  </a:cubicBezTo>
                  <a:cubicBezTo>
                    <a:pt x="158" y="50"/>
                    <a:pt x="158" y="50"/>
                    <a:pt x="158" y="50"/>
                  </a:cubicBezTo>
                  <a:cubicBezTo>
                    <a:pt x="158" y="50"/>
                    <a:pt x="158" y="50"/>
                    <a:pt x="159" y="50"/>
                  </a:cubicBezTo>
                  <a:cubicBezTo>
                    <a:pt x="159" y="51"/>
                    <a:pt x="159" y="51"/>
                    <a:pt x="160" y="51"/>
                  </a:cubicBezTo>
                  <a:cubicBezTo>
                    <a:pt x="160" y="51"/>
                    <a:pt x="160" y="51"/>
                    <a:pt x="161" y="51"/>
                  </a:cubicBezTo>
                  <a:cubicBezTo>
                    <a:pt x="162" y="51"/>
                    <a:pt x="162" y="51"/>
                    <a:pt x="163" y="51"/>
                  </a:cubicBezTo>
                  <a:cubicBezTo>
                    <a:pt x="163" y="51"/>
                    <a:pt x="163" y="51"/>
                    <a:pt x="163" y="50"/>
                  </a:cubicBezTo>
                  <a:cubicBezTo>
                    <a:pt x="164" y="50"/>
                    <a:pt x="164" y="50"/>
                    <a:pt x="164" y="50"/>
                  </a:cubicBezTo>
                  <a:cubicBezTo>
                    <a:pt x="164" y="50"/>
                    <a:pt x="164" y="50"/>
                    <a:pt x="164" y="50"/>
                  </a:cubicBezTo>
                  <a:cubicBezTo>
                    <a:pt x="164" y="32"/>
                    <a:pt x="164" y="32"/>
                    <a:pt x="164" y="32"/>
                  </a:cubicBezTo>
                  <a:cubicBezTo>
                    <a:pt x="178" y="50"/>
                    <a:pt x="178" y="50"/>
                    <a:pt x="178" y="50"/>
                  </a:cubicBezTo>
                  <a:cubicBezTo>
                    <a:pt x="178" y="50"/>
                    <a:pt x="178" y="50"/>
                    <a:pt x="178" y="50"/>
                  </a:cubicBezTo>
                  <a:cubicBezTo>
                    <a:pt x="178" y="50"/>
                    <a:pt x="179" y="50"/>
                    <a:pt x="179" y="50"/>
                  </a:cubicBezTo>
                  <a:cubicBezTo>
                    <a:pt x="179" y="51"/>
                    <a:pt x="180" y="51"/>
                    <a:pt x="180" y="51"/>
                  </a:cubicBezTo>
                  <a:cubicBezTo>
                    <a:pt x="180" y="51"/>
                    <a:pt x="181" y="51"/>
                    <a:pt x="182" y="51"/>
                  </a:cubicBezTo>
                  <a:cubicBezTo>
                    <a:pt x="182" y="51"/>
                    <a:pt x="183" y="51"/>
                    <a:pt x="183" y="51"/>
                  </a:cubicBezTo>
                  <a:cubicBezTo>
                    <a:pt x="184" y="51"/>
                    <a:pt x="184" y="51"/>
                    <a:pt x="184" y="50"/>
                  </a:cubicBezTo>
                  <a:cubicBezTo>
                    <a:pt x="184" y="50"/>
                    <a:pt x="184" y="50"/>
                    <a:pt x="185" y="50"/>
                  </a:cubicBezTo>
                  <a:cubicBezTo>
                    <a:pt x="185" y="50"/>
                    <a:pt x="185" y="50"/>
                    <a:pt x="185" y="50"/>
                  </a:cubicBezTo>
                  <a:cubicBezTo>
                    <a:pt x="185" y="49"/>
                    <a:pt x="185" y="49"/>
                    <a:pt x="185" y="49"/>
                  </a:cubicBezTo>
                  <a:moveTo>
                    <a:pt x="125" y="30"/>
                  </a:moveTo>
                  <a:cubicBezTo>
                    <a:pt x="125" y="29"/>
                    <a:pt x="125" y="28"/>
                    <a:pt x="126" y="26"/>
                  </a:cubicBezTo>
                  <a:cubicBezTo>
                    <a:pt x="126" y="25"/>
                    <a:pt x="127" y="24"/>
                    <a:pt x="127" y="23"/>
                  </a:cubicBezTo>
                  <a:cubicBezTo>
                    <a:pt x="128" y="22"/>
                    <a:pt x="129" y="22"/>
                    <a:pt x="130" y="21"/>
                  </a:cubicBezTo>
                  <a:cubicBezTo>
                    <a:pt x="131" y="20"/>
                    <a:pt x="133" y="20"/>
                    <a:pt x="134" y="20"/>
                  </a:cubicBezTo>
                  <a:cubicBezTo>
                    <a:pt x="137" y="20"/>
                    <a:pt x="139" y="21"/>
                    <a:pt x="141" y="23"/>
                  </a:cubicBezTo>
                  <a:cubicBezTo>
                    <a:pt x="142" y="25"/>
                    <a:pt x="143" y="27"/>
                    <a:pt x="143" y="30"/>
                  </a:cubicBezTo>
                  <a:lnTo>
                    <a:pt x="125" y="30"/>
                  </a:lnTo>
                  <a:close/>
                  <a:moveTo>
                    <a:pt x="149" y="31"/>
                  </a:moveTo>
                  <a:cubicBezTo>
                    <a:pt x="149" y="29"/>
                    <a:pt x="148" y="27"/>
                    <a:pt x="148" y="25"/>
                  </a:cubicBezTo>
                  <a:cubicBezTo>
                    <a:pt x="147" y="23"/>
                    <a:pt x="146" y="21"/>
                    <a:pt x="145" y="20"/>
                  </a:cubicBezTo>
                  <a:cubicBezTo>
                    <a:pt x="144" y="19"/>
                    <a:pt x="143" y="18"/>
                    <a:pt x="141" y="17"/>
                  </a:cubicBezTo>
                  <a:cubicBezTo>
                    <a:pt x="139" y="16"/>
                    <a:pt x="137" y="16"/>
                    <a:pt x="134" y="16"/>
                  </a:cubicBezTo>
                  <a:cubicBezTo>
                    <a:pt x="132" y="16"/>
                    <a:pt x="130" y="16"/>
                    <a:pt x="128" y="17"/>
                  </a:cubicBezTo>
                  <a:cubicBezTo>
                    <a:pt x="126" y="18"/>
                    <a:pt x="124" y="19"/>
                    <a:pt x="123" y="20"/>
                  </a:cubicBezTo>
                  <a:cubicBezTo>
                    <a:pt x="122" y="22"/>
                    <a:pt x="121" y="24"/>
                    <a:pt x="120" y="26"/>
                  </a:cubicBezTo>
                  <a:cubicBezTo>
                    <a:pt x="119" y="28"/>
                    <a:pt x="119" y="31"/>
                    <a:pt x="119" y="34"/>
                  </a:cubicBezTo>
                  <a:cubicBezTo>
                    <a:pt x="119" y="36"/>
                    <a:pt x="119" y="39"/>
                    <a:pt x="120" y="41"/>
                  </a:cubicBezTo>
                  <a:cubicBezTo>
                    <a:pt x="120" y="43"/>
                    <a:pt x="122" y="45"/>
                    <a:pt x="123" y="47"/>
                  </a:cubicBezTo>
                  <a:cubicBezTo>
                    <a:pt x="124" y="48"/>
                    <a:pt x="126" y="49"/>
                    <a:pt x="128" y="50"/>
                  </a:cubicBezTo>
                  <a:cubicBezTo>
                    <a:pt x="130" y="51"/>
                    <a:pt x="132" y="51"/>
                    <a:pt x="135" y="51"/>
                  </a:cubicBezTo>
                  <a:cubicBezTo>
                    <a:pt x="136" y="51"/>
                    <a:pt x="138" y="51"/>
                    <a:pt x="139" y="51"/>
                  </a:cubicBezTo>
                  <a:cubicBezTo>
                    <a:pt x="141" y="51"/>
                    <a:pt x="142" y="50"/>
                    <a:pt x="143" y="50"/>
                  </a:cubicBezTo>
                  <a:cubicBezTo>
                    <a:pt x="144" y="50"/>
                    <a:pt x="145" y="49"/>
                    <a:pt x="145" y="49"/>
                  </a:cubicBezTo>
                  <a:cubicBezTo>
                    <a:pt x="146" y="49"/>
                    <a:pt x="146" y="49"/>
                    <a:pt x="147" y="49"/>
                  </a:cubicBezTo>
                  <a:cubicBezTo>
                    <a:pt x="147" y="48"/>
                    <a:pt x="147" y="48"/>
                    <a:pt x="147" y="48"/>
                  </a:cubicBezTo>
                  <a:cubicBezTo>
                    <a:pt x="147" y="48"/>
                    <a:pt x="147" y="48"/>
                    <a:pt x="147" y="48"/>
                  </a:cubicBezTo>
                  <a:cubicBezTo>
                    <a:pt x="147" y="47"/>
                    <a:pt x="147" y="47"/>
                    <a:pt x="147" y="47"/>
                  </a:cubicBezTo>
                  <a:cubicBezTo>
                    <a:pt x="147" y="47"/>
                    <a:pt x="147" y="47"/>
                    <a:pt x="147" y="46"/>
                  </a:cubicBezTo>
                  <a:cubicBezTo>
                    <a:pt x="147" y="46"/>
                    <a:pt x="147" y="45"/>
                    <a:pt x="147" y="45"/>
                  </a:cubicBezTo>
                  <a:cubicBezTo>
                    <a:pt x="147" y="45"/>
                    <a:pt x="147" y="45"/>
                    <a:pt x="147" y="44"/>
                  </a:cubicBezTo>
                  <a:cubicBezTo>
                    <a:pt x="147" y="44"/>
                    <a:pt x="147" y="44"/>
                    <a:pt x="147" y="44"/>
                  </a:cubicBezTo>
                  <a:cubicBezTo>
                    <a:pt x="147" y="44"/>
                    <a:pt x="146" y="44"/>
                    <a:pt x="146" y="44"/>
                  </a:cubicBezTo>
                  <a:cubicBezTo>
                    <a:pt x="146" y="44"/>
                    <a:pt x="146" y="44"/>
                    <a:pt x="145" y="44"/>
                  </a:cubicBezTo>
                  <a:cubicBezTo>
                    <a:pt x="144" y="45"/>
                    <a:pt x="144" y="45"/>
                    <a:pt x="143" y="45"/>
                  </a:cubicBezTo>
                  <a:cubicBezTo>
                    <a:pt x="142" y="45"/>
                    <a:pt x="141" y="46"/>
                    <a:pt x="140" y="46"/>
                  </a:cubicBezTo>
                  <a:cubicBezTo>
                    <a:pt x="138" y="46"/>
                    <a:pt x="137" y="46"/>
                    <a:pt x="136" y="46"/>
                  </a:cubicBezTo>
                  <a:cubicBezTo>
                    <a:pt x="134" y="46"/>
                    <a:pt x="132" y="46"/>
                    <a:pt x="131" y="46"/>
                  </a:cubicBezTo>
                  <a:cubicBezTo>
                    <a:pt x="129" y="45"/>
                    <a:pt x="128" y="44"/>
                    <a:pt x="127" y="43"/>
                  </a:cubicBezTo>
                  <a:cubicBezTo>
                    <a:pt x="126" y="42"/>
                    <a:pt x="126" y="41"/>
                    <a:pt x="125" y="39"/>
                  </a:cubicBezTo>
                  <a:cubicBezTo>
                    <a:pt x="125" y="38"/>
                    <a:pt x="125" y="36"/>
                    <a:pt x="125" y="35"/>
                  </a:cubicBezTo>
                  <a:cubicBezTo>
                    <a:pt x="146" y="35"/>
                    <a:pt x="146" y="35"/>
                    <a:pt x="146" y="35"/>
                  </a:cubicBezTo>
                  <a:cubicBezTo>
                    <a:pt x="147" y="35"/>
                    <a:pt x="147" y="34"/>
                    <a:pt x="148" y="34"/>
                  </a:cubicBezTo>
                  <a:cubicBezTo>
                    <a:pt x="148" y="34"/>
                    <a:pt x="149" y="33"/>
                    <a:pt x="149" y="32"/>
                  </a:cubicBezTo>
                  <a:lnTo>
                    <a:pt x="149" y="31"/>
                  </a:lnTo>
                  <a:close/>
                  <a:moveTo>
                    <a:pt x="109" y="3"/>
                  </a:moveTo>
                  <a:cubicBezTo>
                    <a:pt x="109" y="3"/>
                    <a:pt x="108" y="3"/>
                    <a:pt x="106" y="3"/>
                  </a:cubicBezTo>
                  <a:cubicBezTo>
                    <a:pt x="105" y="3"/>
                    <a:pt x="104" y="3"/>
                    <a:pt x="103" y="3"/>
                  </a:cubicBezTo>
                  <a:cubicBezTo>
                    <a:pt x="103" y="4"/>
                    <a:pt x="103" y="5"/>
                    <a:pt x="103" y="6"/>
                  </a:cubicBezTo>
                  <a:cubicBezTo>
                    <a:pt x="103" y="8"/>
                    <a:pt x="103" y="9"/>
                    <a:pt x="103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8" y="10"/>
                    <a:pt x="109" y="10"/>
                    <a:pt x="109" y="9"/>
                  </a:cubicBezTo>
                  <a:cubicBezTo>
                    <a:pt x="110" y="9"/>
                    <a:pt x="110" y="8"/>
                    <a:pt x="110" y="6"/>
                  </a:cubicBezTo>
                  <a:cubicBezTo>
                    <a:pt x="110" y="5"/>
                    <a:pt x="110" y="4"/>
                    <a:pt x="109" y="3"/>
                  </a:cubicBezTo>
                  <a:moveTo>
                    <a:pt x="109" y="17"/>
                  </a:moveTo>
                  <a:cubicBezTo>
                    <a:pt x="109" y="17"/>
                    <a:pt x="109" y="17"/>
                    <a:pt x="109" y="17"/>
                  </a:cubicBezTo>
                  <a:cubicBezTo>
                    <a:pt x="109" y="17"/>
                    <a:pt x="109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7" y="16"/>
                    <a:pt x="107" y="16"/>
                    <a:pt x="106" y="16"/>
                  </a:cubicBezTo>
                  <a:cubicBezTo>
                    <a:pt x="106" y="16"/>
                    <a:pt x="105" y="16"/>
                    <a:pt x="105" y="16"/>
                  </a:cubicBezTo>
                  <a:cubicBezTo>
                    <a:pt x="105" y="16"/>
                    <a:pt x="104" y="16"/>
                    <a:pt x="104" y="16"/>
                  </a:cubicBezTo>
                  <a:cubicBezTo>
                    <a:pt x="104" y="16"/>
                    <a:pt x="104" y="17"/>
                    <a:pt x="104" y="17"/>
                  </a:cubicBezTo>
                  <a:cubicBezTo>
                    <a:pt x="103" y="17"/>
                    <a:pt x="103" y="17"/>
                    <a:pt x="103" y="17"/>
                  </a:cubicBezTo>
                  <a:cubicBezTo>
                    <a:pt x="103" y="51"/>
                    <a:pt x="103" y="51"/>
                    <a:pt x="103" y="51"/>
                  </a:cubicBezTo>
                  <a:cubicBezTo>
                    <a:pt x="103" y="53"/>
                    <a:pt x="103" y="54"/>
                    <a:pt x="103" y="55"/>
                  </a:cubicBezTo>
                  <a:cubicBezTo>
                    <a:pt x="103" y="56"/>
                    <a:pt x="103" y="57"/>
                    <a:pt x="102" y="57"/>
                  </a:cubicBezTo>
                  <a:cubicBezTo>
                    <a:pt x="102" y="58"/>
                    <a:pt x="101" y="58"/>
                    <a:pt x="101" y="58"/>
                  </a:cubicBezTo>
                  <a:cubicBezTo>
                    <a:pt x="100" y="58"/>
                    <a:pt x="100" y="59"/>
                    <a:pt x="99" y="59"/>
                  </a:cubicBezTo>
                  <a:cubicBezTo>
                    <a:pt x="98" y="59"/>
                    <a:pt x="98" y="59"/>
                    <a:pt x="97" y="58"/>
                  </a:cubicBezTo>
                  <a:cubicBezTo>
                    <a:pt x="97" y="58"/>
                    <a:pt x="97" y="58"/>
                    <a:pt x="97" y="58"/>
                  </a:cubicBezTo>
                  <a:cubicBezTo>
                    <a:pt x="96" y="58"/>
                    <a:pt x="96" y="58"/>
                    <a:pt x="96" y="59"/>
                  </a:cubicBezTo>
                  <a:cubicBezTo>
                    <a:pt x="96" y="59"/>
                    <a:pt x="96" y="59"/>
                    <a:pt x="96" y="59"/>
                  </a:cubicBezTo>
                  <a:cubicBezTo>
                    <a:pt x="96" y="59"/>
                    <a:pt x="96" y="59"/>
                    <a:pt x="96" y="60"/>
                  </a:cubicBezTo>
                  <a:cubicBezTo>
                    <a:pt x="96" y="60"/>
                    <a:pt x="96" y="60"/>
                    <a:pt x="96" y="61"/>
                  </a:cubicBezTo>
                  <a:cubicBezTo>
                    <a:pt x="96" y="61"/>
                    <a:pt x="96" y="61"/>
                    <a:pt x="96" y="62"/>
                  </a:cubicBezTo>
                  <a:cubicBezTo>
                    <a:pt x="96" y="62"/>
                    <a:pt x="96" y="62"/>
                    <a:pt x="96" y="62"/>
                  </a:cubicBezTo>
                  <a:cubicBezTo>
                    <a:pt x="96" y="62"/>
                    <a:pt x="96" y="63"/>
                    <a:pt x="96" y="63"/>
                  </a:cubicBezTo>
                  <a:cubicBezTo>
                    <a:pt x="96" y="63"/>
                    <a:pt x="96" y="63"/>
                    <a:pt x="97" y="63"/>
                  </a:cubicBezTo>
                  <a:cubicBezTo>
                    <a:pt x="97" y="63"/>
                    <a:pt x="97" y="63"/>
                    <a:pt x="98" y="64"/>
                  </a:cubicBezTo>
                  <a:cubicBezTo>
                    <a:pt x="98" y="64"/>
                    <a:pt x="99" y="64"/>
                    <a:pt x="100" y="64"/>
                  </a:cubicBezTo>
                  <a:cubicBezTo>
                    <a:pt x="101" y="64"/>
                    <a:pt x="103" y="63"/>
                    <a:pt x="104" y="63"/>
                  </a:cubicBezTo>
                  <a:cubicBezTo>
                    <a:pt x="105" y="62"/>
                    <a:pt x="106" y="62"/>
                    <a:pt x="107" y="61"/>
                  </a:cubicBezTo>
                  <a:cubicBezTo>
                    <a:pt x="108" y="60"/>
                    <a:pt x="108" y="58"/>
                    <a:pt x="109" y="57"/>
                  </a:cubicBezTo>
                  <a:cubicBezTo>
                    <a:pt x="109" y="55"/>
                    <a:pt x="109" y="53"/>
                    <a:pt x="109" y="51"/>
                  </a:cubicBezTo>
                  <a:lnTo>
                    <a:pt x="109" y="17"/>
                  </a:lnTo>
                  <a:close/>
                  <a:moveTo>
                    <a:pt x="87" y="39"/>
                  </a:moveTo>
                  <a:cubicBezTo>
                    <a:pt x="87" y="40"/>
                    <a:pt x="86" y="41"/>
                    <a:pt x="85" y="43"/>
                  </a:cubicBezTo>
                  <a:cubicBezTo>
                    <a:pt x="84" y="44"/>
                    <a:pt x="83" y="45"/>
                    <a:pt x="82" y="45"/>
                  </a:cubicBezTo>
                  <a:cubicBezTo>
                    <a:pt x="81" y="46"/>
                    <a:pt x="79" y="46"/>
                    <a:pt x="77" y="46"/>
                  </a:cubicBezTo>
                  <a:cubicBezTo>
                    <a:pt x="76" y="46"/>
                    <a:pt x="74" y="46"/>
                    <a:pt x="73" y="45"/>
                  </a:cubicBezTo>
                  <a:cubicBezTo>
                    <a:pt x="71" y="44"/>
                    <a:pt x="70" y="44"/>
                    <a:pt x="70" y="42"/>
                  </a:cubicBezTo>
                  <a:cubicBezTo>
                    <a:pt x="69" y="41"/>
                    <a:pt x="68" y="40"/>
                    <a:pt x="68" y="38"/>
                  </a:cubicBezTo>
                  <a:cubicBezTo>
                    <a:pt x="68" y="37"/>
                    <a:pt x="67" y="35"/>
                    <a:pt x="67" y="33"/>
                  </a:cubicBezTo>
                  <a:cubicBezTo>
                    <a:pt x="67" y="31"/>
                    <a:pt x="68" y="30"/>
                    <a:pt x="68" y="28"/>
                  </a:cubicBezTo>
                  <a:cubicBezTo>
                    <a:pt x="68" y="27"/>
                    <a:pt x="69" y="25"/>
                    <a:pt x="70" y="24"/>
                  </a:cubicBezTo>
                  <a:cubicBezTo>
                    <a:pt x="71" y="23"/>
                    <a:pt x="72" y="22"/>
                    <a:pt x="73" y="21"/>
                  </a:cubicBezTo>
                  <a:cubicBezTo>
                    <a:pt x="74" y="21"/>
                    <a:pt x="76" y="21"/>
                    <a:pt x="78" y="21"/>
                  </a:cubicBezTo>
                  <a:cubicBezTo>
                    <a:pt x="80" y="21"/>
                    <a:pt x="81" y="21"/>
                    <a:pt x="82" y="22"/>
                  </a:cubicBezTo>
                  <a:cubicBezTo>
                    <a:pt x="84" y="22"/>
                    <a:pt x="85" y="23"/>
                    <a:pt x="85" y="24"/>
                  </a:cubicBezTo>
                  <a:cubicBezTo>
                    <a:pt x="86" y="26"/>
                    <a:pt x="87" y="27"/>
                    <a:pt x="87" y="28"/>
                  </a:cubicBezTo>
                  <a:cubicBezTo>
                    <a:pt x="87" y="30"/>
                    <a:pt x="88" y="32"/>
                    <a:pt x="88" y="33"/>
                  </a:cubicBezTo>
                  <a:cubicBezTo>
                    <a:pt x="88" y="35"/>
                    <a:pt x="87" y="37"/>
                    <a:pt x="87" y="39"/>
                  </a:cubicBezTo>
                  <a:moveTo>
                    <a:pt x="93" y="26"/>
                  </a:moveTo>
                  <a:cubicBezTo>
                    <a:pt x="92" y="24"/>
                    <a:pt x="91" y="22"/>
                    <a:pt x="90" y="20"/>
                  </a:cubicBezTo>
                  <a:cubicBezTo>
                    <a:pt x="88" y="19"/>
                    <a:pt x="87" y="18"/>
                    <a:pt x="85" y="17"/>
                  </a:cubicBezTo>
                  <a:cubicBezTo>
                    <a:pt x="83" y="16"/>
                    <a:pt x="81" y="16"/>
                    <a:pt x="78" y="16"/>
                  </a:cubicBezTo>
                  <a:cubicBezTo>
                    <a:pt x="75" y="16"/>
                    <a:pt x="73" y="16"/>
                    <a:pt x="71" y="17"/>
                  </a:cubicBezTo>
                  <a:cubicBezTo>
                    <a:pt x="69" y="18"/>
                    <a:pt x="67" y="19"/>
                    <a:pt x="65" y="21"/>
                  </a:cubicBezTo>
                  <a:cubicBezTo>
                    <a:pt x="64" y="22"/>
                    <a:pt x="63" y="24"/>
                    <a:pt x="62" y="26"/>
                  </a:cubicBezTo>
                  <a:cubicBezTo>
                    <a:pt x="62" y="29"/>
                    <a:pt x="61" y="31"/>
                    <a:pt x="61" y="34"/>
                  </a:cubicBezTo>
                  <a:cubicBezTo>
                    <a:pt x="61" y="36"/>
                    <a:pt x="62" y="39"/>
                    <a:pt x="62" y="41"/>
                  </a:cubicBezTo>
                  <a:cubicBezTo>
                    <a:pt x="63" y="43"/>
                    <a:pt x="64" y="45"/>
                    <a:pt x="65" y="47"/>
                  </a:cubicBezTo>
                  <a:cubicBezTo>
                    <a:pt x="67" y="48"/>
                    <a:pt x="68" y="49"/>
                    <a:pt x="70" y="50"/>
                  </a:cubicBezTo>
                  <a:cubicBezTo>
                    <a:pt x="72" y="51"/>
                    <a:pt x="75" y="51"/>
                    <a:pt x="77" y="51"/>
                  </a:cubicBezTo>
                  <a:cubicBezTo>
                    <a:pt x="80" y="51"/>
                    <a:pt x="82" y="51"/>
                    <a:pt x="84" y="50"/>
                  </a:cubicBezTo>
                  <a:cubicBezTo>
                    <a:pt x="86" y="49"/>
                    <a:pt x="88" y="48"/>
                    <a:pt x="90" y="46"/>
                  </a:cubicBezTo>
                  <a:cubicBezTo>
                    <a:pt x="91" y="44"/>
                    <a:pt x="92" y="43"/>
                    <a:pt x="93" y="40"/>
                  </a:cubicBezTo>
                  <a:cubicBezTo>
                    <a:pt x="93" y="38"/>
                    <a:pt x="94" y="36"/>
                    <a:pt x="94" y="33"/>
                  </a:cubicBezTo>
                  <a:cubicBezTo>
                    <a:pt x="94" y="30"/>
                    <a:pt x="93" y="28"/>
                    <a:pt x="93" y="26"/>
                  </a:cubicBezTo>
                  <a:moveTo>
                    <a:pt x="56" y="18"/>
                  </a:moveTo>
                  <a:cubicBezTo>
                    <a:pt x="56" y="18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5" y="16"/>
                    <a:pt x="55" y="16"/>
                  </a:cubicBezTo>
                  <a:cubicBezTo>
                    <a:pt x="55" y="16"/>
                    <a:pt x="54" y="16"/>
                    <a:pt x="54" y="16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2" y="16"/>
                    <a:pt x="52" y="16"/>
                    <a:pt x="51" y="16"/>
                  </a:cubicBezTo>
                  <a:cubicBezTo>
                    <a:pt x="51" y="16"/>
                    <a:pt x="50" y="16"/>
                    <a:pt x="49" y="16"/>
                  </a:cubicBezTo>
                  <a:cubicBezTo>
                    <a:pt x="49" y="16"/>
                    <a:pt x="48" y="16"/>
                    <a:pt x="47" y="17"/>
                  </a:cubicBezTo>
                  <a:cubicBezTo>
                    <a:pt x="47" y="17"/>
                    <a:pt x="46" y="18"/>
                    <a:pt x="45" y="19"/>
                  </a:cubicBezTo>
                  <a:cubicBezTo>
                    <a:pt x="44" y="20"/>
                    <a:pt x="43" y="21"/>
                    <a:pt x="43" y="22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3" y="17"/>
                    <a:pt x="43" y="17"/>
                    <a:pt x="42" y="17"/>
                  </a:cubicBezTo>
                  <a:cubicBezTo>
                    <a:pt x="42" y="17"/>
                    <a:pt x="42" y="16"/>
                    <a:pt x="42" y="16"/>
                  </a:cubicBezTo>
                  <a:cubicBezTo>
                    <a:pt x="42" y="16"/>
                    <a:pt x="42" y="16"/>
                    <a:pt x="41" y="16"/>
                  </a:cubicBezTo>
                  <a:cubicBezTo>
                    <a:pt x="41" y="16"/>
                    <a:pt x="40" y="16"/>
                    <a:pt x="40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6"/>
                    <a:pt x="37" y="17"/>
                    <a:pt x="37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7" y="50"/>
                    <a:pt x="38" y="50"/>
                    <a:pt x="38" y="50"/>
                  </a:cubicBezTo>
                  <a:cubicBezTo>
                    <a:pt x="38" y="51"/>
                    <a:pt x="38" y="51"/>
                    <a:pt x="39" y="51"/>
                  </a:cubicBezTo>
                  <a:cubicBezTo>
                    <a:pt x="39" y="51"/>
                    <a:pt x="40" y="51"/>
                    <a:pt x="40" y="51"/>
                  </a:cubicBezTo>
                  <a:cubicBezTo>
                    <a:pt x="41" y="51"/>
                    <a:pt x="41" y="51"/>
                    <a:pt x="42" y="51"/>
                  </a:cubicBezTo>
                  <a:cubicBezTo>
                    <a:pt x="42" y="51"/>
                    <a:pt x="42" y="51"/>
                    <a:pt x="43" y="5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4" y="27"/>
                    <a:pt x="45" y="26"/>
                    <a:pt x="45" y="25"/>
                  </a:cubicBezTo>
                  <a:cubicBezTo>
                    <a:pt x="46" y="24"/>
                    <a:pt x="47" y="23"/>
                    <a:pt x="47" y="23"/>
                  </a:cubicBezTo>
                  <a:cubicBezTo>
                    <a:pt x="48" y="22"/>
                    <a:pt x="49" y="22"/>
                    <a:pt x="49" y="22"/>
                  </a:cubicBezTo>
                  <a:cubicBezTo>
                    <a:pt x="50" y="21"/>
                    <a:pt x="50" y="21"/>
                    <a:pt x="51" y="21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3" y="21"/>
                    <a:pt x="53" y="22"/>
                    <a:pt x="54" y="22"/>
                  </a:cubicBezTo>
                  <a:cubicBezTo>
                    <a:pt x="54" y="22"/>
                    <a:pt x="54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6" y="22"/>
                    <a:pt x="56" y="22"/>
                  </a:cubicBezTo>
                  <a:cubicBezTo>
                    <a:pt x="56" y="22"/>
                    <a:pt x="56" y="22"/>
                    <a:pt x="56" y="21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6" y="20"/>
                    <a:pt x="56" y="20"/>
                    <a:pt x="56" y="19"/>
                  </a:cubicBezTo>
                  <a:cubicBezTo>
                    <a:pt x="56" y="19"/>
                    <a:pt x="56" y="18"/>
                    <a:pt x="56" y="18"/>
                  </a:cubicBezTo>
                  <a:moveTo>
                    <a:pt x="21" y="22"/>
                  </a:moveTo>
                  <a:cubicBezTo>
                    <a:pt x="21" y="23"/>
                    <a:pt x="20" y="24"/>
                    <a:pt x="19" y="25"/>
                  </a:cubicBezTo>
                  <a:cubicBezTo>
                    <a:pt x="18" y="26"/>
                    <a:pt x="17" y="27"/>
                    <a:pt x="16" y="27"/>
                  </a:cubicBezTo>
                  <a:cubicBezTo>
                    <a:pt x="15" y="27"/>
                    <a:pt x="13" y="28"/>
                    <a:pt x="12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3" y="9"/>
                    <a:pt x="14" y="9"/>
                    <a:pt x="15" y="9"/>
                  </a:cubicBezTo>
                  <a:cubicBezTo>
                    <a:pt x="16" y="9"/>
                    <a:pt x="17" y="10"/>
                    <a:pt x="18" y="10"/>
                  </a:cubicBezTo>
                  <a:cubicBezTo>
                    <a:pt x="19" y="11"/>
                    <a:pt x="20" y="12"/>
                    <a:pt x="21" y="13"/>
                  </a:cubicBezTo>
                  <a:cubicBezTo>
                    <a:pt x="21" y="15"/>
                    <a:pt x="22" y="16"/>
                    <a:pt x="22" y="18"/>
                  </a:cubicBezTo>
                  <a:cubicBezTo>
                    <a:pt x="22" y="19"/>
                    <a:pt x="22" y="21"/>
                    <a:pt x="21" y="22"/>
                  </a:cubicBezTo>
                  <a:moveTo>
                    <a:pt x="28" y="13"/>
                  </a:moveTo>
                  <a:cubicBezTo>
                    <a:pt x="27" y="11"/>
                    <a:pt x="26" y="10"/>
                    <a:pt x="26" y="9"/>
                  </a:cubicBezTo>
                  <a:cubicBezTo>
                    <a:pt x="25" y="8"/>
                    <a:pt x="23" y="7"/>
                    <a:pt x="22" y="6"/>
                  </a:cubicBezTo>
                  <a:cubicBezTo>
                    <a:pt x="21" y="5"/>
                    <a:pt x="20" y="5"/>
                    <a:pt x="18" y="5"/>
                  </a:cubicBezTo>
                  <a:cubicBezTo>
                    <a:pt x="17" y="4"/>
                    <a:pt x="16" y="4"/>
                    <a:pt x="15" y="4"/>
                  </a:cubicBezTo>
                  <a:cubicBezTo>
                    <a:pt x="14" y="4"/>
                    <a:pt x="13" y="4"/>
                    <a:pt x="1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4"/>
                    <a:pt x="0" y="5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2" y="51"/>
                    <a:pt x="2" y="51"/>
                    <a:pt x="3" y="51"/>
                  </a:cubicBezTo>
                  <a:cubicBezTo>
                    <a:pt x="3" y="51"/>
                    <a:pt x="4" y="51"/>
                    <a:pt x="4" y="51"/>
                  </a:cubicBezTo>
                  <a:cubicBezTo>
                    <a:pt x="5" y="51"/>
                    <a:pt x="5" y="51"/>
                    <a:pt x="5" y="50"/>
                  </a:cubicBezTo>
                  <a:cubicBezTo>
                    <a:pt x="5" y="50"/>
                    <a:pt x="6" y="5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4" y="33"/>
                    <a:pt x="17" y="32"/>
                    <a:pt x="19" y="32"/>
                  </a:cubicBezTo>
                  <a:cubicBezTo>
                    <a:pt x="21" y="31"/>
                    <a:pt x="22" y="30"/>
                    <a:pt x="24" y="29"/>
                  </a:cubicBezTo>
                  <a:cubicBezTo>
                    <a:pt x="25" y="27"/>
                    <a:pt x="26" y="26"/>
                    <a:pt x="27" y="24"/>
                  </a:cubicBezTo>
                  <a:cubicBezTo>
                    <a:pt x="28" y="22"/>
                    <a:pt x="28" y="20"/>
                    <a:pt x="28" y="18"/>
                  </a:cubicBezTo>
                  <a:cubicBezTo>
                    <a:pt x="28" y="16"/>
                    <a:pt x="28" y="14"/>
                    <a:pt x="28" y="13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7" name="Freeform 6"/>
            <p:cNvSpPr>
              <a:spLocks noEditPoints="1"/>
            </p:cNvSpPr>
            <p:nvPr userDrawn="1"/>
          </p:nvSpPr>
          <p:spPr bwMode="auto">
            <a:xfrm>
              <a:off x="8520185" y="3891638"/>
              <a:ext cx="952500" cy="350838"/>
            </a:xfrm>
            <a:custGeom>
              <a:avLst/>
              <a:gdLst>
                <a:gd name="T0" fmla="*/ 166 w 252"/>
                <a:gd name="T1" fmla="*/ 2 h 93"/>
                <a:gd name="T2" fmla="*/ 177 w 252"/>
                <a:gd name="T3" fmla="*/ 90 h 93"/>
                <a:gd name="T4" fmla="*/ 198 w 252"/>
                <a:gd name="T5" fmla="*/ 72 h 93"/>
                <a:gd name="T6" fmla="*/ 231 w 252"/>
                <a:gd name="T7" fmla="*/ 32 h 93"/>
                <a:gd name="T8" fmla="*/ 252 w 252"/>
                <a:gd name="T9" fmla="*/ 90 h 93"/>
                <a:gd name="T10" fmla="*/ 242 w 252"/>
                <a:gd name="T11" fmla="*/ 2 h 93"/>
                <a:gd name="T12" fmla="*/ 230 w 252"/>
                <a:gd name="T13" fmla="*/ 3 h 93"/>
                <a:gd name="T14" fmla="*/ 205 w 252"/>
                <a:gd name="T15" fmla="*/ 56 h 93"/>
                <a:gd name="T16" fmla="*/ 182 w 252"/>
                <a:gd name="T17" fmla="*/ 3 h 93"/>
                <a:gd name="T18" fmla="*/ 170 w 252"/>
                <a:gd name="T19" fmla="*/ 2 h 93"/>
                <a:gd name="T20" fmla="*/ 124 w 252"/>
                <a:gd name="T21" fmla="*/ 68 h 93"/>
                <a:gd name="T22" fmla="*/ 107 w 252"/>
                <a:gd name="T23" fmla="*/ 78 h 93"/>
                <a:gd name="T24" fmla="*/ 91 w 252"/>
                <a:gd name="T25" fmla="*/ 68 h 93"/>
                <a:gd name="T26" fmla="*/ 86 w 252"/>
                <a:gd name="T27" fmla="*/ 46 h 93"/>
                <a:gd name="T28" fmla="*/ 91 w 252"/>
                <a:gd name="T29" fmla="*/ 24 h 93"/>
                <a:gd name="T30" fmla="*/ 108 w 252"/>
                <a:gd name="T31" fmla="*/ 15 h 93"/>
                <a:gd name="T32" fmla="*/ 124 w 252"/>
                <a:gd name="T33" fmla="*/ 24 h 93"/>
                <a:gd name="T34" fmla="*/ 128 w 252"/>
                <a:gd name="T35" fmla="*/ 46 h 93"/>
                <a:gd name="T36" fmla="*/ 144 w 252"/>
                <a:gd name="T37" fmla="*/ 28 h 93"/>
                <a:gd name="T38" fmla="*/ 125 w 252"/>
                <a:gd name="T39" fmla="*/ 4 h 93"/>
                <a:gd name="T40" fmla="*/ 90 w 252"/>
                <a:gd name="T41" fmla="*/ 4 h 93"/>
                <a:gd name="T42" fmla="*/ 70 w 252"/>
                <a:gd name="T43" fmla="*/ 28 h 93"/>
                <a:gd name="T44" fmla="*/ 70 w 252"/>
                <a:gd name="T45" fmla="*/ 64 h 93"/>
                <a:gd name="T46" fmla="*/ 89 w 252"/>
                <a:gd name="T47" fmla="*/ 89 h 93"/>
                <a:gd name="T48" fmla="*/ 125 w 252"/>
                <a:gd name="T49" fmla="*/ 89 h 93"/>
                <a:gd name="T50" fmla="*/ 144 w 252"/>
                <a:gd name="T51" fmla="*/ 64 h 93"/>
                <a:gd name="T52" fmla="*/ 144 w 252"/>
                <a:gd name="T53" fmla="*/ 28 h 93"/>
                <a:gd name="T54" fmla="*/ 57 w 252"/>
                <a:gd name="T55" fmla="*/ 92 h 93"/>
                <a:gd name="T56" fmla="*/ 67 w 252"/>
                <a:gd name="T57" fmla="*/ 89 h 93"/>
                <a:gd name="T58" fmla="*/ 64 w 252"/>
                <a:gd name="T59" fmla="*/ 5 h 93"/>
                <a:gd name="T60" fmla="*/ 53 w 252"/>
                <a:gd name="T61" fmla="*/ 1 h 93"/>
                <a:gd name="T62" fmla="*/ 41 w 252"/>
                <a:gd name="T63" fmla="*/ 8 h 93"/>
                <a:gd name="T64" fmla="*/ 19 w 252"/>
                <a:gd name="T65" fmla="*/ 38 h 93"/>
                <a:gd name="T66" fmla="*/ 17 w 252"/>
                <a:gd name="T67" fmla="*/ 11 h 93"/>
                <a:gd name="T68" fmla="*/ 13 w 252"/>
                <a:gd name="T69" fmla="*/ 3 h 93"/>
                <a:gd name="T70" fmla="*/ 6 w 252"/>
                <a:gd name="T71" fmla="*/ 1 h 93"/>
                <a:gd name="T72" fmla="*/ 2 w 252"/>
                <a:gd name="T73" fmla="*/ 2 h 93"/>
                <a:gd name="T74" fmla="*/ 0 w 252"/>
                <a:gd name="T75" fmla="*/ 90 h 93"/>
                <a:gd name="T76" fmla="*/ 17 w 252"/>
                <a:gd name="T77" fmla="*/ 45 h 93"/>
                <a:gd name="T78" fmla="*/ 24 w 252"/>
                <a:gd name="T79" fmla="*/ 6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2" h="93">
                  <a:moveTo>
                    <a:pt x="170" y="2"/>
                  </a:moveTo>
                  <a:cubicBezTo>
                    <a:pt x="168" y="2"/>
                    <a:pt x="167" y="2"/>
                    <a:pt x="166" y="2"/>
                  </a:cubicBezTo>
                  <a:cubicBezTo>
                    <a:pt x="160" y="90"/>
                    <a:pt x="160" y="90"/>
                    <a:pt x="160" y="90"/>
                  </a:cubicBezTo>
                  <a:cubicBezTo>
                    <a:pt x="177" y="90"/>
                    <a:pt x="177" y="90"/>
                    <a:pt x="177" y="90"/>
                  </a:cubicBezTo>
                  <a:cubicBezTo>
                    <a:pt x="181" y="33"/>
                    <a:pt x="181" y="33"/>
                    <a:pt x="181" y="33"/>
                  </a:cubicBezTo>
                  <a:cubicBezTo>
                    <a:pt x="198" y="72"/>
                    <a:pt x="198" y="72"/>
                    <a:pt x="198" y="72"/>
                  </a:cubicBezTo>
                  <a:cubicBezTo>
                    <a:pt x="213" y="72"/>
                    <a:pt x="213" y="72"/>
                    <a:pt x="213" y="72"/>
                  </a:cubicBezTo>
                  <a:cubicBezTo>
                    <a:pt x="231" y="32"/>
                    <a:pt x="231" y="32"/>
                    <a:pt x="231" y="32"/>
                  </a:cubicBezTo>
                  <a:cubicBezTo>
                    <a:pt x="235" y="90"/>
                    <a:pt x="235" y="90"/>
                    <a:pt x="235" y="90"/>
                  </a:cubicBezTo>
                  <a:cubicBezTo>
                    <a:pt x="252" y="90"/>
                    <a:pt x="252" y="90"/>
                    <a:pt x="252" y="90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4" y="2"/>
                    <a:pt x="243" y="2"/>
                    <a:pt x="242" y="2"/>
                  </a:cubicBezTo>
                  <a:cubicBezTo>
                    <a:pt x="240" y="1"/>
                    <a:pt x="238" y="1"/>
                    <a:pt x="236" y="1"/>
                  </a:cubicBezTo>
                  <a:cubicBezTo>
                    <a:pt x="234" y="1"/>
                    <a:pt x="232" y="2"/>
                    <a:pt x="230" y="3"/>
                  </a:cubicBezTo>
                  <a:cubicBezTo>
                    <a:pt x="228" y="4"/>
                    <a:pt x="227" y="6"/>
                    <a:pt x="225" y="9"/>
                  </a:cubicBezTo>
                  <a:cubicBezTo>
                    <a:pt x="205" y="56"/>
                    <a:pt x="205" y="56"/>
                    <a:pt x="205" y="56"/>
                  </a:cubicBezTo>
                  <a:cubicBezTo>
                    <a:pt x="186" y="9"/>
                    <a:pt x="186" y="9"/>
                    <a:pt x="186" y="9"/>
                  </a:cubicBezTo>
                  <a:cubicBezTo>
                    <a:pt x="185" y="6"/>
                    <a:pt x="183" y="5"/>
                    <a:pt x="182" y="3"/>
                  </a:cubicBezTo>
                  <a:cubicBezTo>
                    <a:pt x="180" y="2"/>
                    <a:pt x="178" y="1"/>
                    <a:pt x="175" y="1"/>
                  </a:cubicBezTo>
                  <a:cubicBezTo>
                    <a:pt x="173" y="1"/>
                    <a:pt x="172" y="1"/>
                    <a:pt x="170" y="2"/>
                  </a:cubicBezTo>
                  <a:moveTo>
                    <a:pt x="127" y="58"/>
                  </a:moveTo>
                  <a:cubicBezTo>
                    <a:pt x="126" y="62"/>
                    <a:pt x="125" y="65"/>
                    <a:pt x="124" y="68"/>
                  </a:cubicBezTo>
                  <a:cubicBezTo>
                    <a:pt x="122" y="71"/>
                    <a:pt x="120" y="74"/>
                    <a:pt x="117" y="75"/>
                  </a:cubicBezTo>
                  <a:cubicBezTo>
                    <a:pt x="114" y="77"/>
                    <a:pt x="111" y="78"/>
                    <a:pt x="107" y="78"/>
                  </a:cubicBezTo>
                  <a:cubicBezTo>
                    <a:pt x="103" y="78"/>
                    <a:pt x="100" y="77"/>
                    <a:pt x="97" y="75"/>
                  </a:cubicBezTo>
                  <a:cubicBezTo>
                    <a:pt x="94" y="74"/>
                    <a:pt x="92" y="71"/>
                    <a:pt x="91" y="68"/>
                  </a:cubicBezTo>
                  <a:cubicBezTo>
                    <a:pt x="89" y="65"/>
                    <a:pt x="88" y="62"/>
                    <a:pt x="87" y="58"/>
                  </a:cubicBezTo>
                  <a:cubicBezTo>
                    <a:pt x="86" y="54"/>
                    <a:pt x="86" y="50"/>
                    <a:pt x="86" y="46"/>
                  </a:cubicBezTo>
                  <a:cubicBezTo>
                    <a:pt x="86" y="42"/>
                    <a:pt x="86" y="38"/>
                    <a:pt x="87" y="34"/>
                  </a:cubicBezTo>
                  <a:cubicBezTo>
                    <a:pt x="88" y="30"/>
                    <a:pt x="89" y="27"/>
                    <a:pt x="91" y="24"/>
                  </a:cubicBezTo>
                  <a:cubicBezTo>
                    <a:pt x="92" y="21"/>
                    <a:pt x="95" y="19"/>
                    <a:pt x="97" y="17"/>
                  </a:cubicBezTo>
                  <a:cubicBezTo>
                    <a:pt x="100" y="15"/>
                    <a:pt x="103" y="15"/>
                    <a:pt x="108" y="15"/>
                  </a:cubicBezTo>
                  <a:cubicBezTo>
                    <a:pt x="111" y="15"/>
                    <a:pt x="115" y="15"/>
                    <a:pt x="117" y="17"/>
                  </a:cubicBezTo>
                  <a:cubicBezTo>
                    <a:pt x="120" y="19"/>
                    <a:pt x="122" y="21"/>
                    <a:pt x="124" y="24"/>
                  </a:cubicBezTo>
                  <a:cubicBezTo>
                    <a:pt x="125" y="27"/>
                    <a:pt x="126" y="30"/>
                    <a:pt x="127" y="34"/>
                  </a:cubicBezTo>
                  <a:cubicBezTo>
                    <a:pt x="128" y="38"/>
                    <a:pt x="128" y="42"/>
                    <a:pt x="128" y="46"/>
                  </a:cubicBezTo>
                  <a:cubicBezTo>
                    <a:pt x="128" y="50"/>
                    <a:pt x="128" y="54"/>
                    <a:pt x="127" y="58"/>
                  </a:cubicBezTo>
                  <a:moveTo>
                    <a:pt x="144" y="28"/>
                  </a:moveTo>
                  <a:cubicBezTo>
                    <a:pt x="143" y="22"/>
                    <a:pt x="141" y="17"/>
                    <a:pt x="137" y="13"/>
                  </a:cubicBezTo>
                  <a:cubicBezTo>
                    <a:pt x="134" y="9"/>
                    <a:pt x="130" y="6"/>
                    <a:pt x="125" y="4"/>
                  </a:cubicBezTo>
                  <a:cubicBezTo>
                    <a:pt x="120" y="1"/>
                    <a:pt x="115" y="0"/>
                    <a:pt x="108" y="0"/>
                  </a:cubicBezTo>
                  <a:cubicBezTo>
                    <a:pt x="101" y="0"/>
                    <a:pt x="95" y="1"/>
                    <a:pt x="90" y="4"/>
                  </a:cubicBezTo>
                  <a:cubicBezTo>
                    <a:pt x="85" y="6"/>
                    <a:pt x="80" y="9"/>
                    <a:pt x="77" y="14"/>
                  </a:cubicBezTo>
                  <a:cubicBezTo>
                    <a:pt x="74" y="18"/>
                    <a:pt x="71" y="23"/>
                    <a:pt x="70" y="28"/>
                  </a:cubicBezTo>
                  <a:cubicBezTo>
                    <a:pt x="68" y="34"/>
                    <a:pt x="67" y="40"/>
                    <a:pt x="67" y="46"/>
                  </a:cubicBezTo>
                  <a:cubicBezTo>
                    <a:pt x="67" y="52"/>
                    <a:pt x="68" y="58"/>
                    <a:pt x="70" y="64"/>
                  </a:cubicBezTo>
                  <a:cubicBezTo>
                    <a:pt x="71" y="69"/>
                    <a:pt x="73" y="74"/>
                    <a:pt x="76" y="79"/>
                  </a:cubicBezTo>
                  <a:cubicBezTo>
                    <a:pt x="80" y="83"/>
                    <a:pt x="84" y="86"/>
                    <a:pt x="89" y="89"/>
                  </a:cubicBezTo>
                  <a:cubicBezTo>
                    <a:pt x="94" y="91"/>
                    <a:pt x="100" y="93"/>
                    <a:pt x="107" y="93"/>
                  </a:cubicBezTo>
                  <a:cubicBezTo>
                    <a:pt x="114" y="93"/>
                    <a:pt x="120" y="91"/>
                    <a:pt x="125" y="89"/>
                  </a:cubicBezTo>
                  <a:cubicBezTo>
                    <a:pt x="130" y="86"/>
                    <a:pt x="134" y="83"/>
                    <a:pt x="137" y="79"/>
                  </a:cubicBezTo>
                  <a:cubicBezTo>
                    <a:pt x="141" y="74"/>
                    <a:pt x="143" y="69"/>
                    <a:pt x="144" y="64"/>
                  </a:cubicBezTo>
                  <a:cubicBezTo>
                    <a:pt x="146" y="58"/>
                    <a:pt x="147" y="52"/>
                    <a:pt x="147" y="46"/>
                  </a:cubicBezTo>
                  <a:cubicBezTo>
                    <a:pt x="147" y="39"/>
                    <a:pt x="146" y="33"/>
                    <a:pt x="144" y="28"/>
                  </a:cubicBezTo>
                  <a:moveTo>
                    <a:pt x="43" y="85"/>
                  </a:moveTo>
                  <a:cubicBezTo>
                    <a:pt x="47" y="89"/>
                    <a:pt x="51" y="92"/>
                    <a:pt x="57" y="92"/>
                  </a:cubicBezTo>
                  <a:cubicBezTo>
                    <a:pt x="59" y="92"/>
                    <a:pt x="60" y="91"/>
                    <a:pt x="62" y="91"/>
                  </a:cubicBezTo>
                  <a:cubicBezTo>
                    <a:pt x="64" y="90"/>
                    <a:pt x="66" y="90"/>
                    <a:pt x="67" y="89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3" y="4"/>
                    <a:pt x="61" y="3"/>
                    <a:pt x="59" y="2"/>
                  </a:cubicBezTo>
                  <a:cubicBezTo>
                    <a:pt x="57" y="2"/>
                    <a:pt x="55" y="1"/>
                    <a:pt x="53" y="1"/>
                  </a:cubicBezTo>
                  <a:cubicBezTo>
                    <a:pt x="51" y="1"/>
                    <a:pt x="49" y="2"/>
                    <a:pt x="47" y="3"/>
                  </a:cubicBezTo>
                  <a:cubicBezTo>
                    <a:pt x="45" y="4"/>
                    <a:pt x="43" y="6"/>
                    <a:pt x="41" y="8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1" y="34"/>
                    <a:pt x="20" y="36"/>
                    <a:pt x="19" y="38"/>
                  </a:cubicBezTo>
                  <a:cubicBezTo>
                    <a:pt x="18" y="39"/>
                    <a:pt x="18" y="42"/>
                    <a:pt x="17" y="44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9"/>
                    <a:pt x="17" y="8"/>
                    <a:pt x="16" y="6"/>
                  </a:cubicBezTo>
                  <a:cubicBezTo>
                    <a:pt x="16" y="5"/>
                    <a:pt x="15" y="4"/>
                    <a:pt x="13" y="3"/>
                  </a:cubicBezTo>
                  <a:cubicBezTo>
                    <a:pt x="12" y="2"/>
                    <a:pt x="11" y="2"/>
                    <a:pt x="10" y="2"/>
                  </a:cubicBezTo>
                  <a:cubicBezTo>
                    <a:pt x="8" y="1"/>
                    <a:pt x="7" y="1"/>
                    <a:pt x="6" y="1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3" y="1"/>
                    <a:pt x="3" y="1"/>
                    <a:pt x="2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18" y="48"/>
                    <a:pt x="18" y="50"/>
                    <a:pt x="20" y="53"/>
                  </a:cubicBezTo>
                  <a:cubicBezTo>
                    <a:pt x="21" y="55"/>
                    <a:pt x="22" y="58"/>
                    <a:pt x="24" y="60"/>
                  </a:cubicBezTo>
                  <a:lnTo>
                    <a:pt x="43" y="85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0" name="Freeform 7"/>
            <p:cNvSpPr>
              <a:spLocks noEditPoints="1"/>
            </p:cNvSpPr>
            <p:nvPr userDrawn="1"/>
          </p:nvSpPr>
          <p:spPr bwMode="auto">
            <a:xfrm>
              <a:off x="8002660" y="3507463"/>
              <a:ext cx="1111250" cy="298450"/>
            </a:xfrm>
            <a:custGeom>
              <a:avLst/>
              <a:gdLst>
                <a:gd name="T0" fmla="*/ 271 w 294"/>
                <a:gd name="T1" fmla="*/ 24 h 79"/>
                <a:gd name="T2" fmla="*/ 286 w 294"/>
                <a:gd name="T3" fmla="*/ 36 h 79"/>
                <a:gd name="T4" fmla="*/ 292 w 294"/>
                <a:gd name="T5" fmla="*/ 68 h 79"/>
                <a:gd name="T6" fmla="*/ 285 w 294"/>
                <a:gd name="T7" fmla="*/ 70 h 79"/>
                <a:gd name="T8" fmla="*/ 264 w 294"/>
                <a:gd name="T9" fmla="*/ 71 h 79"/>
                <a:gd name="T10" fmla="*/ 253 w 294"/>
                <a:gd name="T11" fmla="*/ 49 h 79"/>
                <a:gd name="T12" fmla="*/ 293 w 294"/>
                <a:gd name="T13" fmla="*/ 33 h 79"/>
                <a:gd name="T14" fmla="*/ 271 w 294"/>
                <a:gd name="T15" fmla="*/ 17 h 79"/>
                <a:gd name="T16" fmla="*/ 248 w 294"/>
                <a:gd name="T17" fmla="*/ 34 h 79"/>
                <a:gd name="T18" fmla="*/ 253 w 294"/>
                <a:gd name="T19" fmla="*/ 72 h 79"/>
                <a:gd name="T20" fmla="*/ 281 w 294"/>
                <a:gd name="T21" fmla="*/ 78 h 79"/>
                <a:gd name="T22" fmla="*/ 293 w 294"/>
                <a:gd name="T23" fmla="*/ 70 h 79"/>
                <a:gd name="T24" fmla="*/ 178 w 294"/>
                <a:gd name="T25" fmla="*/ 18 h 79"/>
                <a:gd name="T26" fmla="*/ 185 w 294"/>
                <a:gd name="T27" fmla="*/ 77 h 79"/>
                <a:gd name="T28" fmla="*/ 189 w 294"/>
                <a:gd name="T29" fmla="*/ 28 h 79"/>
                <a:gd name="T30" fmla="*/ 203 w 294"/>
                <a:gd name="T31" fmla="*/ 24 h 79"/>
                <a:gd name="T32" fmla="*/ 218 w 294"/>
                <a:gd name="T33" fmla="*/ 41 h 79"/>
                <a:gd name="T34" fmla="*/ 225 w 294"/>
                <a:gd name="T35" fmla="*/ 42 h 79"/>
                <a:gd name="T36" fmla="*/ 223 w 294"/>
                <a:gd name="T37" fmla="*/ 26 h 79"/>
                <a:gd name="T38" fmla="*/ 206 w 294"/>
                <a:gd name="T39" fmla="*/ 17 h 79"/>
                <a:gd name="T40" fmla="*/ 183 w 294"/>
                <a:gd name="T41" fmla="*/ 20 h 79"/>
                <a:gd name="T42" fmla="*/ 135 w 294"/>
                <a:gd name="T43" fmla="*/ 24 h 79"/>
                <a:gd name="T44" fmla="*/ 151 w 294"/>
                <a:gd name="T45" fmla="*/ 36 h 79"/>
                <a:gd name="T46" fmla="*/ 156 w 294"/>
                <a:gd name="T47" fmla="*/ 68 h 79"/>
                <a:gd name="T48" fmla="*/ 149 w 294"/>
                <a:gd name="T49" fmla="*/ 70 h 79"/>
                <a:gd name="T50" fmla="*/ 129 w 294"/>
                <a:gd name="T51" fmla="*/ 71 h 79"/>
                <a:gd name="T52" fmla="*/ 117 w 294"/>
                <a:gd name="T53" fmla="*/ 49 h 79"/>
                <a:gd name="T54" fmla="*/ 157 w 294"/>
                <a:gd name="T55" fmla="*/ 33 h 79"/>
                <a:gd name="T56" fmla="*/ 136 w 294"/>
                <a:gd name="T57" fmla="*/ 17 h 79"/>
                <a:gd name="T58" fmla="*/ 112 w 294"/>
                <a:gd name="T59" fmla="*/ 34 h 79"/>
                <a:gd name="T60" fmla="*/ 117 w 294"/>
                <a:gd name="T61" fmla="*/ 72 h 79"/>
                <a:gd name="T62" fmla="*/ 145 w 294"/>
                <a:gd name="T63" fmla="*/ 78 h 79"/>
                <a:gd name="T64" fmla="*/ 157 w 294"/>
                <a:gd name="T65" fmla="*/ 70 h 79"/>
                <a:gd name="T66" fmla="*/ 75 w 294"/>
                <a:gd name="T67" fmla="*/ 7 h 79"/>
                <a:gd name="T68" fmla="*/ 71 w 294"/>
                <a:gd name="T69" fmla="*/ 1 h 79"/>
                <a:gd name="T70" fmla="*/ 69 w 294"/>
                <a:gd name="T71" fmla="*/ 0 h 79"/>
                <a:gd name="T72" fmla="*/ 68 w 294"/>
                <a:gd name="T73" fmla="*/ 65 h 79"/>
                <a:gd name="T74" fmla="*/ 84 w 294"/>
                <a:gd name="T75" fmla="*/ 79 h 79"/>
                <a:gd name="T76" fmla="*/ 97 w 294"/>
                <a:gd name="T77" fmla="*/ 74 h 79"/>
                <a:gd name="T78" fmla="*/ 95 w 294"/>
                <a:gd name="T79" fmla="*/ 68 h 79"/>
                <a:gd name="T80" fmla="*/ 84 w 294"/>
                <a:gd name="T81" fmla="*/ 73 h 79"/>
                <a:gd name="T82" fmla="*/ 75 w 294"/>
                <a:gd name="T83" fmla="*/ 24 h 79"/>
                <a:gd name="T84" fmla="*/ 75 w 294"/>
                <a:gd name="T85" fmla="*/ 18 h 79"/>
                <a:gd name="T86" fmla="*/ 33 w 294"/>
                <a:gd name="T87" fmla="*/ 68 h 79"/>
                <a:gd name="T88" fmla="*/ 14 w 294"/>
                <a:gd name="T89" fmla="*/ 71 h 79"/>
                <a:gd name="T90" fmla="*/ 8 w 294"/>
                <a:gd name="T91" fmla="*/ 61 h 79"/>
                <a:gd name="T92" fmla="*/ 26 w 294"/>
                <a:gd name="T93" fmla="*/ 46 h 79"/>
                <a:gd name="T94" fmla="*/ 39 w 294"/>
                <a:gd name="T95" fmla="*/ 46 h 79"/>
                <a:gd name="T96" fmla="*/ 50 w 294"/>
                <a:gd name="T97" fmla="*/ 74 h 79"/>
                <a:gd name="T98" fmla="*/ 46 w 294"/>
                <a:gd name="T99" fmla="*/ 64 h 79"/>
                <a:gd name="T100" fmla="*/ 41 w 294"/>
                <a:gd name="T101" fmla="*/ 23 h 79"/>
                <a:gd name="T102" fmla="*/ 15 w 294"/>
                <a:gd name="T103" fmla="*/ 19 h 79"/>
                <a:gd name="T104" fmla="*/ 4 w 294"/>
                <a:gd name="T105" fmla="*/ 25 h 79"/>
                <a:gd name="T106" fmla="*/ 14 w 294"/>
                <a:gd name="T107" fmla="*/ 25 h 79"/>
                <a:gd name="T108" fmla="*/ 36 w 294"/>
                <a:gd name="T109" fmla="*/ 28 h 79"/>
                <a:gd name="T110" fmla="*/ 39 w 294"/>
                <a:gd name="T111" fmla="*/ 41 h 79"/>
                <a:gd name="T112" fmla="*/ 23 w 294"/>
                <a:gd name="T113" fmla="*/ 41 h 79"/>
                <a:gd name="T114" fmla="*/ 0 w 294"/>
                <a:gd name="T115" fmla="*/ 61 h 79"/>
                <a:gd name="T116" fmla="*/ 13 w 294"/>
                <a:gd name="T117" fmla="*/ 78 h 79"/>
                <a:gd name="T118" fmla="*/ 39 w 294"/>
                <a:gd name="T119" fmla="*/ 70 h 79"/>
                <a:gd name="T120" fmla="*/ 53 w 294"/>
                <a:gd name="T121" fmla="*/ 77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4" h="79">
                  <a:moveTo>
                    <a:pt x="253" y="44"/>
                  </a:moveTo>
                  <a:cubicBezTo>
                    <a:pt x="253" y="37"/>
                    <a:pt x="255" y="32"/>
                    <a:pt x="258" y="29"/>
                  </a:cubicBezTo>
                  <a:cubicBezTo>
                    <a:pt x="261" y="25"/>
                    <a:pt x="266" y="24"/>
                    <a:pt x="271" y="24"/>
                  </a:cubicBezTo>
                  <a:cubicBezTo>
                    <a:pt x="274" y="24"/>
                    <a:pt x="277" y="24"/>
                    <a:pt x="279" y="25"/>
                  </a:cubicBezTo>
                  <a:cubicBezTo>
                    <a:pt x="281" y="26"/>
                    <a:pt x="283" y="28"/>
                    <a:pt x="284" y="30"/>
                  </a:cubicBezTo>
                  <a:cubicBezTo>
                    <a:pt x="285" y="31"/>
                    <a:pt x="286" y="34"/>
                    <a:pt x="286" y="36"/>
                  </a:cubicBezTo>
                  <a:cubicBezTo>
                    <a:pt x="287" y="39"/>
                    <a:pt x="287" y="41"/>
                    <a:pt x="287" y="44"/>
                  </a:cubicBezTo>
                  <a:lnTo>
                    <a:pt x="253" y="44"/>
                  </a:lnTo>
                  <a:close/>
                  <a:moveTo>
                    <a:pt x="292" y="68"/>
                  </a:moveTo>
                  <a:cubicBezTo>
                    <a:pt x="291" y="67"/>
                    <a:pt x="291" y="67"/>
                    <a:pt x="290" y="66"/>
                  </a:cubicBezTo>
                  <a:cubicBezTo>
                    <a:pt x="290" y="66"/>
                    <a:pt x="289" y="67"/>
                    <a:pt x="288" y="68"/>
                  </a:cubicBezTo>
                  <a:cubicBezTo>
                    <a:pt x="287" y="69"/>
                    <a:pt x="286" y="69"/>
                    <a:pt x="285" y="70"/>
                  </a:cubicBezTo>
                  <a:cubicBezTo>
                    <a:pt x="283" y="71"/>
                    <a:pt x="282" y="72"/>
                    <a:pt x="280" y="72"/>
                  </a:cubicBezTo>
                  <a:cubicBezTo>
                    <a:pt x="278" y="73"/>
                    <a:pt x="276" y="73"/>
                    <a:pt x="273" y="73"/>
                  </a:cubicBezTo>
                  <a:cubicBezTo>
                    <a:pt x="270" y="73"/>
                    <a:pt x="267" y="73"/>
                    <a:pt x="264" y="71"/>
                  </a:cubicBezTo>
                  <a:cubicBezTo>
                    <a:pt x="262" y="70"/>
                    <a:pt x="260" y="69"/>
                    <a:pt x="258" y="67"/>
                  </a:cubicBezTo>
                  <a:cubicBezTo>
                    <a:pt x="256" y="64"/>
                    <a:pt x="255" y="62"/>
                    <a:pt x="254" y="59"/>
                  </a:cubicBezTo>
                  <a:cubicBezTo>
                    <a:pt x="254" y="56"/>
                    <a:pt x="253" y="53"/>
                    <a:pt x="253" y="49"/>
                  </a:cubicBezTo>
                  <a:cubicBezTo>
                    <a:pt x="294" y="49"/>
                    <a:pt x="294" y="49"/>
                    <a:pt x="294" y="49"/>
                  </a:cubicBezTo>
                  <a:cubicBezTo>
                    <a:pt x="294" y="47"/>
                    <a:pt x="294" y="45"/>
                    <a:pt x="294" y="43"/>
                  </a:cubicBezTo>
                  <a:cubicBezTo>
                    <a:pt x="294" y="40"/>
                    <a:pt x="294" y="36"/>
                    <a:pt x="293" y="33"/>
                  </a:cubicBezTo>
                  <a:cubicBezTo>
                    <a:pt x="292" y="30"/>
                    <a:pt x="291" y="28"/>
                    <a:pt x="289" y="25"/>
                  </a:cubicBezTo>
                  <a:cubicBezTo>
                    <a:pt x="287" y="23"/>
                    <a:pt x="285" y="21"/>
                    <a:pt x="282" y="20"/>
                  </a:cubicBezTo>
                  <a:cubicBezTo>
                    <a:pt x="279" y="18"/>
                    <a:pt x="276" y="17"/>
                    <a:pt x="271" y="17"/>
                  </a:cubicBezTo>
                  <a:cubicBezTo>
                    <a:pt x="268" y="17"/>
                    <a:pt x="265" y="18"/>
                    <a:pt x="262" y="19"/>
                  </a:cubicBezTo>
                  <a:cubicBezTo>
                    <a:pt x="259" y="20"/>
                    <a:pt x="256" y="22"/>
                    <a:pt x="253" y="25"/>
                  </a:cubicBezTo>
                  <a:cubicBezTo>
                    <a:pt x="251" y="27"/>
                    <a:pt x="249" y="30"/>
                    <a:pt x="248" y="34"/>
                  </a:cubicBezTo>
                  <a:cubicBezTo>
                    <a:pt x="246" y="38"/>
                    <a:pt x="245" y="42"/>
                    <a:pt x="245" y="48"/>
                  </a:cubicBezTo>
                  <a:cubicBezTo>
                    <a:pt x="245" y="53"/>
                    <a:pt x="246" y="58"/>
                    <a:pt x="247" y="62"/>
                  </a:cubicBezTo>
                  <a:cubicBezTo>
                    <a:pt x="249" y="66"/>
                    <a:pt x="251" y="69"/>
                    <a:pt x="253" y="72"/>
                  </a:cubicBezTo>
                  <a:cubicBezTo>
                    <a:pt x="256" y="74"/>
                    <a:pt x="258" y="76"/>
                    <a:pt x="262" y="77"/>
                  </a:cubicBezTo>
                  <a:cubicBezTo>
                    <a:pt x="265" y="79"/>
                    <a:pt x="269" y="79"/>
                    <a:pt x="273" y="79"/>
                  </a:cubicBezTo>
                  <a:cubicBezTo>
                    <a:pt x="276" y="79"/>
                    <a:pt x="279" y="79"/>
                    <a:pt x="281" y="78"/>
                  </a:cubicBezTo>
                  <a:cubicBezTo>
                    <a:pt x="283" y="77"/>
                    <a:pt x="285" y="77"/>
                    <a:pt x="287" y="76"/>
                  </a:cubicBezTo>
                  <a:cubicBezTo>
                    <a:pt x="289" y="75"/>
                    <a:pt x="290" y="74"/>
                    <a:pt x="291" y="73"/>
                  </a:cubicBezTo>
                  <a:cubicBezTo>
                    <a:pt x="292" y="72"/>
                    <a:pt x="293" y="71"/>
                    <a:pt x="293" y="70"/>
                  </a:cubicBezTo>
                  <a:cubicBezTo>
                    <a:pt x="293" y="70"/>
                    <a:pt x="292" y="69"/>
                    <a:pt x="292" y="68"/>
                  </a:cubicBezTo>
                  <a:moveTo>
                    <a:pt x="183" y="20"/>
                  </a:moveTo>
                  <a:cubicBezTo>
                    <a:pt x="182" y="19"/>
                    <a:pt x="180" y="18"/>
                    <a:pt x="178" y="18"/>
                  </a:cubicBezTo>
                  <a:cubicBezTo>
                    <a:pt x="178" y="18"/>
                    <a:pt x="178" y="18"/>
                    <a:pt x="178" y="18"/>
                  </a:cubicBezTo>
                  <a:cubicBezTo>
                    <a:pt x="178" y="77"/>
                    <a:pt x="178" y="77"/>
                    <a:pt x="178" y="77"/>
                  </a:cubicBezTo>
                  <a:cubicBezTo>
                    <a:pt x="185" y="77"/>
                    <a:pt x="185" y="77"/>
                    <a:pt x="185" y="77"/>
                  </a:cubicBezTo>
                  <a:cubicBezTo>
                    <a:pt x="185" y="34"/>
                    <a:pt x="185" y="34"/>
                    <a:pt x="185" y="34"/>
                  </a:cubicBezTo>
                  <a:cubicBezTo>
                    <a:pt x="185" y="33"/>
                    <a:pt x="185" y="31"/>
                    <a:pt x="186" y="31"/>
                  </a:cubicBezTo>
                  <a:cubicBezTo>
                    <a:pt x="187" y="30"/>
                    <a:pt x="188" y="29"/>
                    <a:pt x="189" y="28"/>
                  </a:cubicBezTo>
                  <a:cubicBezTo>
                    <a:pt x="190" y="27"/>
                    <a:pt x="192" y="27"/>
                    <a:pt x="193" y="26"/>
                  </a:cubicBezTo>
                  <a:cubicBezTo>
                    <a:pt x="195" y="25"/>
                    <a:pt x="196" y="25"/>
                    <a:pt x="198" y="24"/>
                  </a:cubicBezTo>
                  <a:cubicBezTo>
                    <a:pt x="200" y="24"/>
                    <a:pt x="201" y="24"/>
                    <a:pt x="203" y="24"/>
                  </a:cubicBezTo>
                  <a:cubicBezTo>
                    <a:pt x="211" y="24"/>
                    <a:pt x="216" y="27"/>
                    <a:pt x="217" y="32"/>
                  </a:cubicBezTo>
                  <a:cubicBezTo>
                    <a:pt x="218" y="33"/>
                    <a:pt x="218" y="35"/>
                    <a:pt x="218" y="36"/>
                  </a:cubicBezTo>
                  <a:cubicBezTo>
                    <a:pt x="218" y="38"/>
                    <a:pt x="218" y="40"/>
                    <a:pt x="218" y="41"/>
                  </a:cubicBezTo>
                  <a:cubicBezTo>
                    <a:pt x="218" y="77"/>
                    <a:pt x="218" y="77"/>
                    <a:pt x="218" y="77"/>
                  </a:cubicBezTo>
                  <a:cubicBezTo>
                    <a:pt x="225" y="77"/>
                    <a:pt x="225" y="77"/>
                    <a:pt x="225" y="77"/>
                  </a:cubicBezTo>
                  <a:cubicBezTo>
                    <a:pt x="225" y="42"/>
                    <a:pt x="225" y="42"/>
                    <a:pt x="225" y="42"/>
                  </a:cubicBezTo>
                  <a:cubicBezTo>
                    <a:pt x="225" y="40"/>
                    <a:pt x="225" y="38"/>
                    <a:pt x="225" y="36"/>
                  </a:cubicBezTo>
                  <a:cubicBezTo>
                    <a:pt x="225" y="34"/>
                    <a:pt x="225" y="32"/>
                    <a:pt x="224" y="30"/>
                  </a:cubicBezTo>
                  <a:cubicBezTo>
                    <a:pt x="224" y="29"/>
                    <a:pt x="223" y="27"/>
                    <a:pt x="223" y="26"/>
                  </a:cubicBezTo>
                  <a:cubicBezTo>
                    <a:pt x="222" y="24"/>
                    <a:pt x="221" y="23"/>
                    <a:pt x="219" y="21"/>
                  </a:cubicBezTo>
                  <a:cubicBezTo>
                    <a:pt x="218" y="20"/>
                    <a:pt x="216" y="19"/>
                    <a:pt x="214" y="19"/>
                  </a:cubicBezTo>
                  <a:cubicBezTo>
                    <a:pt x="211" y="18"/>
                    <a:pt x="209" y="17"/>
                    <a:pt x="206" y="17"/>
                  </a:cubicBezTo>
                  <a:cubicBezTo>
                    <a:pt x="201" y="17"/>
                    <a:pt x="197" y="18"/>
                    <a:pt x="193" y="20"/>
                  </a:cubicBezTo>
                  <a:cubicBezTo>
                    <a:pt x="189" y="22"/>
                    <a:pt x="187" y="23"/>
                    <a:pt x="185" y="25"/>
                  </a:cubicBezTo>
                  <a:cubicBezTo>
                    <a:pt x="185" y="23"/>
                    <a:pt x="184" y="21"/>
                    <a:pt x="183" y="20"/>
                  </a:cubicBezTo>
                  <a:moveTo>
                    <a:pt x="118" y="44"/>
                  </a:moveTo>
                  <a:cubicBezTo>
                    <a:pt x="118" y="37"/>
                    <a:pt x="119" y="32"/>
                    <a:pt x="123" y="29"/>
                  </a:cubicBezTo>
                  <a:cubicBezTo>
                    <a:pt x="126" y="25"/>
                    <a:pt x="130" y="24"/>
                    <a:pt x="135" y="24"/>
                  </a:cubicBezTo>
                  <a:cubicBezTo>
                    <a:pt x="138" y="24"/>
                    <a:pt x="141" y="24"/>
                    <a:pt x="143" y="25"/>
                  </a:cubicBezTo>
                  <a:cubicBezTo>
                    <a:pt x="145" y="26"/>
                    <a:pt x="147" y="28"/>
                    <a:pt x="148" y="30"/>
                  </a:cubicBezTo>
                  <a:cubicBezTo>
                    <a:pt x="149" y="31"/>
                    <a:pt x="150" y="34"/>
                    <a:pt x="151" y="36"/>
                  </a:cubicBezTo>
                  <a:cubicBezTo>
                    <a:pt x="151" y="39"/>
                    <a:pt x="151" y="41"/>
                    <a:pt x="151" y="44"/>
                  </a:cubicBezTo>
                  <a:lnTo>
                    <a:pt x="118" y="44"/>
                  </a:lnTo>
                  <a:close/>
                  <a:moveTo>
                    <a:pt x="156" y="68"/>
                  </a:moveTo>
                  <a:cubicBezTo>
                    <a:pt x="156" y="67"/>
                    <a:pt x="155" y="67"/>
                    <a:pt x="154" y="66"/>
                  </a:cubicBezTo>
                  <a:cubicBezTo>
                    <a:pt x="154" y="66"/>
                    <a:pt x="153" y="67"/>
                    <a:pt x="152" y="68"/>
                  </a:cubicBezTo>
                  <a:cubicBezTo>
                    <a:pt x="152" y="69"/>
                    <a:pt x="150" y="69"/>
                    <a:pt x="149" y="70"/>
                  </a:cubicBezTo>
                  <a:cubicBezTo>
                    <a:pt x="148" y="71"/>
                    <a:pt x="146" y="72"/>
                    <a:pt x="144" y="72"/>
                  </a:cubicBezTo>
                  <a:cubicBezTo>
                    <a:pt x="142" y="73"/>
                    <a:pt x="140" y="73"/>
                    <a:pt x="137" y="73"/>
                  </a:cubicBezTo>
                  <a:cubicBezTo>
                    <a:pt x="134" y="73"/>
                    <a:pt x="131" y="73"/>
                    <a:pt x="129" y="71"/>
                  </a:cubicBezTo>
                  <a:cubicBezTo>
                    <a:pt x="126" y="70"/>
                    <a:pt x="124" y="69"/>
                    <a:pt x="122" y="67"/>
                  </a:cubicBezTo>
                  <a:cubicBezTo>
                    <a:pt x="121" y="64"/>
                    <a:pt x="120" y="62"/>
                    <a:pt x="119" y="59"/>
                  </a:cubicBezTo>
                  <a:cubicBezTo>
                    <a:pt x="118" y="56"/>
                    <a:pt x="117" y="53"/>
                    <a:pt x="117" y="49"/>
                  </a:cubicBezTo>
                  <a:cubicBezTo>
                    <a:pt x="158" y="49"/>
                    <a:pt x="158" y="49"/>
                    <a:pt x="158" y="49"/>
                  </a:cubicBezTo>
                  <a:cubicBezTo>
                    <a:pt x="158" y="47"/>
                    <a:pt x="159" y="45"/>
                    <a:pt x="159" y="43"/>
                  </a:cubicBezTo>
                  <a:cubicBezTo>
                    <a:pt x="159" y="40"/>
                    <a:pt x="158" y="36"/>
                    <a:pt x="157" y="33"/>
                  </a:cubicBezTo>
                  <a:cubicBezTo>
                    <a:pt x="157" y="30"/>
                    <a:pt x="155" y="28"/>
                    <a:pt x="153" y="25"/>
                  </a:cubicBezTo>
                  <a:cubicBezTo>
                    <a:pt x="152" y="23"/>
                    <a:pt x="149" y="21"/>
                    <a:pt x="146" y="20"/>
                  </a:cubicBezTo>
                  <a:cubicBezTo>
                    <a:pt x="143" y="18"/>
                    <a:pt x="140" y="17"/>
                    <a:pt x="136" y="17"/>
                  </a:cubicBezTo>
                  <a:cubicBezTo>
                    <a:pt x="133" y="17"/>
                    <a:pt x="129" y="18"/>
                    <a:pt x="126" y="19"/>
                  </a:cubicBezTo>
                  <a:cubicBezTo>
                    <a:pt x="123" y="20"/>
                    <a:pt x="120" y="22"/>
                    <a:pt x="118" y="25"/>
                  </a:cubicBezTo>
                  <a:cubicBezTo>
                    <a:pt x="115" y="27"/>
                    <a:pt x="113" y="30"/>
                    <a:pt x="112" y="34"/>
                  </a:cubicBezTo>
                  <a:cubicBezTo>
                    <a:pt x="111" y="38"/>
                    <a:pt x="110" y="42"/>
                    <a:pt x="110" y="48"/>
                  </a:cubicBezTo>
                  <a:cubicBezTo>
                    <a:pt x="110" y="53"/>
                    <a:pt x="110" y="58"/>
                    <a:pt x="112" y="62"/>
                  </a:cubicBezTo>
                  <a:cubicBezTo>
                    <a:pt x="113" y="66"/>
                    <a:pt x="115" y="69"/>
                    <a:pt x="117" y="72"/>
                  </a:cubicBezTo>
                  <a:cubicBezTo>
                    <a:pt x="120" y="74"/>
                    <a:pt x="123" y="76"/>
                    <a:pt x="126" y="77"/>
                  </a:cubicBezTo>
                  <a:cubicBezTo>
                    <a:pt x="130" y="79"/>
                    <a:pt x="133" y="79"/>
                    <a:pt x="137" y="79"/>
                  </a:cubicBezTo>
                  <a:cubicBezTo>
                    <a:pt x="140" y="79"/>
                    <a:pt x="143" y="79"/>
                    <a:pt x="145" y="78"/>
                  </a:cubicBezTo>
                  <a:cubicBezTo>
                    <a:pt x="148" y="77"/>
                    <a:pt x="150" y="77"/>
                    <a:pt x="152" y="76"/>
                  </a:cubicBezTo>
                  <a:cubicBezTo>
                    <a:pt x="153" y="75"/>
                    <a:pt x="155" y="74"/>
                    <a:pt x="156" y="73"/>
                  </a:cubicBezTo>
                  <a:cubicBezTo>
                    <a:pt x="157" y="72"/>
                    <a:pt x="157" y="71"/>
                    <a:pt x="157" y="70"/>
                  </a:cubicBezTo>
                  <a:cubicBezTo>
                    <a:pt x="157" y="70"/>
                    <a:pt x="157" y="69"/>
                    <a:pt x="156" y="68"/>
                  </a:cubicBezTo>
                  <a:moveTo>
                    <a:pt x="75" y="18"/>
                  </a:moveTo>
                  <a:cubicBezTo>
                    <a:pt x="75" y="7"/>
                    <a:pt x="75" y="7"/>
                    <a:pt x="75" y="7"/>
                  </a:cubicBezTo>
                  <a:cubicBezTo>
                    <a:pt x="75" y="5"/>
                    <a:pt x="75" y="4"/>
                    <a:pt x="75" y="3"/>
                  </a:cubicBezTo>
                  <a:cubicBezTo>
                    <a:pt x="74" y="3"/>
                    <a:pt x="74" y="2"/>
                    <a:pt x="73" y="1"/>
                  </a:cubicBezTo>
                  <a:cubicBezTo>
                    <a:pt x="72" y="1"/>
                    <a:pt x="72" y="1"/>
                    <a:pt x="71" y="1"/>
                  </a:cubicBezTo>
                  <a:cubicBezTo>
                    <a:pt x="70" y="0"/>
                    <a:pt x="70" y="0"/>
                    <a:pt x="69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62"/>
                    <a:pt x="68" y="64"/>
                    <a:pt x="68" y="65"/>
                  </a:cubicBezTo>
                  <a:cubicBezTo>
                    <a:pt x="69" y="67"/>
                    <a:pt x="69" y="69"/>
                    <a:pt x="69" y="70"/>
                  </a:cubicBezTo>
                  <a:cubicBezTo>
                    <a:pt x="70" y="73"/>
                    <a:pt x="72" y="75"/>
                    <a:pt x="74" y="77"/>
                  </a:cubicBezTo>
                  <a:cubicBezTo>
                    <a:pt x="76" y="78"/>
                    <a:pt x="80" y="79"/>
                    <a:pt x="84" y="79"/>
                  </a:cubicBezTo>
                  <a:cubicBezTo>
                    <a:pt x="86" y="79"/>
                    <a:pt x="88" y="79"/>
                    <a:pt x="90" y="78"/>
                  </a:cubicBezTo>
                  <a:cubicBezTo>
                    <a:pt x="91" y="78"/>
                    <a:pt x="93" y="77"/>
                    <a:pt x="94" y="76"/>
                  </a:cubicBezTo>
                  <a:cubicBezTo>
                    <a:pt x="95" y="75"/>
                    <a:pt x="96" y="75"/>
                    <a:pt x="97" y="74"/>
                  </a:cubicBezTo>
                  <a:cubicBezTo>
                    <a:pt x="98" y="73"/>
                    <a:pt x="98" y="72"/>
                    <a:pt x="98" y="72"/>
                  </a:cubicBezTo>
                  <a:cubicBezTo>
                    <a:pt x="98" y="71"/>
                    <a:pt x="98" y="71"/>
                    <a:pt x="97" y="70"/>
                  </a:cubicBezTo>
                  <a:cubicBezTo>
                    <a:pt x="97" y="70"/>
                    <a:pt x="96" y="69"/>
                    <a:pt x="95" y="68"/>
                  </a:cubicBezTo>
                  <a:cubicBezTo>
                    <a:pt x="94" y="69"/>
                    <a:pt x="93" y="70"/>
                    <a:pt x="92" y="70"/>
                  </a:cubicBezTo>
                  <a:cubicBezTo>
                    <a:pt x="91" y="71"/>
                    <a:pt x="90" y="72"/>
                    <a:pt x="89" y="72"/>
                  </a:cubicBezTo>
                  <a:cubicBezTo>
                    <a:pt x="87" y="73"/>
                    <a:pt x="86" y="73"/>
                    <a:pt x="84" y="73"/>
                  </a:cubicBezTo>
                  <a:cubicBezTo>
                    <a:pt x="81" y="73"/>
                    <a:pt x="79" y="72"/>
                    <a:pt x="77" y="70"/>
                  </a:cubicBezTo>
                  <a:cubicBezTo>
                    <a:pt x="76" y="68"/>
                    <a:pt x="75" y="65"/>
                    <a:pt x="75" y="61"/>
                  </a:cubicBezTo>
                  <a:cubicBezTo>
                    <a:pt x="75" y="24"/>
                    <a:pt x="75" y="24"/>
                    <a:pt x="75" y="24"/>
                  </a:cubicBezTo>
                  <a:cubicBezTo>
                    <a:pt x="95" y="24"/>
                    <a:pt x="95" y="24"/>
                    <a:pt x="95" y="24"/>
                  </a:cubicBezTo>
                  <a:cubicBezTo>
                    <a:pt x="95" y="18"/>
                    <a:pt x="95" y="18"/>
                    <a:pt x="95" y="18"/>
                  </a:cubicBezTo>
                  <a:lnTo>
                    <a:pt x="75" y="18"/>
                  </a:lnTo>
                  <a:close/>
                  <a:moveTo>
                    <a:pt x="39" y="62"/>
                  </a:moveTo>
                  <a:cubicBezTo>
                    <a:pt x="39" y="63"/>
                    <a:pt x="38" y="64"/>
                    <a:pt x="37" y="65"/>
                  </a:cubicBezTo>
                  <a:cubicBezTo>
                    <a:pt x="36" y="66"/>
                    <a:pt x="35" y="67"/>
                    <a:pt x="33" y="68"/>
                  </a:cubicBezTo>
                  <a:cubicBezTo>
                    <a:pt x="31" y="70"/>
                    <a:pt x="29" y="70"/>
                    <a:pt x="27" y="71"/>
                  </a:cubicBezTo>
                  <a:cubicBezTo>
                    <a:pt x="25" y="72"/>
                    <a:pt x="22" y="72"/>
                    <a:pt x="20" y="72"/>
                  </a:cubicBezTo>
                  <a:cubicBezTo>
                    <a:pt x="17" y="72"/>
                    <a:pt x="15" y="72"/>
                    <a:pt x="14" y="71"/>
                  </a:cubicBezTo>
                  <a:cubicBezTo>
                    <a:pt x="12" y="71"/>
                    <a:pt x="11" y="70"/>
                    <a:pt x="10" y="69"/>
                  </a:cubicBezTo>
                  <a:cubicBezTo>
                    <a:pt x="9" y="68"/>
                    <a:pt x="9" y="67"/>
                    <a:pt x="8" y="65"/>
                  </a:cubicBezTo>
                  <a:cubicBezTo>
                    <a:pt x="8" y="64"/>
                    <a:pt x="8" y="62"/>
                    <a:pt x="8" y="61"/>
                  </a:cubicBezTo>
                  <a:cubicBezTo>
                    <a:pt x="8" y="58"/>
                    <a:pt x="9" y="55"/>
                    <a:pt x="10" y="53"/>
                  </a:cubicBezTo>
                  <a:cubicBezTo>
                    <a:pt x="12" y="51"/>
                    <a:pt x="14" y="50"/>
                    <a:pt x="17" y="49"/>
                  </a:cubicBezTo>
                  <a:cubicBezTo>
                    <a:pt x="19" y="47"/>
                    <a:pt x="22" y="47"/>
                    <a:pt x="26" y="46"/>
                  </a:cubicBezTo>
                  <a:cubicBezTo>
                    <a:pt x="29" y="46"/>
                    <a:pt x="32" y="46"/>
                    <a:pt x="35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8" y="46"/>
                    <a:pt x="38" y="46"/>
                    <a:pt x="39" y="46"/>
                  </a:cubicBezTo>
                  <a:lnTo>
                    <a:pt x="39" y="62"/>
                  </a:lnTo>
                  <a:close/>
                  <a:moveTo>
                    <a:pt x="53" y="75"/>
                  </a:moveTo>
                  <a:cubicBezTo>
                    <a:pt x="52" y="74"/>
                    <a:pt x="51" y="74"/>
                    <a:pt x="50" y="74"/>
                  </a:cubicBezTo>
                  <a:cubicBezTo>
                    <a:pt x="49" y="74"/>
                    <a:pt x="48" y="73"/>
                    <a:pt x="48" y="73"/>
                  </a:cubicBezTo>
                  <a:cubicBezTo>
                    <a:pt x="47" y="72"/>
                    <a:pt x="47" y="71"/>
                    <a:pt x="46" y="70"/>
                  </a:cubicBezTo>
                  <a:cubicBezTo>
                    <a:pt x="46" y="68"/>
                    <a:pt x="46" y="66"/>
                    <a:pt x="46" y="64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6" y="35"/>
                    <a:pt x="45" y="32"/>
                    <a:pt x="45" y="30"/>
                  </a:cubicBezTo>
                  <a:cubicBezTo>
                    <a:pt x="44" y="27"/>
                    <a:pt x="43" y="25"/>
                    <a:pt x="41" y="23"/>
                  </a:cubicBezTo>
                  <a:cubicBezTo>
                    <a:pt x="40" y="21"/>
                    <a:pt x="38" y="20"/>
                    <a:pt x="35" y="19"/>
                  </a:cubicBezTo>
                  <a:cubicBezTo>
                    <a:pt x="32" y="18"/>
                    <a:pt x="29" y="17"/>
                    <a:pt x="25" y="17"/>
                  </a:cubicBezTo>
                  <a:cubicBezTo>
                    <a:pt x="22" y="17"/>
                    <a:pt x="19" y="18"/>
                    <a:pt x="15" y="19"/>
                  </a:cubicBezTo>
                  <a:cubicBezTo>
                    <a:pt x="12" y="19"/>
                    <a:pt x="10" y="20"/>
                    <a:pt x="7" y="21"/>
                  </a:cubicBezTo>
                  <a:cubicBezTo>
                    <a:pt x="7" y="22"/>
                    <a:pt x="6" y="22"/>
                    <a:pt x="5" y="23"/>
                  </a:cubicBezTo>
                  <a:cubicBezTo>
                    <a:pt x="4" y="23"/>
                    <a:pt x="4" y="24"/>
                    <a:pt x="4" y="25"/>
                  </a:cubicBezTo>
                  <a:cubicBezTo>
                    <a:pt x="4" y="26"/>
                    <a:pt x="5" y="27"/>
                    <a:pt x="6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9" y="27"/>
                    <a:pt x="11" y="26"/>
                    <a:pt x="14" y="25"/>
                  </a:cubicBezTo>
                  <a:cubicBezTo>
                    <a:pt x="17" y="24"/>
                    <a:pt x="20" y="24"/>
                    <a:pt x="24" y="24"/>
                  </a:cubicBezTo>
                  <a:cubicBezTo>
                    <a:pt x="27" y="24"/>
                    <a:pt x="30" y="24"/>
                    <a:pt x="31" y="25"/>
                  </a:cubicBezTo>
                  <a:cubicBezTo>
                    <a:pt x="33" y="25"/>
                    <a:pt x="35" y="26"/>
                    <a:pt x="36" y="28"/>
                  </a:cubicBezTo>
                  <a:cubicBezTo>
                    <a:pt x="37" y="29"/>
                    <a:pt x="37" y="30"/>
                    <a:pt x="38" y="32"/>
                  </a:cubicBezTo>
                  <a:cubicBezTo>
                    <a:pt x="38" y="34"/>
                    <a:pt x="39" y="36"/>
                    <a:pt x="39" y="38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8" y="41"/>
                    <a:pt x="37" y="41"/>
                    <a:pt x="36" y="41"/>
                  </a:cubicBezTo>
                  <a:cubicBezTo>
                    <a:pt x="35" y="41"/>
                    <a:pt x="34" y="41"/>
                    <a:pt x="33" y="41"/>
                  </a:cubicBezTo>
                  <a:cubicBezTo>
                    <a:pt x="30" y="41"/>
                    <a:pt x="26" y="41"/>
                    <a:pt x="23" y="41"/>
                  </a:cubicBezTo>
                  <a:cubicBezTo>
                    <a:pt x="19" y="42"/>
                    <a:pt x="15" y="43"/>
                    <a:pt x="12" y="44"/>
                  </a:cubicBezTo>
                  <a:cubicBezTo>
                    <a:pt x="9" y="46"/>
                    <a:pt x="6" y="48"/>
                    <a:pt x="4" y="51"/>
                  </a:cubicBezTo>
                  <a:cubicBezTo>
                    <a:pt x="1" y="54"/>
                    <a:pt x="0" y="57"/>
                    <a:pt x="0" y="61"/>
                  </a:cubicBezTo>
                  <a:cubicBezTo>
                    <a:pt x="0" y="65"/>
                    <a:pt x="1" y="68"/>
                    <a:pt x="2" y="70"/>
                  </a:cubicBezTo>
                  <a:cubicBezTo>
                    <a:pt x="3" y="72"/>
                    <a:pt x="5" y="74"/>
                    <a:pt x="7" y="75"/>
                  </a:cubicBezTo>
                  <a:cubicBezTo>
                    <a:pt x="8" y="76"/>
                    <a:pt x="10" y="77"/>
                    <a:pt x="13" y="78"/>
                  </a:cubicBezTo>
                  <a:cubicBezTo>
                    <a:pt x="15" y="78"/>
                    <a:pt x="17" y="78"/>
                    <a:pt x="18" y="78"/>
                  </a:cubicBezTo>
                  <a:cubicBezTo>
                    <a:pt x="23" y="78"/>
                    <a:pt x="27" y="78"/>
                    <a:pt x="30" y="76"/>
                  </a:cubicBezTo>
                  <a:cubicBezTo>
                    <a:pt x="33" y="74"/>
                    <a:pt x="36" y="72"/>
                    <a:pt x="39" y="70"/>
                  </a:cubicBezTo>
                  <a:cubicBezTo>
                    <a:pt x="39" y="73"/>
                    <a:pt x="40" y="75"/>
                    <a:pt x="42" y="76"/>
                  </a:cubicBezTo>
                  <a:cubicBezTo>
                    <a:pt x="43" y="77"/>
                    <a:pt x="46" y="78"/>
                    <a:pt x="48" y="78"/>
                  </a:cubicBezTo>
                  <a:cubicBezTo>
                    <a:pt x="50" y="78"/>
                    <a:pt x="51" y="78"/>
                    <a:pt x="53" y="77"/>
                  </a:cubicBezTo>
                  <a:lnTo>
                    <a:pt x="53" y="75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1" name="Freeform 8"/>
            <p:cNvSpPr>
              <a:spLocks/>
            </p:cNvSpPr>
            <p:nvPr userDrawn="1"/>
          </p:nvSpPr>
          <p:spPr bwMode="auto">
            <a:xfrm>
              <a:off x="9283773" y="3069313"/>
              <a:ext cx="728663" cy="728663"/>
            </a:xfrm>
            <a:custGeom>
              <a:avLst/>
              <a:gdLst>
                <a:gd name="T0" fmla="*/ 102 w 193"/>
                <a:gd name="T1" fmla="*/ 117 h 193"/>
                <a:gd name="T2" fmla="*/ 117 w 193"/>
                <a:gd name="T3" fmla="*/ 102 h 193"/>
                <a:gd name="T4" fmla="*/ 193 w 193"/>
                <a:gd name="T5" fmla="*/ 102 h 193"/>
                <a:gd name="T6" fmla="*/ 193 w 193"/>
                <a:gd name="T7" fmla="*/ 8 h 193"/>
                <a:gd name="T8" fmla="*/ 185 w 193"/>
                <a:gd name="T9" fmla="*/ 0 h 193"/>
                <a:gd name="T10" fmla="*/ 8 w 193"/>
                <a:gd name="T11" fmla="*/ 0 h 193"/>
                <a:gd name="T12" fmla="*/ 0 w 193"/>
                <a:gd name="T13" fmla="*/ 8 h 193"/>
                <a:gd name="T14" fmla="*/ 0 w 193"/>
                <a:gd name="T15" fmla="*/ 186 h 193"/>
                <a:gd name="T16" fmla="*/ 8 w 193"/>
                <a:gd name="T17" fmla="*/ 193 h 193"/>
                <a:gd name="T18" fmla="*/ 102 w 193"/>
                <a:gd name="T19" fmla="*/ 193 h 193"/>
                <a:gd name="T20" fmla="*/ 102 w 193"/>
                <a:gd name="T21" fmla="*/ 117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3" h="193">
                  <a:moveTo>
                    <a:pt x="102" y="117"/>
                  </a:moveTo>
                  <a:cubicBezTo>
                    <a:pt x="102" y="107"/>
                    <a:pt x="109" y="102"/>
                    <a:pt x="117" y="102"/>
                  </a:cubicBezTo>
                  <a:cubicBezTo>
                    <a:pt x="193" y="102"/>
                    <a:pt x="193" y="102"/>
                    <a:pt x="193" y="102"/>
                  </a:cubicBezTo>
                  <a:cubicBezTo>
                    <a:pt x="193" y="8"/>
                    <a:pt x="193" y="8"/>
                    <a:pt x="193" y="8"/>
                  </a:cubicBezTo>
                  <a:cubicBezTo>
                    <a:pt x="193" y="8"/>
                    <a:pt x="193" y="0"/>
                    <a:pt x="18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0" y="0"/>
                    <a:pt x="0" y="8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0" y="186"/>
                    <a:pt x="0" y="193"/>
                    <a:pt x="8" y="193"/>
                  </a:cubicBezTo>
                  <a:cubicBezTo>
                    <a:pt x="102" y="193"/>
                    <a:pt x="102" y="193"/>
                    <a:pt x="102" y="193"/>
                  </a:cubicBezTo>
                  <a:lnTo>
                    <a:pt x="102" y="117"/>
                  </a:lnTo>
                  <a:close/>
                </a:path>
              </a:pathLst>
            </a:custGeom>
            <a:solidFill>
              <a:srgbClr val="009B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2" name="Freeform 9"/>
            <p:cNvSpPr>
              <a:spLocks noEditPoints="1"/>
            </p:cNvSpPr>
            <p:nvPr userDrawn="1"/>
          </p:nvSpPr>
          <p:spPr bwMode="auto">
            <a:xfrm>
              <a:off x="9694935" y="3480476"/>
              <a:ext cx="585788" cy="585788"/>
            </a:xfrm>
            <a:custGeom>
              <a:avLst/>
              <a:gdLst>
                <a:gd name="T0" fmla="*/ 112 w 155"/>
                <a:gd name="T1" fmla="*/ 107 h 155"/>
                <a:gd name="T2" fmla="*/ 107 w 155"/>
                <a:gd name="T3" fmla="*/ 112 h 155"/>
                <a:gd name="T4" fmla="*/ 48 w 155"/>
                <a:gd name="T5" fmla="*/ 112 h 155"/>
                <a:gd name="T6" fmla="*/ 43 w 155"/>
                <a:gd name="T7" fmla="*/ 107 h 155"/>
                <a:gd name="T8" fmla="*/ 43 w 155"/>
                <a:gd name="T9" fmla="*/ 48 h 155"/>
                <a:gd name="T10" fmla="*/ 48 w 155"/>
                <a:gd name="T11" fmla="*/ 43 h 155"/>
                <a:gd name="T12" fmla="*/ 107 w 155"/>
                <a:gd name="T13" fmla="*/ 43 h 155"/>
                <a:gd name="T14" fmla="*/ 112 w 155"/>
                <a:gd name="T15" fmla="*/ 48 h 155"/>
                <a:gd name="T16" fmla="*/ 112 w 155"/>
                <a:gd name="T17" fmla="*/ 107 h 155"/>
                <a:gd name="T18" fmla="*/ 147 w 155"/>
                <a:gd name="T19" fmla="*/ 0 h 155"/>
                <a:gd name="T20" fmla="*/ 8 w 155"/>
                <a:gd name="T21" fmla="*/ 0 h 155"/>
                <a:gd name="T22" fmla="*/ 0 w 155"/>
                <a:gd name="T23" fmla="*/ 8 h 155"/>
                <a:gd name="T24" fmla="*/ 0 w 155"/>
                <a:gd name="T25" fmla="*/ 147 h 155"/>
                <a:gd name="T26" fmla="*/ 8 w 155"/>
                <a:gd name="T27" fmla="*/ 155 h 155"/>
                <a:gd name="T28" fmla="*/ 147 w 155"/>
                <a:gd name="T29" fmla="*/ 155 h 155"/>
                <a:gd name="T30" fmla="*/ 155 w 155"/>
                <a:gd name="T31" fmla="*/ 147 h 155"/>
                <a:gd name="T32" fmla="*/ 155 w 155"/>
                <a:gd name="T33" fmla="*/ 8 h 155"/>
                <a:gd name="T34" fmla="*/ 147 w 155"/>
                <a:gd name="T3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5" h="155">
                  <a:moveTo>
                    <a:pt x="112" y="107"/>
                  </a:moveTo>
                  <a:cubicBezTo>
                    <a:pt x="112" y="112"/>
                    <a:pt x="107" y="112"/>
                    <a:pt x="107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3" y="112"/>
                    <a:pt x="43" y="107"/>
                    <a:pt x="43" y="107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43" y="43"/>
                    <a:pt x="48" y="43"/>
                    <a:pt x="48" y="43"/>
                  </a:cubicBezTo>
                  <a:cubicBezTo>
                    <a:pt x="107" y="43"/>
                    <a:pt x="107" y="43"/>
                    <a:pt x="107" y="43"/>
                  </a:cubicBezTo>
                  <a:cubicBezTo>
                    <a:pt x="112" y="43"/>
                    <a:pt x="112" y="48"/>
                    <a:pt x="112" y="48"/>
                  </a:cubicBezTo>
                  <a:lnTo>
                    <a:pt x="112" y="107"/>
                  </a:lnTo>
                  <a:close/>
                  <a:moveTo>
                    <a:pt x="147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0" y="0"/>
                    <a:pt x="0" y="8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47"/>
                    <a:pt x="0" y="155"/>
                    <a:pt x="8" y="155"/>
                  </a:cubicBezTo>
                  <a:cubicBezTo>
                    <a:pt x="147" y="155"/>
                    <a:pt x="147" y="155"/>
                    <a:pt x="147" y="155"/>
                  </a:cubicBezTo>
                  <a:cubicBezTo>
                    <a:pt x="147" y="155"/>
                    <a:pt x="155" y="155"/>
                    <a:pt x="155" y="147"/>
                  </a:cubicBezTo>
                  <a:cubicBezTo>
                    <a:pt x="155" y="8"/>
                    <a:pt x="155" y="8"/>
                    <a:pt x="155" y="8"/>
                  </a:cubicBezTo>
                  <a:cubicBezTo>
                    <a:pt x="155" y="8"/>
                    <a:pt x="155" y="0"/>
                    <a:pt x="147" y="0"/>
                  </a:cubicBezTo>
                </a:path>
              </a:pathLst>
            </a:custGeom>
            <a:solidFill>
              <a:srgbClr val="899C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3" name="Rectangle 10"/>
            <p:cNvSpPr>
              <a:spLocks noChangeArrowheads="1"/>
            </p:cNvSpPr>
            <p:nvPr userDrawn="1"/>
          </p:nvSpPr>
          <p:spPr bwMode="auto">
            <a:xfrm>
              <a:off x="9963223" y="3748763"/>
              <a:ext cx="49213" cy="49213"/>
            </a:xfrm>
            <a:prstGeom prst="rect">
              <a:avLst/>
            </a:prstGeom>
            <a:solidFill>
              <a:srgbClr val="009B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pic>
        <p:nvPicPr>
          <p:cNvPr id="34" name="Grafik 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" r="49461" b="34435"/>
          <a:stretch/>
        </p:blipFill>
        <p:spPr>
          <a:xfrm>
            <a:off x="8785093" y="-6927"/>
            <a:ext cx="2056089" cy="97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0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8000"/>
    </mc:Choice>
    <mc:Fallback xmlns="">
      <p:transition spd="slow" advClick="0" advTm="8000"/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A4A3A4"/>
          </p15:clr>
        </p15:guide>
        <p15:guide id="3" orient="horz" pos="142">
          <p15:clr>
            <a:srgbClr val="F26B43"/>
          </p15:clr>
        </p15:guide>
        <p15:guide id="4" orient="horz" pos="1207">
          <p15:clr>
            <a:srgbClr val="A4A3A4"/>
          </p15:clr>
        </p15:guide>
        <p15:guide id="5" pos="4566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FP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" r="8115" b="-55"/>
          <a:stretch/>
        </p:blipFill>
        <p:spPr>
          <a:xfrm>
            <a:off x="-7763" y="1081460"/>
            <a:ext cx="12199762" cy="5381429"/>
          </a:xfrm>
          <a:prstGeom prst="rect">
            <a:avLst/>
          </a:prstGeom>
          <a:ln w="76200" cap="rnd" cmpd="sng">
            <a:noFill/>
          </a:ln>
        </p:spPr>
      </p:pic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442913" y="364898"/>
            <a:ext cx="8080584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3200">
                <a:solidFill>
                  <a:srgbClr val="009BA4"/>
                </a:solidFill>
              </a:defRPr>
            </a:lvl1pPr>
          </a:lstStyle>
          <a:p>
            <a:r>
              <a:rPr lang="de-DE" dirty="0"/>
              <a:t>Überschrift einfügen</a:t>
            </a:r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78309" y="6615953"/>
            <a:ext cx="570778" cy="24204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9" name="Ellipse 28"/>
          <p:cNvSpPr/>
          <p:nvPr userDrawn="1"/>
        </p:nvSpPr>
        <p:spPr>
          <a:xfrm>
            <a:off x="-1098047" y="148528"/>
            <a:ext cx="925182" cy="92518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50" b="0" dirty="0">
                <a:solidFill>
                  <a:schemeClr val="bg1"/>
                </a:solidFill>
              </a:rPr>
              <a:t>Überschrift</a:t>
            </a:r>
          </a:p>
          <a:p>
            <a:pPr algn="ctr"/>
            <a:r>
              <a:rPr lang="de-DE" sz="1050" b="1" u="sng" dirty="0">
                <a:solidFill>
                  <a:schemeClr val="bg1"/>
                </a:solidFill>
              </a:rPr>
              <a:t>nicht</a:t>
            </a:r>
            <a:r>
              <a:rPr lang="de-DE" sz="1050" b="0" dirty="0">
                <a:solidFill>
                  <a:schemeClr val="bg1"/>
                </a:solidFill>
              </a:rPr>
              <a:t> auf „fett/bold“ stellen.</a:t>
            </a:r>
          </a:p>
        </p:txBody>
      </p:sp>
      <p:sp>
        <p:nvSpPr>
          <p:cNvPr id="22" name="Fußzeilenplatzhalter 4"/>
          <p:cNvSpPr txBox="1">
            <a:spLocks/>
          </p:cNvSpPr>
          <p:nvPr userDrawn="1"/>
        </p:nvSpPr>
        <p:spPr>
          <a:xfrm>
            <a:off x="852333" y="6615953"/>
            <a:ext cx="6396192" cy="242047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105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│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© atene KOM GmbH 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│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www.atenekom.eu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│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Alle Rechte vorbehalten. Jegliche Verwertung bedarf der schriftlichen Zustimmung des Urhebers.</a:t>
            </a:r>
          </a:p>
          <a:p>
            <a:pPr algn="l"/>
            <a:endParaRPr lang="de-DE" sz="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6" name="Datumsplatzhalter 3">
            <a:extLst>
              <a:ext uri="{FF2B5EF4-FFF2-40B4-BE49-F238E27FC236}">
                <a16:creationId xmlns:a16="http://schemas.microsoft.com/office/drawing/2014/main" id="{77738F2C-D1F6-4875-A9D6-CEC9E96E7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5449" y="6615953"/>
            <a:ext cx="636021" cy="24204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B915B840-F275-44C5-BEDC-4FB3F4DA88B2}" type="datetime1">
              <a:rPr lang="de-DE" smtClean="0"/>
              <a:pPr/>
              <a:t>20.07.2022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42912" y="1447900"/>
            <a:ext cx="11306176" cy="4648549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220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Agenda einfügen</a:t>
            </a:r>
          </a:p>
        </p:txBody>
      </p:sp>
      <p:grpSp>
        <p:nvGrpSpPr>
          <p:cNvPr id="24" name="Gruppieren 23"/>
          <p:cNvGrpSpPr>
            <a:grpSpLocks noChangeAspect="1"/>
          </p:cNvGrpSpPr>
          <p:nvPr userDrawn="1"/>
        </p:nvGrpSpPr>
        <p:grpSpPr>
          <a:xfrm>
            <a:off x="10847132" y="225425"/>
            <a:ext cx="1025655" cy="689726"/>
            <a:chOff x="8002660" y="3069313"/>
            <a:chExt cx="2278063" cy="1531938"/>
          </a:xfrm>
        </p:grpSpPr>
        <p:sp>
          <p:nvSpPr>
            <p:cNvPr id="25" name="Freeform 5"/>
            <p:cNvSpPr>
              <a:spLocks noEditPoints="1"/>
            </p:cNvSpPr>
            <p:nvPr userDrawn="1"/>
          </p:nvSpPr>
          <p:spPr bwMode="auto">
            <a:xfrm>
              <a:off x="8520185" y="4359951"/>
              <a:ext cx="1492250" cy="241300"/>
            </a:xfrm>
            <a:custGeom>
              <a:avLst/>
              <a:gdLst>
                <a:gd name="T0" fmla="*/ 386 w 395"/>
                <a:gd name="T1" fmla="*/ 17 h 64"/>
                <a:gd name="T2" fmla="*/ 376 w 395"/>
                <a:gd name="T3" fmla="*/ 17 h 64"/>
                <a:gd name="T4" fmla="*/ 382 w 395"/>
                <a:gd name="T5" fmla="*/ 50 h 64"/>
                <a:gd name="T6" fmla="*/ 395 w 395"/>
                <a:gd name="T7" fmla="*/ 22 h 64"/>
                <a:gd name="T8" fmla="*/ 359 w 395"/>
                <a:gd name="T9" fmla="*/ 23 h 64"/>
                <a:gd name="T10" fmla="*/ 338 w 395"/>
                <a:gd name="T11" fmla="*/ 26 h 64"/>
                <a:gd name="T12" fmla="*/ 365 w 395"/>
                <a:gd name="T13" fmla="*/ 48 h 64"/>
                <a:gd name="T14" fmla="*/ 358 w 395"/>
                <a:gd name="T15" fmla="*/ 46 h 64"/>
                <a:gd name="T16" fmla="*/ 325 w 395"/>
                <a:gd name="T17" fmla="*/ 55 h 64"/>
                <a:gd name="T18" fmla="*/ 319 w 395"/>
                <a:gd name="T19" fmla="*/ 48 h 64"/>
                <a:gd name="T20" fmla="*/ 309 w 395"/>
                <a:gd name="T21" fmla="*/ 25 h 64"/>
                <a:gd name="T22" fmla="*/ 318 w 395"/>
                <a:gd name="T23" fmla="*/ 16 h 64"/>
                <a:gd name="T24" fmla="*/ 303 w 395"/>
                <a:gd name="T25" fmla="*/ 44 h 64"/>
                <a:gd name="T26" fmla="*/ 322 w 395"/>
                <a:gd name="T27" fmla="*/ 63 h 64"/>
                <a:gd name="T28" fmla="*/ 307 w 395"/>
                <a:gd name="T29" fmla="*/ 40 h 64"/>
                <a:gd name="T30" fmla="*/ 326 w 395"/>
                <a:gd name="T31" fmla="*/ 21 h 64"/>
                <a:gd name="T32" fmla="*/ 287 w 395"/>
                <a:gd name="T33" fmla="*/ 10 h 64"/>
                <a:gd name="T34" fmla="*/ 277 w 395"/>
                <a:gd name="T35" fmla="*/ 9 h 64"/>
                <a:gd name="T36" fmla="*/ 277 w 395"/>
                <a:gd name="T37" fmla="*/ 35 h 64"/>
                <a:gd name="T38" fmla="*/ 273 w 395"/>
                <a:gd name="T39" fmla="*/ 17 h 64"/>
                <a:gd name="T40" fmla="*/ 272 w 395"/>
                <a:gd name="T41" fmla="*/ 22 h 64"/>
                <a:gd name="T42" fmla="*/ 270 w 395"/>
                <a:gd name="T43" fmla="*/ 33 h 64"/>
                <a:gd name="T44" fmla="*/ 288 w 395"/>
                <a:gd name="T45" fmla="*/ 50 h 64"/>
                <a:gd name="T46" fmla="*/ 260 w 395"/>
                <a:gd name="T47" fmla="*/ 17 h 64"/>
                <a:gd name="T48" fmla="*/ 247 w 395"/>
                <a:gd name="T49" fmla="*/ 17 h 64"/>
                <a:gd name="T50" fmla="*/ 242 w 395"/>
                <a:gd name="T51" fmla="*/ 50 h 64"/>
                <a:gd name="T52" fmla="*/ 253 w 395"/>
                <a:gd name="T53" fmla="*/ 22 h 64"/>
                <a:gd name="T54" fmla="*/ 260 w 395"/>
                <a:gd name="T55" fmla="*/ 18 h 64"/>
                <a:gd name="T56" fmla="*/ 223 w 395"/>
                <a:gd name="T57" fmla="*/ 39 h 64"/>
                <a:gd name="T58" fmla="*/ 223 w 395"/>
                <a:gd name="T59" fmla="*/ 7 h 64"/>
                <a:gd name="T60" fmla="*/ 201 w 395"/>
                <a:gd name="T61" fmla="*/ 16 h 64"/>
                <a:gd name="T62" fmla="*/ 195 w 395"/>
                <a:gd name="T63" fmla="*/ 16 h 64"/>
                <a:gd name="T64" fmla="*/ 196 w 395"/>
                <a:gd name="T65" fmla="*/ 45 h 64"/>
                <a:gd name="T66" fmla="*/ 211 w 395"/>
                <a:gd name="T67" fmla="*/ 48 h 64"/>
                <a:gd name="T68" fmla="*/ 202 w 395"/>
                <a:gd name="T69" fmla="*/ 44 h 64"/>
                <a:gd name="T70" fmla="*/ 230 w 395"/>
                <a:gd name="T71" fmla="*/ 51 h 64"/>
                <a:gd name="T72" fmla="*/ 183 w 395"/>
                <a:gd name="T73" fmla="*/ 18 h 64"/>
                <a:gd name="T74" fmla="*/ 164 w 395"/>
                <a:gd name="T75" fmla="*/ 31 h 64"/>
                <a:gd name="T76" fmla="*/ 158 w 395"/>
                <a:gd name="T77" fmla="*/ 50 h 64"/>
                <a:gd name="T78" fmla="*/ 178 w 395"/>
                <a:gd name="T79" fmla="*/ 50 h 64"/>
                <a:gd name="T80" fmla="*/ 125 w 395"/>
                <a:gd name="T81" fmla="*/ 30 h 64"/>
                <a:gd name="T82" fmla="*/ 145 w 395"/>
                <a:gd name="T83" fmla="*/ 20 h 64"/>
                <a:gd name="T84" fmla="*/ 135 w 395"/>
                <a:gd name="T85" fmla="*/ 51 h 64"/>
                <a:gd name="T86" fmla="*/ 147 w 395"/>
                <a:gd name="T87" fmla="*/ 44 h 64"/>
                <a:gd name="T88" fmla="*/ 125 w 395"/>
                <a:gd name="T89" fmla="*/ 35 h 64"/>
                <a:gd name="T90" fmla="*/ 106 w 395"/>
                <a:gd name="T91" fmla="*/ 10 h 64"/>
                <a:gd name="T92" fmla="*/ 104 w 395"/>
                <a:gd name="T93" fmla="*/ 16 h 64"/>
                <a:gd name="T94" fmla="*/ 96 w 395"/>
                <a:gd name="T95" fmla="*/ 59 h 64"/>
                <a:gd name="T96" fmla="*/ 104 w 395"/>
                <a:gd name="T97" fmla="*/ 63 h 64"/>
                <a:gd name="T98" fmla="*/ 70 w 395"/>
                <a:gd name="T99" fmla="*/ 42 h 64"/>
                <a:gd name="T100" fmla="*/ 88 w 395"/>
                <a:gd name="T101" fmla="*/ 33 h 64"/>
                <a:gd name="T102" fmla="*/ 62 w 395"/>
                <a:gd name="T103" fmla="*/ 41 h 64"/>
                <a:gd name="T104" fmla="*/ 56 w 395"/>
                <a:gd name="T105" fmla="*/ 17 h 64"/>
                <a:gd name="T106" fmla="*/ 43 w 395"/>
                <a:gd name="T107" fmla="*/ 22 h 64"/>
                <a:gd name="T108" fmla="*/ 37 w 395"/>
                <a:gd name="T109" fmla="*/ 50 h 64"/>
                <a:gd name="T110" fmla="*/ 45 w 395"/>
                <a:gd name="T111" fmla="*/ 25 h 64"/>
                <a:gd name="T112" fmla="*/ 56 w 395"/>
                <a:gd name="T113" fmla="*/ 21 h 64"/>
                <a:gd name="T114" fmla="*/ 15 w 395"/>
                <a:gd name="T115" fmla="*/ 9 h 64"/>
                <a:gd name="T116" fmla="*/ 12 w 395"/>
                <a:gd name="T117" fmla="*/ 4 h 64"/>
                <a:gd name="T118" fmla="*/ 5 w 395"/>
                <a:gd name="T119" fmla="*/ 5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95" h="64">
                  <a:moveTo>
                    <a:pt x="395" y="18"/>
                  </a:moveTo>
                  <a:cubicBezTo>
                    <a:pt x="395" y="18"/>
                    <a:pt x="395" y="17"/>
                    <a:pt x="395" y="17"/>
                  </a:cubicBezTo>
                  <a:cubicBezTo>
                    <a:pt x="395" y="17"/>
                    <a:pt x="395" y="17"/>
                    <a:pt x="395" y="17"/>
                  </a:cubicBezTo>
                  <a:cubicBezTo>
                    <a:pt x="395" y="17"/>
                    <a:pt x="395" y="17"/>
                    <a:pt x="395" y="17"/>
                  </a:cubicBezTo>
                  <a:cubicBezTo>
                    <a:pt x="395" y="16"/>
                    <a:pt x="394" y="16"/>
                    <a:pt x="394" y="16"/>
                  </a:cubicBezTo>
                  <a:cubicBezTo>
                    <a:pt x="394" y="16"/>
                    <a:pt x="393" y="16"/>
                    <a:pt x="393" y="16"/>
                  </a:cubicBezTo>
                  <a:cubicBezTo>
                    <a:pt x="392" y="16"/>
                    <a:pt x="392" y="16"/>
                    <a:pt x="392" y="16"/>
                  </a:cubicBezTo>
                  <a:cubicBezTo>
                    <a:pt x="391" y="16"/>
                    <a:pt x="391" y="16"/>
                    <a:pt x="390" y="16"/>
                  </a:cubicBezTo>
                  <a:cubicBezTo>
                    <a:pt x="390" y="16"/>
                    <a:pt x="389" y="16"/>
                    <a:pt x="388" y="16"/>
                  </a:cubicBezTo>
                  <a:cubicBezTo>
                    <a:pt x="388" y="16"/>
                    <a:pt x="387" y="16"/>
                    <a:pt x="386" y="17"/>
                  </a:cubicBezTo>
                  <a:cubicBezTo>
                    <a:pt x="386" y="17"/>
                    <a:pt x="385" y="18"/>
                    <a:pt x="384" y="19"/>
                  </a:cubicBezTo>
                  <a:cubicBezTo>
                    <a:pt x="383" y="20"/>
                    <a:pt x="382" y="21"/>
                    <a:pt x="382" y="22"/>
                  </a:cubicBezTo>
                  <a:cubicBezTo>
                    <a:pt x="382" y="17"/>
                    <a:pt x="382" y="17"/>
                    <a:pt x="382" y="17"/>
                  </a:cubicBezTo>
                  <a:cubicBezTo>
                    <a:pt x="382" y="17"/>
                    <a:pt x="382" y="17"/>
                    <a:pt x="381" y="17"/>
                  </a:cubicBezTo>
                  <a:cubicBezTo>
                    <a:pt x="381" y="17"/>
                    <a:pt x="381" y="16"/>
                    <a:pt x="381" y="16"/>
                  </a:cubicBezTo>
                  <a:cubicBezTo>
                    <a:pt x="381" y="16"/>
                    <a:pt x="381" y="16"/>
                    <a:pt x="380" y="16"/>
                  </a:cubicBezTo>
                  <a:cubicBezTo>
                    <a:pt x="380" y="16"/>
                    <a:pt x="379" y="16"/>
                    <a:pt x="379" y="16"/>
                  </a:cubicBezTo>
                  <a:cubicBezTo>
                    <a:pt x="378" y="16"/>
                    <a:pt x="378" y="16"/>
                    <a:pt x="378" y="16"/>
                  </a:cubicBezTo>
                  <a:cubicBezTo>
                    <a:pt x="377" y="16"/>
                    <a:pt x="377" y="16"/>
                    <a:pt x="377" y="16"/>
                  </a:cubicBezTo>
                  <a:cubicBezTo>
                    <a:pt x="377" y="16"/>
                    <a:pt x="376" y="17"/>
                    <a:pt x="376" y="17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376" y="50"/>
                    <a:pt x="376" y="50"/>
                    <a:pt x="376" y="50"/>
                  </a:cubicBezTo>
                  <a:cubicBezTo>
                    <a:pt x="376" y="50"/>
                    <a:pt x="376" y="50"/>
                    <a:pt x="376" y="50"/>
                  </a:cubicBezTo>
                  <a:cubicBezTo>
                    <a:pt x="376" y="50"/>
                    <a:pt x="377" y="50"/>
                    <a:pt x="377" y="50"/>
                  </a:cubicBezTo>
                  <a:cubicBezTo>
                    <a:pt x="377" y="51"/>
                    <a:pt x="377" y="51"/>
                    <a:pt x="378" y="51"/>
                  </a:cubicBezTo>
                  <a:cubicBezTo>
                    <a:pt x="378" y="51"/>
                    <a:pt x="379" y="51"/>
                    <a:pt x="379" y="51"/>
                  </a:cubicBezTo>
                  <a:cubicBezTo>
                    <a:pt x="380" y="51"/>
                    <a:pt x="380" y="51"/>
                    <a:pt x="381" y="51"/>
                  </a:cubicBezTo>
                  <a:cubicBezTo>
                    <a:pt x="381" y="51"/>
                    <a:pt x="381" y="51"/>
                    <a:pt x="382" y="50"/>
                  </a:cubicBezTo>
                  <a:cubicBezTo>
                    <a:pt x="382" y="50"/>
                    <a:pt x="382" y="50"/>
                    <a:pt x="382" y="50"/>
                  </a:cubicBezTo>
                  <a:cubicBezTo>
                    <a:pt x="382" y="50"/>
                    <a:pt x="382" y="50"/>
                    <a:pt x="382" y="50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3" y="27"/>
                    <a:pt x="384" y="26"/>
                    <a:pt x="384" y="25"/>
                  </a:cubicBezTo>
                  <a:cubicBezTo>
                    <a:pt x="385" y="24"/>
                    <a:pt x="386" y="23"/>
                    <a:pt x="386" y="23"/>
                  </a:cubicBezTo>
                  <a:cubicBezTo>
                    <a:pt x="387" y="22"/>
                    <a:pt x="388" y="22"/>
                    <a:pt x="388" y="22"/>
                  </a:cubicBezTo>
                  <a:cubicBezTo>
                    <a:pt x="389" y="21"/>
                    <a:pt x="389" y="21"/>
                    <a:pt x="390" y="21"/>
                  </a:cubicBezTo>
                  <a:cubicBezTo>
                    <a:pt x="391" y="21"/>
                    <a:pt x="391" y="21"/>
                    <a:pt x="391" y="21"/>
                  </a:cubicBezTo>
                  <a:cubicBezTo>
                    <a:pt x="392" y="21"/>
                    <a:pt x="392" y="22"/>
                    <a:pt x="393" y="22"/>
                  </a:cubicBezTo>
                  <a:cubicBezTo>
                    <a:pt x="393" y="22"/>
                    <a:pt x="393" y="22"/>
                    <a:pt x="394" y="22"/>
                  </a:cubicBezTo>
                  <a:cubicBezTo>
                    <a:pt x="394" y="22"/>
                    <a:pt x="394" y="22"/>
                    <a:pt x="394" y="22"/>
                  </a:cubicBezTo>
                  <a:cubicBezTo>
                    <a:pt x="394" y="22"/>
                    <a:pt x="395" y="22"/>
                    <a:pt x="395" y="22"/>
                  </a:cubicBezTo>
                  <a:cubicBezTo>
                    <a:pt x="395" y="22"/>
                    <a:pt x="395" y="22"/>
                    <a:pt x="395" y="21"/>
                  </a:cubicBezTo>
                  <a:cubicBezTo>
                    <a:pt x="395" y="21"/>
                    <a:pt x="395" y="21"/>
                    <a:pt x="395" y="21"/>
                  </a:cubicBezTo>
                  <a:cubicBezTo>
                    <a:pt x="395" y="20"/>
                    <a:pt x="395" y="20"/>
                    <a:pt x="395" y="19"/>
                  </a:cubicBezTo>
                  <a:cubicBezTo>
                    <a:pt x="395" y="19"/>
                    <a:pt x="395" y="18"/>
                    <a:pt x="395" y="18"/>
                  </a:cubicBezTo>
                  <a:moveTo>
                    <a:pt x="343" y="30"/>
                  </a:moveTo>
                  <a:cubicBezTo>
                    <a:pt x="343" y="29"/>
                    <a:pt x="343" y="28"/>
                    <a:pt x="344" y="26"/>
                  </a:cubicBezTo>
                  <a:cubicBezTo>
                    <a:pt x="344" y="25"/>
                    <a:pt x="345" y="24"/>
                    <a:pt x="345" y="23"/>
                  </a:cubicBezTo>
                  <a:cubicBezTo>
                    <a:pt x="346" y="22"/>
                    <a:pt x="347" y="22"/>
                    <a:pt x="348" y="21"/>
                  </a:cubicBezTo>
                  <a:cubicBezTo>
                    <a:pt x="349" y="20"/>
                    <a:pt x="351" y="20"/>
                    <a:pt x="352" y="20"/>
                  </a:cubicBezTo>
                  <a:cubicBezTo>
                    <a:pt x="355" y="20"/>
                    <a:pt x="357" y="21"/>
                    <a:pt x="359" y="23"/>
                  </a:cubicBezTo>
                  <a:cubicBezTo>
                    <a:pt x="360" y="25"/>
                    <a:pt x="361" y="27"/>
                    <a:pt x="361" y="30"/>
                  </a:cubicBezTo>
                  <a:lnTo>
                    <a:pt x="343" y="30"/>
                  </a:lnTo>
                  <a:close/>
                  <a:moveTo>
                    <a:pt x="367" y="31"/>
                  </a:moveTo>
                  <a:cubicBezTo>
                    <a:pt x="367" y="29"/>
                    <a:pt x="366" y="27"/>
                    <a:pt x="366" y="25"/>
                  </a:cubicBezTo>
                  <a:cubicBezTo>
                    <a:pt x="365" y="23"/>
                    <a:pt x="364" y="21"/>
                    <a:pt x="363" y="20"/>
                  </a:cubicBezTo>
                  <a:cubicBezTo>
                    <a:pt x="362" y="19"/>
                    <a:pt x="361" y="18"/>
                    <a:pt x="359" y="17"/>
                  </a:cubicBezTo>
                  <a:cubicBezTo>
                    <a:pt x="357" y="16"/>
                    <a:pt x="355" y="16"/>
                    <a:pt x="352" y="16"/>
                  </a:cubicBezTo>
                  <a:cubicBezTo>
                    <a:pt x="350" y="16"/>
                    <a:pt x="348" y="16"/>
                    <a:pt x="346" y="17"/>
                  </a:cubicBezTo>
                  <a:cubicBezTo>
                    <a:pt x="344" y="18"/>
                    <a:pt x="342" y="19"/>
                    <a:pt x="341" y="20"/>
                  </a:cubicBezTo>
                  <a:cubicBezTo>
                    <a:pt x="340" y="22"/>
                    <a:pt x="339" y="24"/>
                    <a:pt x="338" y="26"/>
                  </a:cubicBezTo>
                  <a:cubicBezTo>
                    <a:pt x="337" y="28"/>
                    <a:pt x="337" y="31"/>
                    <a:pt x="337" y="34"/>
                  </a:cubicBezTo>
                  <a:cubicBezTo>
                    <a:pt x="337" y="36"/>
                    <a:pt x="337" y="39"/>
                    <a:pt x="338" y="41"/>
                  </a:cubicBezTo>
                  <a:cubicBezTo>
                    <a:pt x="339" y="43"/>
                    <a:pt x="340" y="45"/>
                    <a:pt x="341" y="47"/>
                  </a:cubicBezTo>
                  <a:cubicBezTo>
                    <a:pt x="342" y="48"/>
                    <a:pt x="344" y="49"/>
                    <a:pt x="346" y="50"/>
                  </a:cubicBezTo>
                  <a:cubicBezTo>
                    <a:pt x="348" y="51"/>
                    <a:pt x="350" y="51"/>
                    <a:pt x="353" y="51"/>
                  </a:cubicBezTo>
                  <a:cubicBezTo>
                    <a:pt x="355" y="51"/>
                    <a:pt x="356" y="51"/>
                    <a:pt x="357" y="51"/>
                  </a:cubicBezTo>
                  <a:cubicBezTo>
                    <a:pt x="359" y="51"/>
                    <a:pt x="360" y="50"/>
                    <a:pt x="361" y="50"/>
                  </a:cubicBezTo>
                  <a:cubicBezTo>
                    <a:pt x="362" y="50"/>
                    <a:pt x="363" y="49"/>
                    <a:pt x="364" y="49"/>
                  </a:cubicBezTo>
                  <a:cubicBezTo>
                    <a:pt x="364" y="49"/>
                    <a:pt x="365" y="49"/>
                    <a:pt x="365" y="49"/>
                  </a:cubicBezTo>
                  <a:cubicBezTo>
                    <a:pt x="365" y="48"/>
                    <a:pt x="365" y="48"/>
                    <a:pt x="365" y="48"/>
                  </a:cubicBezTo>
                  <a:cubicBezTo>
                    <a:pt x="365" y="48"/>
                    <a:pt x="365" y="48"/>
                    <a:pt x="365" y="48"/>
                  </a:cubicBezTo>
                  <a:cubicBezTo>
                    <a:pt x="365" y="47"/>
                    <a:pt x="365" y="47"/>
                    <a:pt x="365" y="47"/>
                  </a:cubicBezTo>
                  <a:cubicBezTo>
                    <a:pt x="365" y="47"/>
                    <a:pt x="365" y="47"/>
                    <a:pt x="365" y="46"/>
                  </a:cubicBezTo>
                  <a:cubicBezTo>
                    <a:pt x="365" y="46"/>
                    <a:pt x="365" y="45"/>
                    <a:pt x="365" y="45"/>
                  </a:cubicBezTo>
                  <a:cubicBezTo>
                    <a:pt x="365" y="45"/>
                    <a:pt x="365" y="45"/>
                    <a:pt x="365" y="44"/>
                  </a:cubicBezTo>
                  <a:cubicBezTo>
                    <a:pt x="365" y="44"/>
                    <a:pt x="365" y="44"/>
                    <a:pt x="365" y="44"/>
                  </a:cubicBezTo>
                  <a:cubicBezTo>
                    <a:pt x="365" y="44"/>
                    <a:pt x="365" y="44"/>
                    <a:pt x="364" y="44"/>
                  </a:cubicBezTo>
                  <a:cubicBezTo>
                    <a:pt x="364" y="44"/>
                    <a:pt x="364" y="44"/>
                    <a:pt x="363" y="44"/>
                  </a:cubicBezTo>
                  <a:cubicBezTo>
                    <a:pt x="362" y="45"/>
                    <a:pt x="362" y="45"/>
                    <a:pt x="361" y="45"/>
                  </a:cubicBezTo>
                  <a:cubicBezTo>
                    <a:pt x="360" y="45"/>
                    <a:pt x="359" y="46"/>
                    <a:pt x="358" y="46"/>
                  </a:cubicBezTo>
                  <a:cubicBezTo>
                    <a:pt x="357" y="46"/>
                    <a:pt x="355" y="46"/>
                    <a:pt x="354" y="46"/>
                  </a:cubicBezTo>
                  <a:cubicBezTo>
                    <a:pt x="352" y="46"/>
                    <a:pt x="350" y="46"/>
                    <a:pt x="349" y="46"/>
                  </a:cubicBezTo>
                  <a:cubicBezTo>
                    <a:pt x="347" y="45"/>
                    <a:pt x="346" y="44"/>
                    <a:pt x="345" y="43"/>
                  </a:cubicBezTo>
                  <a:cubicBezTo>
                    <a:pt x="345" y="42"/>
                    <a:pt x="344" y="41"/>
                    <a:pt x="344" y="39"/>
                  </a:cubicBezTo>
                  <a:cubicBezTo>
                    <a:pt x="343" y="38"/>
                    <a:pt x="343" y="36"/>
                    <a:pt x="343" y="35"/>
                  </a:cubicBezTo>
                  <a:cubicBezTo>
                    <a:pt x="364" y="35"/>
                    <a:pt x="364" y="35"/>
                    <a:pt x="364" y="35"/>
                  </a:cubicBezTo>
                  <a:cubicBezTo>
                    <a:pt x="365" y="35"/>
                    <a:pt x="366" y="34"/>
                    <a:pt x="366" y="34"/>
                  </a:cubicBezTo>
                  <a:cubicBezTo>
                    <a:pt x="366" y="34"/>
                    <a:pt x="367" y="33"/>
                    <a:pt x="367" y="32"/>
                  </a:cubicBezTo>
                  <a:lnTo>
                    <a:pt x="367" y="31"/>
                  </a:lnTo>
                  <a:close/>
                  <a:moveTo>
                    <a:pt x="325" y="55"/>
                  </a:moveTo>
                  <a:cubicBezTo>
                    <a:pt x="324" y="56"/>
                    <a:pt x="324" y="57"/>
                    <a:pt x="323" y="57"/>
                  </a:cubicBezTo>
                  <a:cubicBezTo>
                    <a:pt x="322" y="58"/>
                    <a:pt x="321" y="58"/>
                    <a:pt x="320" y="59"/>
                  </a:cubicBezTo>
                  <a:cubicBezTo>
                    <a:pt x="319" y="59"/>
                    <a:pt x="317" y="59"/>
                    <a:pt x="316" y="59"/>
                  </a:cubicBezTo>
                  <a:cubicBezTo>
                    <a:pt x="313" y="59"/>
                    <a:pt x="310" y="59"/>
                    <a:pt x="309" y="58"/>
                  </a:cubicBezTo>
                  <a:cubicBezTo>
                    <a:pt x="307" y="57"/>
                    <a:pt x="307" y="56"/>
                    <a:pt x="307" y="54"/>
                  </a:cubicBezTo>
                  <a:cubicBezTo>
                    <a:pt x="307" y="54"/>
                    <a:pt x="307" y="53"/>
                    <a:pt x="307" y="53"/>
                  </a:cubicBezTo>
                  <a:cubicBezTo>
                    <a:pt x="307" y="52"/>
                    <a:pt x="307" y="52"/>
                    <a:pt x="307" y="51"/>
                  </a:cubicBezTo>
                  <a:cubicBezTo>
                    <a:pt x="308" y="51"/>
                    <a:pt x="308" y="50"/>
                    <a:pt x="308" y="50"/>
                  </a:cubicBezTo>
                  <a:cubicBezTo>
                    <a:pt x="309" y="49"/>
                    <a:pt x="310" y="49"/>
                    <a:pt x="310" y="48"/>
                  </a:cubicBezTo>
                  <a:cubicBezTo>
                    <a:pt x="319" y="48"/>
                    <a:pt x="319" y="48"/>
                    <a:pt x="319" y="48"/>
                  </a:cubicBezTo>
                  <a:cubicBezTo>
                    <a:pt x="321" y="49"/>
                    <a:pt x="322" y="49"/>
                    <a:pt x="323" y="50"/>
                  </a:cubicBezTo>
                  <a:cubicBezTo>
                    <a:pt x="324" y="50"/>
                    <a:pt x="325" y="51"/>
                    <a:pt x="325" y="53"/>
                  </a:cubicBezTo>
                  <a:cubicBezTo>
                    <a:pt x="325" y="54"/>
                    <a:pt x="325" y="54"/>
                    <a:pt x="325" y="55"/>
                  </a:cubicBezTo>
                  <a:moveTo>
                    <a:pt x="322" y="30"/>
                  </a:moveTo>
                  <a:cubicBezTo>
                    <a:pt x="321" y="31"/>
                    <a:pt x="321" y="32"/>
                    <a:pt x="320" y="32"/>
                  </a:cubicBezTo>
                  <a:cubicBezTo>
                    <a:pt x="320" y="33"/>
                    <a:pt x="319" y="33"/>
                    <a:pt x="318" y="34"/>
                  </a:cubicBezTo>
                  <a:cubicBezTo>
                    <a:pt x="317" y="34"/>
                    <a:pt x="316" y="34"/>
                    <a:pt x="315" y="34"/>
                  </a:cubicBezTo>
                  <a:cubicBezTo>
                    <a:pt x="313" y="34"/>
                    <a:pt x="311" y="34"/>
                    <a:pt x="310" y="32"/>
                  </a:cubicBezTo>
                  <a:cubicBezTo>
                    <a:pt x="309" y="31"/>
                    <a:pt x="308" y="30"/>
                    <a:pt x="308" y="27"/>
                  </a:cubicBezTo>
                  <a:cubicBezTo>
                    <a:pt x="308" y="26"/>
                    <a:pt x="308" y="26"/>
                    <a:pt x="309" y="25"/>
                  </a:cubicBezTo>
                  <a:cubicBezTo>
                    <a:pt x="309" y="24"/>
                    <a:pt x="309" y="23"/>
                    <a:pt x="310" y="22"/>
                  </a:cubicBezTo>
                  <a:cubicBezTo>
                    <a:pt x="311" y="22"/>
                    <a:pt x="311" y="21"/>
                    <a:pt x="312" y="21"/>
                  </a:cubicBezTo>
                  <a:cubicBezTo>
                    <a:pt x="313" y="20"/>
                    <a:pt x="314" y="20"/>
                    <a:pt x="315" y="20"/>
                  </a:cubicBezTo>
                  <a:cubicBezTo>
                    <a:pt x="317" y="20"/>
                    <a:pt x="319" y="21"/>
                    <a:pt x="320" y="22"/>
                  </a:cubicBezTo>
                  <a:cubicBezTo>
                    <a:pt x="321" y="23"/>
                    <a:pt x="322" y="25"/>
                    <a:pt x="322" y="27"/>
                  </a:cubicBezTo>
                  <a:cubicBezTo>
                    <a:pt x="322" y="28"/>
                    <a:pt x="322" y="29"/>
                    <a:pt x="322" y="30"/>
                  </a:cubicBezTo>
                  <a:moveTo>
                    <a:pt x="331" y="17"/>
                  </a:moveTo>
                  <a:cubicBezTo>
                    <a:pt x="331" y="16"/>
                    <a:pt x="331" y="16"/>
                    <a:pt x="330" y="16"/>
                  </a:cubicBezTo>
                  <a:cubicBezTo>
                    <a:pt x="320" y="16"/>
                    <a:pt x="320" y="16"/>
                    <a:pt x="320" y="16"/>
                  </a:cubicBezTo>
                  <a:cubicBezTo>
                    <a:pt x="320" y="16"/>
                    <a:pt x="319" y="16"/>
                    <a:pt x="318" y="16"/>
                  </a:cubicBezTo>
                  <a:cubicBezTo>
                    <a:pt x="317" y="16"/>
                    <a:pt x="316" y="16"/>
                    <a:pt x="315" y="16"/>
                  </a:cubicBezTo>
                  <a:cubicBezTo>
                    <a:pt x="313" y="16"/>
                    <a:pt x="312" y="16"/>
                    <a:pt x="310" y="16"/>
                  </a:cubicBezTo>
                  <a:cubicBezTo>
                    <a:pt x="309" y="17"/>
                    <a:pt x="307" y="18"/>
                    <a:pt x="306" y="19"/>
                  </a:cubicBezTo>
                  <a:cubicBezTo>
                    <a:pt x="305" y="20"/>
                    <a:pt x="304" y="21"/>
                    <a:pt x="304" y="22"/>
                  </a:cubicBezTo>
                  <a:cubicBezTo>
                    <a:pt x="303" y="24"/>
                    <a:pt x="303" y="26"/>
                    <a:pt x="303" y="27"/>
                  </a:cubicBezTo>
                  <a:cubicBezTo>
                    <a:pt x="303" y="29"/>
                    <a:pt x="303" y="30"/>
                    <a:pt x="303" y="32"/>
                  </a:cubicBezTo>
                  <a:cubicBezTo>
                    <a:pt x="304" y="33"/>
                    <a:pt x="304" y="34"/>
                    <a:pt x="305" y="35"/>
                  </a:cubicBezTo>
                  <a:cubicBezTo>
                    <a:pt x="304" y="35"/>
                    <a:pt x="303" y="36"/>
                    <a:pt x="303" y="38"/>
                  </a:cubicBezTo>
                  <a:cubicBezTo>
                    <a:pt x="302" y="39"/>
                    <a:pt x="302" y="40"/>
                    <a:pt x="302" y="42"/>
                  </a:cubicBezTo>
                  <a:cubicBezTo>
                    <a:pt x="302" y="43"/>
                    <a:pt x="302" y="44"/>
                    <a:pt x="303" y="44"/>
                  </a:cubicBezTo>
                  <a:cubicBezTo>
                    <a:pt x="303" y="45"/>
                    <a:pt x="304" y="46"/>
                    <a:pt x="305" y="47"/>
                  </a:cubicBezTo>
                  <a:cubicBezTo>
                    <a:pt x="305" y="47"/>
                    <a:pt x="304" y="48"/>
                    <a:pt x="303" y="49"/>
                  </a:cubicBezTo>
                  <a:cubicBezTo>
                    <a:pt x="303" y="49"/>
                    <a:pt x="302" y="50"/>
                    <a:pt x="302" y="51"/>
                  </a:cubicBezTo>
                  <a:cubicBezTo>
                    <a:pt x="301" y="51"/>
                    <a:pt x="301" y="52"/>
                    <a:pt x="301" y="53"/>
                  </a:cubicBezTo>
                  <a:cubicBezTo>
                    <a:pt x="301" y="53"/>
                    <a:pt x="301" y="54"/>
                    <a:pt x="301" y="55"/>
                  </a:cubicBezTo>
                  <a:cubicBezTo>
                    <a:pt x="301" y="56"/>
                    <a:pt x="301" y="57"/>
                    <a:pt x="301" y="58"/>
                  </a:cubicBezTo>
                  <a:cubicBezTo>
                    <a:pt x="302" y="59"/>
                    <a:pt x="303" y="60"/>
                    <a:pt x="304" y="61"/>
                  </a:cubicBezTo>
                  <a:cubicBezTo>
                    <a:pt x="305" y="62"/>
                    <a:pt x="307" y="63"/>
                    <a:pt x="309" y="63"/>
                  </a:cubicBezTo>
                  <a:cubicBezTo>
                    <a:pt x="310" y="63"/>
                    <a:pt x="313" y="64"/>
                    <a:pt x="315" y="64"/>
                  </a:cubicBezTo>
                  <a:cubicBezTo>
                    <a:pt x="318" y="64"/>
                    <a:pt x="320" y="63"/>
                    <a:pt x="322" y="63"/>
                  </a:cubicBezTo>
                  <a:cubicBezTo>
                    <a:pt x="324" y="62"/>
                    <a:pt x="326" y="61"/>
                    <a:pt x="327" y="60"/>
                  </a:cubicBezTo>
                  <a:cubicBezTo>
                    <a:pt x="328" y="59"/>
                    <a:pt x="329" y="58"/>
                    <a:pt x="330" y="57"/>
                  </a:cubicBezTo>
                  <a:cubicBezTo>
                    <a:pt x="331" y="55"/>
                    <a:pt x="331" y="54"/>
                    <a:pt x="331" y="53"/>
                  </a:cubicBezTo>
                  <a:cubicBezTo>
                    <a:pt x="331" y="51"/>
                    <a:pt x="331" y="50"/>
                    <a:pt x="330" y="49"/>
                  </a:cubicBezTo>
                  <a:cubicBezTo>
                    <a:pt x="330" y="48"/>
                    <a:pt x="329" y="47"/>
                    <a:pt x="328" y="46"/>
                  </a:cubicBezTo>
                  <a:cubicBezTo>
                    <a:pt x="327" y="45"/>
                    <a:pt x="326" y="45"/>
                    <a:pt x="324" y="44"/>
                  </a:cubicBezTo>
                  <a:cubicBezTo>
                    <a:pt x="323" y="44"/>
                    <a:pt x="322" y="44"/>
                    <a:pt x="320" y="44"/>
                  </a:cubicBezTo>
                  <a:cubicBezTo>
                    <a:pt x="311" y="43"/>
                    <a:pt x="311" y="43"/>
                    <a:pt x="311" y="43"/>
                  </a:cubicBezTo>
                  <a:cubicBezTo>
                    <a:pt x="310" y="43"/>
                    <a:pt x="309" y="43"/>
                    <a:pt x="308" y="43"/>
                  </a:cubicBezTo>
                  <a:cubicBezTo>
                    <a:pt x="308" y="42"/>
                    <a:pt x="307" y="41"/>
                    <a:pt x="307" y="40"/>
                  </a:cubicBezTo>
                  <a:cubicBezTo>
                    <a:pt x="307" y="40"/>
                    <a:pt x="307" y="39"/>
                    <a:pt x="308" y="39"/>
                  </a:cubicBezTo>
                  <a:cubicBezTo>
                    <a:pt x="308" y="38"/>
                    <a:pt x="308" y="37"/>
                    <a:pt x="309" y="37"/>
                  </a:cubicBezTo>
                  <a:cubicBezTo>
                    <a:pt x="309" y="38"/>
                    <a:pt x="310" y="38"/>
                    <a:pt x="311" y="38"/>
                  </a:cubicBezTo>
                  <a:cubicBezTo>
                    <a:pt x="313" y="39"/>
                    <a:pt x="314" y="39"/>
                    <a:pt x="315" y="39"/>
                  </a:cubicBezTo>
                  <a:cubicBezTo>
                    <a:pt x="317" y="39"/>
                    <a:pt x="319" y="39"/>
                    <a:pt x="320" y="38"/>
                  </a:cubicBezTo>
                  <a:cubicBezTo>
                    <a:pt x="322" y="38"/>
                    <a:pt x="323" y="37"/>
                    <a:pt x="324" y="36"/>
                  </a:cubicBezTo>
                  <a:cubicBezTo>
                    <a:pt x="325" y="35"/>
                    <a:pt x="326" y="34"/>
                    <a:pt x="327" y="32"/>
                  </a:cubicBezTo>
                  <a:cubicBezTo>
                    <a:pt x="327" y="31"/>
                    <a:pt x="328" y="29"/>
                    <a:pt x="328" y="27"/>
                  </a:cubicBezTo>
                  <a:cubicBezTo>
                    <a:pt x="328" y="26"/>
                    <a:pt x="328" y="25"/>
                    <a:pt x="327" y="24"/>
                  </a:cubicBezTo>
                  <a:cubicBezTo>
                    <a:pt x="327" y="23"/>
                    <a:pt x="326" y="22"/>
                    <a:pt x="326" y="21"/>
                  </a:cubicBezTo>
                  <a:cubicBezTo>
                    <a:pt x="330" y="21"/>
                    <a:pt x="330" y="21"/>
                    <a:pt x="330" y="21"/>
                  </a:cubicBezTo>
                  <a:cubicBezTo>
                    <a:pt x="331" y="21"/>
                    <a:pt x="331" y="21"/>
                    <a:pt x="331" y="20"/>
                  </a:cubicBezTo>
                  <a:cubicBezTo>
                    <a:pt x="331" y="20"/>
                    <a:pt x="331" y="20"/>
                    <a:pt x="331" y="19"/>
                  </a:cubicBezTo>
                  <a:cubicBezTo>
                    <a:pt x="331" y="18"/>
                    <a:pt x="331" y="17"/>
                    <a:pt x="331" y="17"/>
                  </a:cubicBezTo>
                  <a:moveTo>
                    <a:pt x="289" y="4"/>
                  </a:moveTo>
                  <a:cubicBezTo>
                    <a:pt x="289" y="4"/>
                    <a:pt x="288" y="3"/>
                    <a:pt x="287" y="3"/>
                  </a:cubicBezTo>
                  <a:cubicBezTo>
                    <a:pt x="285" y="3"/>
                    <a:pt x="285" y="4"/>
                    <a:pt x="284" y="4"/>
                  </a:cubicBezTo>
                  <a:cubicBezTo>
                    <a:pt x="284" y="5"/>
                    <a:pt x="283" y="5"/>
                    <a:pt x="283" y="7"/>
                  </a:cubicBezTo>
                  <a:cubicBezTo>
                    <a:pt x="283" y="8"/>
                    <a:pt x="284" y="9"/>
                    <a:pt x="284" y="9"/>
                  </a:cubicBezTo>
                  <a:cubicBezTo>
                    <a:pt x="285" y="10"/>
                    <a:pt x="285" y="10"/>
                    <a:pt x="287" y="10"/>
                  </a:cubicBezTo>
                  <a:cubicBezTo>
                    <a:pt x="288" y="10"/>
                    <a:pt x="289" y="10"/>
                    <a:pt x="289" y="9"/>
                  </a:cubicBezTo>
                  <a:cubicBezTo>
                    <a:pt x="290" y="9"/>
                    <a:pt x="290" y="8"/>
                    <a:pt x="290" y="7"/>
                  </a:cubicBezTo>
                  <a:cubicBezTo>
                    <a:pt x="290" y="5"/>
                    <a:pt x="290" y="5"/>
                    <a:pt x="289" y="4"/>
                  </a:cubicBezTo>
                  <a:moveTo>
                    <a:pt x="277" y="4"/>
                  </a:moveTo>
                  <a:cubicBezTo>
                    <a:pt x="276" y="4"/>
                    <a:pt x="275" y="3"/>
                    <a:pt x="274" y="3"/>
                  </a:cubicBezTo>
                  <a:cubicBezTo>
                    <a:pt x="273" y="3"/>
                    <a:pt x="272" y="4"/>
                    <a:pt x="271" y="4"/>
                  </a:cubicBezTo>
                  <a:cubicBezTo>
                    <a:pt x="271" y="5"/>
                    <a:pt x="271" y="5"/>
                    <a:pt x="271" y="7"/>
                  </a:cubicBezTo>
                  <a:cubicBezTo>
                    <a:pt x="271" y="8"/>
                    <a:pt x="271" y="9"/>
                    <a:pt x="271" y="9"/>
                  </a:cubicBezTo>
                  <a:cubicBezTo>
                    <a:pt x="272" y="10"/>
                    <a:pt x="273" y="10"/>
                    <a:pt x="274" y="10"/>
                  </a:cubicBezTo>
                  <a:cubicBezTo>
                    <a:pt x="275" y="10"/>
                    <a:pt x="276" y="10"/>
                    <a:pt x="277" y="9"/>
                  </a:cubicBezTo>
                  <a:cubicBezTo>
                    <a:pt x="277" y="9"/>
                    <a:pt x="277" y="8"/>
                    <a:pt x="277" y="7"/>
                  </a:cubicBezTo>
                  <a:cubicBezTo>
                    <a:pt x="277" y="5"/>
                    <a:pt x="277" y="5"/>
                    <a:pt x="277" y="4"/>
                  </a:cubicBezTo>
                  <a:moveTo>
                    <a:pt x="287" y="42"/>
                  </a:moveTo>
                  <a:cubicBezTo>
                    <a:pt x="285" y="43"/>
                    <a:pt x="284" y="45"/>
                    <a:pt x="282" y="45"/>
                  </a:cubicBezTo>
                  <a:cubicBezTo>
                    <a:pt x="281" y="46"/>
                    <a:pt x="280" y="47"/>
                    <a:pt x="278" y="47"/>
                  </a:cubicBezTo>
                  <a:cubicBezTo>
                    <a:pt x="276" y="47"/>
                    <a:pt x="275" y="46"/>
                    <a:pt x="274" y="45"/>
                  </a:cubicBezTo>
                  <a:cubicBezTo>
                    <a:pt x="273" y="44"/>
                    <a:pt x="272" y="43"/>
                    <a:pt x="272" y="41"/>
                  </a:cubicBezTo>
                  <a:cubicBezTo>
                    <a:pt x="272" y="40"/>
                    <a:pt x="272" y="39"/>
                    <a:pt x="273" y="38"/>
                  </a:cubicBezTo>
                  <a:cubicBezTo>
                    <a:pt x="273" y="38"/>
                    <a:pt x="274" y="37"/>
                    <a:pt x="274" y="36"/>
                  </a:cubicBezTo>
                  <a:cubicBezTo>
                    <a:pt x="275" y="36"/>
                    <a:pt x="276" y="36"/>
                    <a:pt x="277" y="35"/>
                  </a:cubicBezTo>
                  <a:cubicBezTo>
                    <a:pt x="278" y="35"/>
                    <a:pt x="280" y="35"/>
                    <a:pt x="282" y="35"/>
                  </a:cubicBezTo>
                  <a:cubicBezTo>
                    <a:pt x="287" y="35"/>
                    <a:pt x="287" y="35"/>
                    <a:pt x="287" y="35"/>
                  </a:cubicBezTo>
                  <a:lnTo>
                    <a:pt x="287" y="42"/>
                  </a:lnTo>
                  <a:close/>
                  <a:moveTo>
                    <a:pt x="293" y="28"/>
                  </a:moveTo>
                  <a:cubicBezTo>
                    <a:pt x="293" y="26"/>
                    <a:pt x="292" y="24"/>
                    <a:pt x="292" y="22"/>
                  </a:cubicBezTo>
                  <a:cubicBezTo>
                    <a:pt x="291" y="21"/>
                    <a:pt x="291" y="20"/>
                    <a:pt x="290" y="19"/>
                  </a:cubicBezTo>
                  <a:cubicBezTo>
                    <a:pt x="289" y="18"/>
                    <a:pt x="287" y="17"/>
                    <a:pt x="286" y="16"/>
                  </a:cubicBezTo>
                  <a:cubicBezTo>
                    <a:pt x="284" y="16"/>
                    <a:pt x="282" y="16"/>
                    <a:pt x="280" y="16"/>
                  </a:cubicBezTo>
                  <a:cubicBezTo>
                    <a:pt x="278" y="16"/>
                    <a:pt x="277" y="16"/>
                    <a:pt x="276" y="16"/>
                  </a:cubicBezTo>
                  <a:cubicBezTo>
                    <a:pt x="275" y="16"/>
                    <a:pt x="274" y="16"/>
                    <a:pt x="273" y="17"/>
                  </a:cubicBezTo>
                  <a:cubicBezTo>
                    <a:pt x="272" y="17"/>
                    <a:pt x="271" y="18"/>
                    <a:pt x="270" y="18"/>
                  </a:cubicBezTo>
                  <a:cubicBezTo>
                    <a:pt x="269" y="18"/>
                    <a:pt x="269" y="19"/>
                    <a:pt x="268" y="19"/>
                  </a:cubicBezTo>
                  <a:cubicBezTo>
                    <a:pt x="268" y="19"/>
                    <a:pt x="268" y="20"/>
                    <a:pt x="268" y="20"/>
                  </a:cubicBezTo>
                  <a:cubicBezTo>
                    <a:pt x="268" y="20"/>
                    <a:pt x="267" y="21"/>
                    <a:pt x="267" y="21"/>
                  </a:cubicBezTo>
                  <a:cubicBezTo>
                    <a:pt x="267" y="22"/>
                    <a:pt x="268" y="22"/>
                    <a:pt x="268" y="22"/>
                  </a:cubicBezTo>
                  <a:cubicBezTo>
                    <a:pt x="268" y="23"/>
                    <a:pt x="268" y="23"/>
                    <a:pt x="268" y="23"/>
                  </a:cubicBezTo>
                  <a:cubicBezTo>
                    <a:pt x="268" y="23"/>
                    <a:pt x="268" y="24"/>
                    <a:pt x="268" y="24"/>
                  </a:cubicBezTo>
                  <a:cubicBezTo>
                    <a:pt x="268" y="24"/>
                    <a:pt x="268" y="24"/>
                    <a:pt x="269" y="24"/>
                  </a:cubicBezTo>
                  <a:cubicBezTo>
                    <a:pt x="269" y="24"/>
                    <a:pt x="269" y="24"/>
                    <a:pt x="270" y="23"/>
                  </a:cubicBezTo>
                  <a:cubicBezTo>
                    <a:pt x="271" y="23"/>
                    <a:pt x="271" y="22"/>
                    <a:pt x="272" y="22"/>
                  </a:cubicBezTo>
                  <a:cubicBezTo>
                    <a:pt x="273" y="22"/>
                    <a:pt x="274" y="21"/>
                    <a:pt x="275" y="21"/>
                  </a:cubicBezTo>
                  <a:cubicBezTo>
                    <a:pt x="276" y="21"/>
                    <a:pt x="278" y="20"/>
                    <a:pt x="279" y="20"/>
                  </a:cubicBezTo>
                  <a:cubicBezTo>
                    <a:pt x="281" y="20"/>
                    <a:pt x="282" y="21"/>
                    <a:pt x="283" y="21"/>
                  </a:cubicBezTo>
                  <a:cubicBezTo>
                    <a:pt x="284" y="21"/>
                    <a:pt x="284" y="22"/>
                    <a:pt x="285" y="22"/>
                  </a:cubicBezTo>
                  <a:cubicBezTo>
                    <a:pt x="286" y="23"/>
                    <a:pt x="286" y="24"/>
                    <a:pt x="286" y="25"/>
                  </a:cubicBezTo>
                  <a:cubicBezTo>
                    <a:pt x="286" y="26"/>
                    <a:pt x="287" y="27"/>
                    <a:pt x="287" y="28"/>
                  </a:cubicBezTo>
                  <a:cubicBezTo>
                    <a:pt x="287" y="31"/>
                    <a:pt x="287" y="31"/>
                    <a:pt x="287" y="31"/>
                  </a:cubicBezTo>
                  <a:cubicBezTo>
                    <a:pt x="282" y="31"/>
                    <a:pt x="282" y="31"/>
                    <a:pt x="282" y="31"/>
                  </a:cubicBezTo>
                  <a:cubicBezTo>
                    <a:pt x="280" y="31"/>
                    <a:pt x="277" y="31"/>
                    <a:pt x="275" y="31"/>
                  </a:cubicBezTo>
                  <a:cubicBezTo>
                    <a:pt x="273" y="32"/>
                    <a:pt x="272" y="32"/>
                    <a:pt x="270" y="33"/>
                  </a:cubicBezTo>
                  <a:cubicBezTo>
                    <a:pt x="269" y="34"/>
                    <a:pt x="268" y="35"/>
                    <a:pt x="267" y="37"/>
                  </a:cubicBezTo>
                  <a:cubicBezTo>
                    <a:pt x="266" y="38"/>
                    <a:pt x="266" y="39"/>
                    <a:pt x="266" y="41"/>
                  </a:cubicBezTo>
                  <a:cubicBezTo>
                    <a:pt x="266" y="43"/>
                    <a:pt x="266" y="44"/>
                    <a:pt x="267" y="46"/>
                  </a:cubicBezTo>
                  <a:cubicBezTo>
                    <a:pt x="267" y="47"/>
                    <a:pt x="268" y="48"/>
                    <a:pt x="269" y="49"/>
                  </a:cubicBezTo>
                  <a:cubicBezTo>
                    <a:pt x="270" y="49"/>
                    <a:pt x="271" y="50"/>
                    <a:pt x="273" y="51"/>
                  </a:cubicBezTo>
                  <a:cubicBezTo>
                    <a:pt x="274" y="51"/>
                    <a:pt x="275" y="51"/>
                    <a:pt x="277" y="51"/>
                  </a:cubicBezTo>
                  <a:cubicBezTo>
                    <a:pt x="279" y="51"/>
                    <a:pt x="281" y="51"/>
                    <a:pt x="283" y="50"/>
                  </a:cubicBezTo>
                  <a:cubicBezTo>
                    <a:pt x="284" y="49"/>
                    <a:pt x="286" y="48"/>
                    <a:pt x="287" y="46"/>
                  </a:cubicBezTo>
                  <a:cubicBezTo>
                    <a:pt x="287" y="50"/>
                    <a:pt x="287" y="50"/>
                    <a:pt x="287" y="50"/>
                  </a:cubicBezTo>
                  <a:cubicBezTo>
                    <a:pt x="287" y="50"/>
                    <a:pt x="287" y="50"/>
                    <a:pt x="288" y="50"/>
                  </a:cubicBezTo>
                  <a:cubicBezTo>
                    <a:pt x="288" y="50"/>
                    <a:pt x="288" y="51"/>
                    <a:pt x="288" y="51"/>
                  </a:cubicBezTo>
                  <a:cubicBezTo>
                    <a:pt x="289" y="51"/>
                    <a:pt x="289" y="51"/>
                    <a:pt x="290" y="51"/>
                  </a:cubicBezTo>
                  <a:cubicBezTo>
                    <a:pt x="291" y="51"/>
                    <a:pt x="291" y="51"/>
                    <a:pt x="291" y="51"/>
                  </a:cubicBezTo>
                  <a:cubicBezTo>
                    <a:pt x="292" y="51"/>
                    <a:pt x="292" y="50"/>
                    <a:pt x="292" y="50"/>
                  </a:cubicBezTo>
                  <a:cubicBezTo>
                    <a:pt x="292" y="50"/>
                    <a:pt x="293" y="50"/>
                    <a:pt x="293" y="50"/>
                  </a:cubicBezTo>
                  <a:lnTo>
                    <a:pt x="293" y="28"/>
                  </a:lnTo>
                  <a:close/>
                  <a:moveTo>
                    <a:pt x="260" y="18"/>
                  </a:moveTo>
                  <a:cubicBezTo>
                    <a:pt x="260" y="18"/>
                    <a:pt x="260" y="17"/>
                    <a:pt x="260" y="17"/>
                  </a:cubicBezTo>
                  <a:cubicBezTo>
                    <a:pt x="260" y="17"/>
                    <a:pt x="260" y="17"/>
                    <a:pt x="260" y="17"/>
                  </a:cubicBezTo>
                  <a:cubicBezTo>
                    <a:pt x="260" y="17"/>
                    <a:pt x="260" y="17"/>
                    <a:pt x="260" y="17"/>
                  </a:cubicBezTo>
                  <a:cubicBezTo>
                    <a:pt x="260" y="16"/>
                    <a:pt x="259" y="16"/>
                    <a:pt x="259" y="16"/>
                  </a:cubicBezTo>
                  <a:cubicBezTo>
                    <a:pt x="259" y="16"/>
                    <a:pt x="258" y="16"/>
                    <a:pt x="258" y="16"/>
                  </a:cubicBezTo>
                  <a:cubicBezTo>
                    <a:pt x="257" y="16"/>
                    <a:pt x="257" y="16"/>
                    <a:pt x="257" y="16"/>
                  </a:cubicBezTo>
                  <a:cubicBezTo>
                    <a:pt x="256" y="16"/>
                    <a:pt x="256" y="16"/>
                    <a:pt x="256" y="16"/>
                  </a:cubicBezTo>
                  <a:cubicBezTo>
                    <a:pt x="255" y="16"/>
                    <a:pt x="254" y="16"/>
                    <a:pt x="253" y="16"/>
                  </a:cubicBezTo>
                  <a:cubicBezTo>
                    <a:pt x="253" y="16"/>
                    <a:pt x="252" y="16"/>
                    <a:pt x="251" y="17"/>
                  </a:cubicBezTo>
                  <a:cubicBezTo>
                    <a:pt x="251" y="17"/>
                    <a:pt x="250" y="18"/>
                    <a:pt x="249" y="19"/>
                  </a:cubicBezTo>
                  <a:cubicBezTo>
                    <a:pt x="248" y="20"/>
                    <a:pt x="248" y="21"/>
                    <a:pt x="247" y="22"/>
                  </a:cubicBezTo>
                  <a:cubicBezTo>
                    <a:pt x="247" y="17"/>
                    <a:pt x="247" y="17"/>
                    <a:pt x="247" y="17"/>
                  </a:cubicBezTo>
                  <a:cubicBezTo>
                    <a:pt x="247" y="17"/>
                    <a:pt x="247" y="17"/>
                    <a:pt x="247" y="17"/>
                  </a:cubicBezTo>
                  <a:cubicBezTo>
                    <a:pt x="246" y="17"/>
                    <a:pt x="246" y="16"/>
                    <a:pt x="246" y="16"/>
                  </a:cubicBezTo>
                  <a:cubicBezTo>
                    <a:pt x="246" y="16"/>
                    <a:pt x="246" y="16"/>
                    <a:pt x="245" y="16"/>
                  </a:cubicBezTo>
                  <a:cubicBezTo>
                    <a:pt x="245" y="16"/>
                    <a:pt x="245" y="16"/>
                    <a:pt x="244" y="16"/>
                  </a:cubicBezTo>
                  <a:cubicBezTo>
                    <a:pt x="243" y="16"/>
                    <a:pt x="243" y="16"/>
                    <a:pt x="243" y="16"/>
                  </a:cubicBezTo>
                  <a:cubicBezTo>
                    <a:pt x="242" y="16"/>
                    <a:pt x="242" y="16"/>
                    <a:pt x="242" y="16"/>
                  </a:cubicBezTo>
                  <a:cubicBezTo>
                    <a:pt x="242" y="16"/>
                    <a:pt x="241" y="17"/>
                    <a:pt x="241" y="17"/>
                  </a:cubicBezTo>
                  <a:cubicBezTo>
                    <a:pt x="241" y="17"/>
                    <a:pt x="241" y="17"/>
                    <a:pt x="241" y="17"/>
                  </a:cubicBezTo>
                  <a:cubicBezTo>
                    <a:pt x="241" y="50"/>
                    <a:pt x="241" y="50"/>
                    <a:pt x="241" y="50"/>
                  </a:cubicBezTo>
                  <a:cubicBezTo>
                    <a:pt x="241" y="50"/>
                    <a:pt x="241" y="50"/>
                    <a:pt x="241" y="50"/>
                  </a:cubicBezTo>
                  <a:cubicBezTo>
                    <a:pt x="241" y="50"/>
                    <a:pt x="242" y="50"/>
                    <a:pt x="242" y="50"/>
                  </a:cubicBezTo>
                  <a:cubicBezTo>
                    <a:pt x="242" y="51"/>
                    <a:pt x="242" y="51"/>
                    <a:pt x="243" y="51"/>
                  </a:cubicBezTo>
                  <a:cubicBezTo>
                    <a:pt x="243" y="51"/>
                    <a:pt x="244" y="51"/>
                    <a:pt x="244" y="51"/>
                  </a:cubicBezTo>
                  <a:cubicBezTo>
                    <a:pt x="245" y="51"/>
                    <a:pt x="245" y="51"/>
                    <a:pt x="246" y="51"/>
                  </a:cubicBezTo>
                  <a:cubicBezTo>
                    <a:pt x="246" y="51"/>
                    <a:pt x="246" y="51"/>
                    <a:pt x="247" y="50"/>
                  </a:cubicBezTo>
                  <a:cubicBezTo>
                    <a:pt x="247" y="50"/>
                    <a:pt x="247" y="50"/>
                    <a:pt x="247" y="50"/>
                  </a:cubicBezTo>
                  <a:cubicBezTo>
                    <a:pt x="247" y="50"/>
                    <a:pt x="247" y="50"/>
                    <a:pt x="247" y="50"/>
                  </a:cubicBezTo>
                  <a:cubicBezTo>
                    <a:pt x="247" y="28"/>
                    <a:pt x="247" y="28"/>
                    <a:pt x="247" y="28"/>
                  </a:cubicBezTo>
                  <a:cubicBezTo>
                    <a:pt x="248" y="27"/>
                    <a:pt x="249" y="26"/>
                    <a:pt x="250" y="25"/>
                  </a:cubicBezTo>
                  <a:cubicBezTo>
                    <a:pt x="250" y="24"/>
                    <a:pt x="251" y="23"/>
                    <a:pt x="252" y="23"/>
                  </a:cubicBezTo>
                  <a:cubicBezTo>
                    <a:pt x="252" y="22"/>
                    <a:pt x="253" y="22"/>
                    <a:pt x="253" y="22"/>
                  </a:cubicBezTo>
                  <a:cubicBezTo>
                    <a:pt x="254" y="21"/>
                    <a:pt x="255" y="21"/>
                    <a:pt x="255" y="21"/>
                  </a:cubicBezTo>
                  <a:cubicBezTo>
                    <a:pt x="256" y="21"/>
                    <a:pt x="256" y="21"/>
                    <a:pt x="257" y="21"/>
                  </a:cubicBezTo>
                  <a:cubicBezTo>
                    <a:pt x="257" y="21"/>
                    <a:pt x="257" y="22"/>
                    <a:pt x="258" y="22"/>
                  </a:cubicBezTo>
                  <a:cubicBezTo>
                    <a:pt x="258" y="22"/>
                    <a:pt x="258" y="22"/>
                    <a:pt x="259" y="22"/>
                  </a:cubicBezTo>
                  <a:cubicBezTo>
                    <a:pt x="259" y="22"/>
                    <a:pt x="259" y="22"/>
                    <a:pt x="259" y="22"/>
                  </a:cubicBezTo>
                  <a:cubicBezTo>
                    <a:pt x="260" y="22"/>
                    <a:pt x="260" y="22"/>
                    <a:pt x="260" y="22"/>
                  </a:cubicBezTo>
                  <a:cubicBezTo>
                    <a:pt x="260" y="22"/>
                    <a:pt x="260" y="22"/>
                    <a:pt x="260" y="21"/>
                  </a:cubicBezTo>
                  <a:cubicBezTo>
                    <a:pt x="260" y="21"/>
                    <a:pt x="260" y="21"/>
                    <a:pt x="260" y="21"/>
                  </a:cubicBezTo>
                  <a:cubicBezTo>
                    <a:pt x="260" y="20"/>
                    <a:pt x="260" y="20"/>
                    <a:pt x="260" y="19"/>
                  </a:cubicBezTo>
                  <a:cubicBezTo>
                    <a:pt x="260" y="19"/>
                    <a:pt x="260" y="18"/>
                    <a:pt x="260" y="18"/>
                  </a:cubicBezTo>
                  <a:moveTo>
                    <a:pt x="233" y="46"/>
                  </a:moveTo>
                  <a:cubicBezTo>
                    <a:pt x="233" y="46"/>
                    <a:pt x="233" y="46"/>
                    <a:pt x="233" y="45"/>
                  </a:cubicBezTo>
                  <a:cubicBezTo>
                    <a:pt x="233" y="45"/>
                    <a:pt x="233" y="45"/>
                    <a:pt x="232" y="45"/>
                  </a:cubicBezTo>
                  <a:cubicBezTo>
                    <a:pt x="232" y="45"/>
                    <a:pt x="232" y="45"/>
                    <a:pt x="232" y="45"/>
                  </a:cubicBezTo>
                  <a:cubicBezTo>
                    <a:pt x="232" y="45"/>
                    <a:pt x="232" y="45"/>
                    <a:pt x="231" y="45"/>
                  </a:cubicBezTo>
                  <a:cubicBezTo>
                    <a:pt x="231" y="45"/>
                    <a:pt x="231" y="45"/>
                    <a:pt x="231" y="46"/>
                  </a:cubicBezTo>
                  <a:cubicBezTo>
                    <a:pt x="230" y="46"/>
                    <a:pt x="230" y="46"/>
                    <a:pt x="229" y="46"/>
                  </a:cubicBezTo>
                  <a:cubicBezTo>
                    <a:pt x="229" y="46"/>
                    <a:pt x="228" y="46"/>
                    <a:pt x="228" y="46"/>
                  </a:cubicBezTo>
                  <a:cubicBezTo>
                    <a:pt x="226" y="46"/>
                    <a:pt x="225" y="45"/>
                    <a:pt x="224" y="44"/>
                  </a:cubicBezTo>
                  <a:cubicBezTo>
                    <a:pt x="224" y="43"/>
                    <a:pt x="223" y="42"/>
                    <a:pt x="223" y="39"/>
                  </a:cubicBezTo>
                  <a:cubicBezTo>
                    <a:pt x="223" y="21"/>
                    <a:pt x="223" y="21"/>
                    <a:pt x="223" y="21"/>
                  </a:cubicBezTo>
                  <a:cubicBezTo>
                    <a:pt x="232" y="21"/>
                    <a:pt x="232" y="21"/>
                    <a:pt x="232" y="21"/>
                  </a:cubicBezTo>
                  <a:cubicBezTo>
                    <a:pt x="232" y="21"/>
                    <a:pt x="232" y="21"/>
                    <a:pt x="233" y="21"/>
                  </a:cubicBezTo>
                  <a:cubicBezTo>
                    <a:pt x="233" y="20"/>
                    <a:pt x="233" y="20"/>
                    <a:pt x="233" y="19"/>
                  </a:cubicBezTo>
                  <a:cubicBezTo>
                    <a:pt x="233" y="18"/>
                    <a:pt x="233" y="18"/>
                    <a:pt x="233" y="18"/>
                  </a:cubicBezTo>
                  <a:cubicBezTo>
                    <a:pt x="233" y="17"/>
                    <a:pt x="233" y="17"/>
                    <a:pt x="233" y="17"/>
                  </a:cubicBezTo>
                  <a:cubicBezTo>
                    <a:pt x="232" y="17"/>
                    <a:pt x="232" y="16"/>
                    <a:pt x="232" y="16"/>
                  </a:cubicBezTo>
                  <a:cubicBezTo>
                    <a:pt x="232" y="16"/>
                    <a:pt x="232" y="16"/>
                    <a:pt x="232" y="16"/>
                  </a:cubicBezTo>
                  <a:cubicBezTo>
                    <a:pt x="223" y="16"/>
                    <a:pt x="223" y="16"/>
                    <a:pt x="223" y="16"/>
                  </a:cubicBezTo>
                  <a:cubicBezTo>
                    <a:pt x="223" y="7"/>
                    <a:pt x="223" y="7"/>
                    <a:pt x="223" y="7"/>
                  </a:cubicBezTo>
                  <a:cubicBezTo>
                    <a:pt x="223" y="7"/>
                    <a:pt x="223" y="7"/>
                    <a:pt x="223" y="6"/>
                  </a:cubicBezTo>
                  <a:cubicBezTo>
                    <a:pt x="223" y="6"/>
                    <a:pt x="223" y="6"/>
                    <a:pt x="223" y="6"/>
                  </a:cubicBezTo>
                  <a:cubicBezTo>
                    <a:pt x="223" y="6"/>
                    <a:pt x="222" y="6"/>
                    <a:pt x="222" y="6"/>
                  </a:cubicBezTo>
                  <a:cubicBezTo>
                    <a:pt x="221" y="6"/>
                    <a:pt x="221" y="6"/>
                    <a:pt x="220" y="6"/>
                  </a:cubicBezTo>
                  <a:cubicBezTo>
                    <a:pt x="220" y="6"/>
                    <a:pt x="219" y="6"/>
                    <a:pt x="219" y="6"/>
                  </a:cubicBezTo>
                  <a:cubicBezTo>
                    <a:pt x="219" y="6"/>
                    <a:pt x="218" y="6"/>
                    <a:pt x="218" y="6"/>
                  </a:cubicBezTo>
                  <a:cubicBezTo>
                    <a:pt x="218" y="6"/>
                    <a:pt x="218" y="6"/>
                    <a:pt x="218" y="6"/>
                  </a:cubicBezTo>
                  <a:cubicBezTo>
                    <a:pt x="217" y="7"/>
                    <a:pt x="217" y="7"/>
                    <a:pt x="217" y="7"/>
                  </a:cubicBezTo>
                  <a:cubicBezTo>
                    <a:pt x="217" y="16"/>
                    <a:pt x="217" y="16"/>
                    <a:pt x="217" y="16"/>
                  </a:cubicBezTo>
                  <a:cubicBezTo>
                    <a:pt x="201" y="16"/>
                    <a:pt x="201" y="16"/>
                    <a:pt x="201" y="16"/>
                  </a:cubicBezTo>
                  <a:cubicBezTo>
                    <a:pt x="201" y="9"/>
                    <a:pt x="201" y="9"/>
                    <a:pt x="201" y="9"/>
                  </a:cubicBezTo>
                  <a:cubicBezTo>
                    <a:pt x="201" y="8"/>
                    <a:pt x="201" y="8"/>
                    <a:pt x="201" y="8"/>
                  </a:cubicBezTo>
                  <a:cubicBezTo>
                    <a:pt x="201" y="8"/>
                    <a:pt x="201" y="8"/>
                    <a:pt x="201" y="8"/>
                  </a:cubicBezTo>
                  <a:cubicBezTo>
                    <a:pt x="201" y="8"/>
                    <a:pt x="200" y="8"/>
                    <a:pt x="200" y="7"/>
                  </a:cubicBezTo>
                  <a:cubicBezTo>
                    <a:pt x="199" y="7"/>
                    <a:pt x="199" y="7"/>
                    <a:pt x="198" y="7"/>
                  </a:cubicBezTo>
                  <a:cubicBezTo>
                    <a:pt x="198" y="7"/>
                    <a:pt x="197" y="7"/>
                    <a:pt x="197" y="7"/>
                  </a:cubicBezTo>
                  <a:cubicBezTo>
                    <a:pt x="197" y="8"/>
                    <a:pt x="196" y="8"/>
                    <a:pt x="196" y="8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195" y="8"/>
                    <a:pt x="195" y="8"/>
                    <a:pt x="195" y="9"/>
                  </a:cubicBezTo>
                  <a:cubicBezTo>
                    <a:pt x="195" y="16"/>
                    <a:pt x="195" y="16"/>
                    <a:pt x="195" y="16"/>
                  </a:cubicBezTo>
                  <a:cubicBezTo>
                    <a:pt x="191" y="16"/>
                    <a:pt x="191" y="16"/>
                    <a:pt x="191" y="16"/>
                  </a:cubicBezTo>
                  <a:cubicBezTo>
                    <a:pt x="191" y="16"/>
                    <a:pt x="191" y="16"/>
                    <a:pt x="190" y="16"/>
                  </a:cubicBezTo>
                  <a:cubicBezTo>
                    <a:pt x="190" y="16"/>
                    <a:pt x="190" y="17"/>
                    <a:pt x="190" y="17"/>
                  </a:cubicBezTo>
                  <a:cubicBezTo>
                    <a:pt x="190" y="17"/>
                    <a:pt x="190" y="17"/>
                    <a:pt x="190" y="18"/>
                  </a:cubicBezTo>
                  <a:cubicBezTo>
                    <a:pt x="190" y="18"/>
                    <a:pt x="190" y="18"/>
                    <a:pt x="190" y="19"/>
                  </a:cubicBezTo>
                  <a:cubicBezTo>
                    <a:pt x="190" y="20"/>
                    <a:pt x="190" y="20"/>
                    <a:pt x="190" y="21"/>
                  </a:cubicBezTo>
                  <a:cubicBezTo>
                    <a:pt x="190" y="21"/>
                    <a:pt x="190" y="21"/>
                    <a:pt x="191" y="21"/>
                  </a:cubicBezTo>
                  <a:cubicBezTo>
                    <a:pt x="195" y="21"/>
                    <a:pt x="195" y="21"/>
                    <a:pt x="195" y="21"/>
                  </a:cubicBezTo>
                  <a:cubicBezTo>
                    <a:pt x="195" y="40"/>
                    <a:pt x="195" y="40"/>
                    <a:pt x="195" y="40"/>
                  </a:cubicBezTo>
                  <a:cubicBezTo>
                    <a:pt x="195" y="42"/>
                    <a:pt x="196" y="44"/>
                    <a:pt x="196" y="45"/>
                  </a:cubicBezTo>
                  <a:cubicBezTo>
                    <a:pt x="196" y="46"/>
                    <a:pt x="197" y="48"/>
                    <a:pt x="198" y="48"/>
                  </a:cubicBezTo>
                  <a:cubicBezTo>
                    <a:pt x="198" y="49"/>
                    <a:pt x="199" y="50"/>
                    <a:pt x="201" y="50"/>
                  </a:cubicBezTo>
                  <a:cubicBezTo>
                    <a:pt x="202" y="51"/>
                    <a:pt x="203" y="51"/>
                    <a:pt x="205" y="51"/>
                  </a:cubicBezTo>
                  <a:cubicBezTo>
                    <a:pt x="205" y="51"/>
                    <a:pt x="206" y="51"/>
                    <a:pt x="207" y="51"/>
                  </a:cubicBezTo>
                  <a:cubicBezTo>
                    <a:pt x="207" y="51"/>
                    <a:pt x="208" y="51"/>
                    <a:pt x="208" y="51"/>
                  </a:cubicBezTo>
                  <a:cubicBezTo>
                    <a:pt x="209" y="51"/>
                    <a:pt x="209" y="51"/>
                    <a:pt x="209" y="50"/>
                  </a:cubicBezTo>
                  <a:cubicBezTo>
                    <a:pt x="210" y="50"/>
                    <a:pt x="210" y="50"/>
                    <a:pt x="210" y="50"/>
                  </a:cubicBezTo>
                  <a:cubicBezTo>
                    <a:pt x="210" y="50"/>
                    <a:pt x="210" y="50"/>
                    <a:pt x="211" y="49"/>
                  </a:cubicBezTo>
                  <a:cubicBezTo>
                    <a:pt x="211" y="49"/>
                    <a:pt x="211" y="49"/>
                    <a:pt x="211" y="49"/>
                  </a:cubicBezTo>
                  <a:cubicBezTo>
                    <a:pt x="211" y="49"/>
                    <a:pt x="211" y="48"/>
                    <a:pt x="211" y="48"/>
                  </a:cubicBezTo>
                  <a:cubicBezTo>
                    <a:pt x="211" y="48"/>
                    <a:pt x="211" y="48"/>
                    <a:pt x="211" y="47"/>
                  </a:cubicBezTo>
                  <a:cubicBezTo>
                    <a:pt x="211" y="47"/>
                    <a:pt x="211" y="46"/>
                    <a:pt x="211" y="46"/>
                  </a:cubicBezTo>
                  <a:cubicBezTo>
                    <a:pt x="211" y="46"/>
                    <a:pt x="211" y="46"/>
                    <a:pt x="211" y="45"/>
                  </a:cubicBezTo>
                  <a:cubicBezTo>
                    <a:pt x="211" y="45"/>
                    <a:pt x="210" y="45"/>
                    <a:pt x="210" y="45"/>
                  </a:cubicBezTo>
                  <a:cubicBezTo>
                    <a:pt x="210" y="45"/>
                    <a:pt x="210" y="45"/>
                    <a:pt x="210" y="45"/>
                  </a:cubicBezTo>
                  <a:cubicBezTo>
                    <a:pt x="210" y="45"/>
                    <a:pt x="210" y="45"/>
                    <a:pt x="209" y="45"/>
                  </a:cubicBezTo>
                  <a:cubicBezTo>
                    <a:pt x="209" y="45"/>
                    <a:pt x="209" y="45"/>
                    <a:pt x="209" y="46"/>
                  </a:cubicBezTo>
                  <a:cubicBezTo>
                    <a:pt x="208" y="46"/>
                    <a:pt x="208" y="46"/>
                    <a:pt x="207" y="46"/>
                  </a:cubicBezTo>
                  <a:cubicBezTo>
                    <a:pt x="207" y="46"/>
                    <a:pt x="206" y="46"/>
                    <a:pt x="206" y="46"/>
                  </a:cubicBezTo>
                  <a:cubicBezTo>
                    <a:pt x="204" y="46"/>
                    <a:pt x="203" y="45"/>
                    <a:pt x="202" y="44"/>
                  </a:cubicBezTo>
                  <a:cubicBezTo>
                    <a:pt x="202" y="43"/>
                    <a:pt x="201" y="42"/>
                    <a:pt x="201" y="39"/>
                  </a:cubicBezTo>
                  <a:cubicBezTo>
                    <a:pt x="201" y="21"/>
                    <a:pt x="201" y="21"/>
                    <a:pt x="201" y="21"/>
                  </a:cubicBezTo>
                  <a:cubicBezTo>
                    <a:pt x="217" y="21"/>
                    <a:pt x="217" y="21"/>
                    <a:pt x="217" y="21"/>
                  </a:cubicBezTo>
                  <a:cubicBezTo>
                    <a:pt x="217" y="40"/>
                    <a:pt x="217" y="40"/>
                    <a:pt x="217" y="40"/>
                  </a:cubicBezTo>
                  <a:cubicBezTo>
                    <a:pt x="217" y="42"/>
                    <a:pt x="218" y="44"/>
                    <a:pt x="218" y="45"/>
                  </a:cubicBezTo>
                  <a:cubicBezTo>
                    <a:pt x="218" y="46"/>
                    <a:pt x="219" y="48"/>
                    <a:pt x="220" y="48"/>
                  </a:cubicBezTo>
                  <a:cubicBezTo>
                    <a:pt x="220" y="49"/>
                    <a:pt x="221" y="50"/>
                    <a:pt x="223" y="50"/>
                  </a:cubicBezTo>
                  <a:cubicBezTo>
                    <a:pt x="224" y="51"/>
                    <a:pt x="225" y="51"/>
                    <a:pt x="227" y="51"/>
                  </a:cubicBezTo>
                  <a:cubicBezTo>
                    <a:pt x="227" y="51"/>
                    <a:pt x="228" y="51"/>
                    <a:pt x="229" y="51"/>
                  </a:cubicBezTo>
                  <a:cubicBezTo>
                    <a:pt x="229" y="51"/>
                    <a:pt x="230" y="51"/>
                    <a:pt x="230" y="51"/>
                  </a:cubicBezTo>
                  <a:cubicBezTo>
                    <a:pt x="231" y="51"/>
                    <a:pt x="231" y="50"/>
                    <a:pt x="231" y="50"/>
                  </a:cubicBezTo>
                  <a:cubicBezTo>
                    <a:pt x="232" y="50"/>
                    <a:pt x="232" y="50"/>
                    <a:pt x="232" y="50"/>
                  </a:cubicBezTo>
                  <a:cubicBezTo>
                    <a:pt x="232" y="50"/>
                    <a:pt x="233" y="49"/>
                    <a:pt x="233" y="49"/>
                  </a:cubicBezTo>
                  <a:cubicBezTo>
                    <a:pt x="233" y="48"/>
                    <a:pt x="233" y="48"/>
                    <a:pt x="233" y="47"/>
                  </a:cubicBezTo>
                  <a:cubicBezTo>
                    <a:pt x="233" y="47"/>
                    <a:pt x="233" y="46"/>
                    <a:pt x="233" y="46"/>
                  </a:cubicBezTo>
                  <a:moveTo>
                    <a:pt x="185" y="49"/>
                  </a:moveTo>
                  <a:cubicBezTo>
                    <a:pt x="184" y="49"/>
                    <a:pt x="184" y="48"/>
                    <a:pt x="184" y="48"/>
                  </a:cubicBezTo>
                  <a:cubicBezTo>
                    <a:pt x="171" y="31"/>
                    <a:pt x="171" y="31"/>
                    <a:pt x="171" y="31"/>
                  </a:cubicBezTo>
                  <a:cubicBezTo>
                    <a:pt x="182" y="19"/>
                    <a:pt x="182" y="19"/>
                    <a:pt x="182" y="19"/>
                  </a:cubicBezTo>
                  <a:cubicBezTo>
                    <a:pt x="183" y="19"/>
                    <a:pt x="183" y="18"/>
                    <a:pt x="183" y="18"/>
                  </a:cubicBezTo>
                  <a:cubicBezTo>
                    <a:pt x="183" y="18"/>
                    <a:pt x="183" y="17"/>
                    <a:pt x="183" y="17"/>
                  </a:cubicBezTo>
                  <a:cubicBezTo>
                    <a:pt x="183" y="17"/>
                    <a:pt x="183" y="17"/>
                    <a:pt x="183" y="17"/>
                  </a:cubicBezTo>
                  <a:cubicBezTo>
                    <a:pt x="183" y="17"/>
                    <a:pt x="183" y="16"/>
                    <a:pt x="183" y="16"/>
                  </a:cubicBezTo>
                  <a:cubicBezTo>
                    <a:pt x="182" y="16"/>
                    <a:pt x="182" y="16"/>
                    <a:pt x="182" y="16"/>
                  </a:cubicBezTo>
                  <a:cubicBezTo>
                    <a:pt x="181" y="16"/>
                    <a:pt x="181" y="16"/>
                    <a:pt x="180" y="16"/>
                  </a:cubicBezTo>
                  <a:cubicBezTo>
                    <a:pt x="180" y="16"/>
                    <a:pt x="179" y="16"/>
                    <a:pt x="179" y="16"/>
                  </a:cubicBezTo>
                  <a:cubicBezTo>
                    <a:pt x="178" y="16"/>
                    <a:pt x="178" y="16"/>
                    <a:pt x="178" y="16"/>
                  </a:cubicBezTo>
                  <a:cubicBezTo>
                    <a:pt x="177" y="16"/>
                    <a:pt x="177" y="17"/>
                    <a:pt x="177" y="17"/>
                  </a:cubicBezTo>
                  <a:cubicBezTo>
                    <a:pt x="177" y="17"/>
                    <a:pt x="176" y="17"/>
                    <a:pt x="176" y="17"/>
                  </a:cubicBezTo>
                  <a:cubicBezTo>
                    <a:pt x="164" y="31"/>
                    <a:pt x="164" y="31"/>
                    <a:pt x="164" y="31"/>
                  </a:cubicBezTo>
                  <a:cubicBezTo>
                    <a:pt x="164" y="1"/>
                    <a:pt x="164" y="1"/>
                    <a:pt x="164" y="1"/>
                  </a:cubicBezTo>
                  <a:cubicBezTo>
                    <a:pt x="164" y="1"/>
                    <a:pt x="164" y="1"/>
                    <a:pt x="164" y="1"/>
                  </a:cubicBezTo>
                  <a:cubicBezTo>
                    <a:pt x="164" y="1"/>
                    <a:pt x="164" y="1"/>
                    <a:pt x="163" y="1"/>
                  </a:cubicBezTo>
                  <a:cubicBezTo>
                    <a:pt x="163" y="1"/>
                    <a:pt x="163" y="0"/>
                    <a:pt x="163" y="0"/>
                  </a:cubicBezTo>
                  <a:cubicBezTo>
                    <a:pt x="162" y="0"/>
                    <a:pt x="162" y="0"/>
                    <a:pt x="161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59" y="0"/>
                    <a:pt x="159" y="1"/>
                    <a:pt x="159" y="1"/>
                  </a:cubicBezTo>
                  <a:cubicBezTo>
                    <a:pt x="158" y="1"/>
                    <a:pt x="158" y="1"/>
                    <a:pt x="158" y="1"/>
                  </a:cubicBezTo>
                  <a:cubicBezTo>
                    <a:pt x="158" y="1"/>
                    <a:pt x="158" y="1"/>
                    <a:pt x="158" y="1"/>
                  </a:cubicBezTo>
                  <a:cubicBezTo>
                    <a:pt x="158" y="50"/>
                    <a:pt x="158" y="50"/>
                    <a:pt x="158" y="50"/>
                  </a:cubicBezTo>
                  <a:cubicBezTo>
                    <a:pt x="158" y="50"/>
                    <a:pt x="158" y="50"/>
                    <a:pt x="158" y="50"/>
                  </a:cubicBezTo>
                  <a:cubicBezTo>
                    <a:pt x="158" y="50"/>
                    <a:pt x="158" y="50"/>
                    <a:pt x="159" y="50"/>
                  </a:cubicBezTo>
                  <a:cubicBezTo>
                    <a:pt x="159" y="51"/>
                    <a:pt x="159" y="51"/>
                    <a:pt x="160" y="51"/>
                  </a:cubicBezTo>
                  <a:cubicBezTo>
                    <a:pt x="160" y="51"/>
                    <a:pt x="160" y="51"/>
                    <a:pt x="161" y="51"/>
                  </a:cubicBezTo>
                  <a:cubicBezTo>
                    <a:pt x="162" y="51"/>
                    <a:pt x="162" y="51"/>
                    <a:pt x="163" y="51"/>
                  </a:cubicBezTo>
                  <a:cubicBezTo>
                    <a:pt x="163" y="51"/>
                    <a:pt x="163" y="51"/>
                    <a:pt x="163" y="50"/>
                  </a:cubicBezTo>
                  <a:cubicBezTo>
                    <a:pt x="164" y="50"/>
                    <a:pt x="164" y="50"/>
                    <a:pt x="164" y="50"/>
                  </a:cubicBezTo>
                  <a:cubicBezTo>
                    <a:pt x="164" y="50"/>
                    <a:pt x="164" y="50"/>
                    <a:pt x="164" y="50"/>
                  </a:cubicBezTo>
                  <a:cubicBezTo>
                    <a:pt x="164" y="32"/>
                    <a:pt x="164" y="32"/>
                    <a:pt x="164" y="32"/>
                  </a:cubicBezTo>
                  <a:cubicBezTo>
                    <a:pt x="178" y="50"/>
                    <a:pt x="178" y="50"/>
                    <a:pt x="178" y="50"/>
                  </a:cubicBezTo>
                  <a:cubicBezTo>
                    <a:pt x="178" y="50"/>
                    <a:pt x="178" y="50"/>
                    <a:pt x="178" y="50"/>
                  </a:cubicBezTo>
                  <a:cubicBezTo>
                    <a:pt x="178" y="50"/>
                    <a:pt x="179" y="50"/>
                    <a:pt x="179" y="50"/>
                  </a:cubicBezTo>
                  <a:cubicBezTo>
                    <a:pt x="179" y="51"/>
                    <a:pt x="180" y="51"/>
                    <a:pt x="180" y="51"/>
                  </a:cubicBezTo>
                  <a:cubicBezTo>
                    <a:pt x="180" y="51"/>
                    <a:pt x="181" y="51"/>
                    <a:pt x="182" y="51"/>
                  </a:cubicBezTo>
                  <a:cubicBezTo>
                    <a:pt x="182" y="51"/>
                    <a:pt x="183" y="51"/>
                    <a:pt x="183" y="51"/>
                  </a:cubicBezTo>
                  <a:cubicBezTo>
                    <a:pt x="184" y="51"/>
                    <a:pt x="184" y="51"/>
                    <a:pt x="184" y="50"/>
                  </a:cubicBezTo>
                  <a:cubicBezTo>
                    <a:pt x="184" y="50"/>
                    <a:pt x="184" y="50"/>
                    <a:pt x="185" y="50"/>
                  </a:cubicBezTo>
                  <a:cubicBezTo>
                    <a:pt x="185" y="50"/>
                    <a:pt x="185" y="50"/>
                    <a:pt x="185" y="50"/>
                  </a:cubicBezTo>
                  <a:cubicBezTo>
                    <a:pt x="185" y="49"/>
                    <a:pt x="185" y="49"/>
                    <a:pt x="185" y="49"/>
                  </a:cubicBezTo>
                  <a:moveTo>
                    <a:pt x="125" y="30"/>
                  </a:moveTo>
                  <a:cubicBezTo>
                    <a:pt x="125" y="29"/>
                    <a:pt x="125" y="28"/>
                    <a:pt x="126" y="26"/>
                  </a:cubicBezTo>
                  <a:cubicBezTo>
                    <a:pt x="126" y="25"/>
                    <a:pt x="127" y="24"/>
                    <a:pt x="127" y="23"/>
                  </a:cubicBezTo>
                  <a:cubicBezTo>
                    <a:pt x="128" y="22"/>
                    <a:pt x="129" y="22"/>
                    <a:pt x="130" y="21"/>
                  </a:cubicBezTo>
                  <a:cubicBezTo>
                    <a:pt x="131" y="20"/>
                    <a:pt x="133" y="20"/>
                    <a:pt x="134" y="20"/>
                  </a:cubicBezTo>
                  <a:cubicBezTo>
                    <a:pt x="137" y="20"/>
                    <a:pt x="139" y="21"/>
                    <a:pt x="141" y="23"/>
                  </a:cubicBezTo>
                  <a:cubicBezTo>
                    <a:pt x="142" y="25"/>
                    <a:pt x="143" y="27"/>
                    <a:pt x="143" y="30"/>
                  </a:cubicBezTo>
                  <a:lnTo>
                    <a:pt x="125" y="30"/>
                  </a:lnTo>
                  <a:close/>
                  <a:moveTo>
                    <a:pt x="149" y="31"/>
                  </a:moveTo>
                  <a:cubicBezTo>
                    <a:pt x="149" y="29"/>
                    <a:pt x="148" y="27"/>
                    <a:pt x="148" y="25"/>
                  </a:cubicBezTo>
                  <a:cubicBezTo>
                    <a:pt x="147" y="23"/>
                    <a:pt x="146" y="21"/>
                    <a:pt x="145" y="20"/>
                  </a:cubicBezTo>
                  <a:cubicBezTo>
                    <a:pt x="144" y="19"/>
                    <a:pt x="143" y="18"/>
                    <a:pt x="141" y="17"/>
                  </a:cubicBezTo>
                  <a:cubicBezTo>
                    <a:pt x="139" y="16"/>
                    <a:pt x="137" y="16"/>
                    <a:pt x="134" y="16"/>
                  </a:cubicBezTo>
                  <a:cubicBezTo>
                    <a:pt x="132" y="16"/>
                    <a:pt x="130" y="16"/>
                    <a:pt x="128" y="17"/>
                  </a:cubicBezTo>
                  <a:cubicBezTo>
                    <a:pt x="126" y="18"/>
                    <a:pt x="124" y="19"/>
                    <a:pt x="123" y="20"/>
                  </a:cubicBezTo>
                  <a:cubicBezTo>
                    <a:pt x="122" y="22"/>
                    <a:pt x="121" y="24"/>
                    <a:pt x="120" y="26"/>
                  </a:cubicBezTo>
                  <a:cubicBezTo>
                    <a:pt x="119" y="28"/>
                    <a:pt x="119" y="31"/>
                    <a:pt x="119" y="34"/>
                  </a:cubicBezTo>
                  <a:cubicBezTo>
                    <a:pt x="119" y="36"/>
                    <a:pt x="119" y="39"/>
                    <a:pt x="120" y="41"/>
                  </a:cubicBezTo>
                  <a:cubicBezTo>
                    <a:pt x="120" y="43"/>
                    <a:pt x="122" y="45"/>
                    <a:pt x="123" y="47"/>
                  </a:cubicBezTo>
                  <a:cubicBezTo>
                    <a:pt x="124" y="48"/>
                    <a:pt x="126" y="49"/>
                    <a:pt x="128" y="50"/>
                  </a:cubicBezTo>
                  <a:cubicBezTo>
                    <a:pt x="130" y="51"/>
                    <a:pt x="132" y="51"/>
                    <a:pt x="135" y="51"/>
                  </a:cubicBezTo>
                  <a:cubicBezTo>
                    <a:pt x="136" y="51"/>
                    <a:pt x="138" y="51"/>
                    <a:pt x="139" y="51"/>
                  </a:cubicBezTo>
                  <a:cubicBezTo>
                    <a:pt x="141" y="51"/>
                    <a:pt x="142" y="50"/>
                    <a:pt x="143" y="50"/>
                  </a:cubicBezTo>
                  <a:cubicBezTo>
                    <a:pt x="144" y="50"/>
                    <a:pt x="145" y="49"/>
                    <a:pt x="145" y="49"/>
                  </a:cubicBezTo>
                  <a:cubicBezTo>
                    <a:pt x="146" y="49"/>
                    <a:pt x="146" y="49"/>
                    <a:pt x="147" y="49"/>
                  </a:cubicBezTo>
                  <a:cubicBezTo>
                    <a:pt x="147" y="48"/>
                    <a:pt x="147" y="48"/>
                    <a:pt x="147" y="48"/>
                  </a:cubicBezTo>
                  <a:cubicBezTo>
                    <a:pt x="147" y="48"/>
                    <a:pt x="147" y="48"/>
                    <a:pt x="147" y="48"/>
                  </a:cubicBezTo>
                  <a:cubicBezTo>
                    <a:pt x="147" y="47"/>
                    <a:pt x="147" y="47"/>
                    <a:pt x="147" y="47"/>
                  </a:cubicBezTo>
                  <a:cubicBezTo>
                    <a:pt x="147" y="47"/>
                    <a:pt x="147" y="47"/>
                    <a:pt x="147" y="46"/>
                  </a:cubicBezTo>
                  <a:cubicBezTo>
                    <a:pt x="147" y="46"/>
                    <a:pt x="147" y="45"/>
                    <a:pt x="147" y="45"/>
                  </a:cubicBezTo>
                  <a:cubicBezTo>
                    <a:pt x="147" y="45"/>
                    <a:pt x="147" y="45"/>
                    <a:pt x="147" y="44"/>
                  </a:cubicBezTo>
                  <a:cubicBezTo>
                    <a:pt x="147" y="44"/>
                    <a:pt x="147" y="44"/>
                    <a:pt x="147" y="44"/>
                  </a:cubicBezTo>
                  <a:cubicBezTo>
                    <a:pt x="147" y="44"/>
                    <a:pt x="146" y="44"/>
                    <a:pt x="146" y="44"/>
                  </a:cubicBezTo>
                  <a:cubicBezTo>
                    <a:pt x="146" y="44"/>
                    <a:pt x="146" y="44"/>
                    <a:pt x="145" y="44"/>
                  </a:cubicBezTo>
                  <a:cubicBezTo>
                    <a:pt x="144" y="45"/>
                    <a:pt x="144" y="45"/>
                    <a:pt x="143" y="45"/>
                  </a:cubicBezTo>
                  <a:cubicBezTo>
                    <a:pt x="142" y="45"/>
                    <a:pt x="141" y="46"/>
                    <a:pt x="140" y="46"/>
                  </a:cubicBezTo>
                  <a:cubicBezTo>
                    <a:pt x="138" y="46"/>
                    <a:pt x="137" y="46"/>
                    <a:pt x="136" y="46"/>
                  </a:cubicBezTo>
                  <a:cubicBezTo>
                    <a:pt x="134" y="46"/>
                    <a:pt x="132" y="46"/>
                    <a:pt x="131" y="46"/>
                  </a:cubicBezTo>
                  <a:cubicBezTo>
                    <a:pt x="129" y="45"/>
                    <a:pt x="128" y="44"/>
                    <a:pt x="127" y="43"/>
                  </a:cubicBezTo>
                  <a:cubicBezTo>
                    <a:pt x="126" y="42"/>
                    <a:pt x="126" y="41"/>
                    <a:pt x="125" y="39"/>
                  </a:cubicBezTo>
                  <a:cubicBezTo>
                    <a:pt x="125" y="38"/>
                    <a:pt x="125" y="36"/>
                    <a:pt x="125" y="35"/>
                  </a:cubicBezTo>
                  <a:cubicBezTo>
                    <a:pt x="146" y="35"/>
                    <a:pt x="146" y="35"/>
                    <a:pt x="146" y="35"/>
                  </a:cubicBezTo>
                  <a:cubicBezTo>
                    <a:pt x="147" y="35"/>
                    <a:pt x="147" y="34"/>
                    <a:pt x="148" y="34"/>
                  </a:cubicBezTo>
                  <a:cubicBezTo>
                    <a:pt x="148" y="34"/>
                    <a:pt x="149" y="33"/>
                    <a:pt x="149" y="32"/>
                  </a:cubicBezTo>
                  <a:lnTo>
                    <a:pt x="149" y="31"/>
                  </a:lnTo>
                  <a:close/>
                  <a:moveTo>
                    <a:pt x="109" y="3"/>
                  </a:moveTo>
                  <a:cubicBezTo>
                    <a:pt x="109" y="3"/>
                    <a:pt x="108" y="3"/>
                    <a:pt x="106" y="3"/>
                  </a:cubicBezTo>
                  <a:cubicBezTo>
                    <a:pt x="105" y="3"/>
                    <a:pt x="104" y="3"/>
                    <a:pt x="103" y="3"/>
                  </a:cubicBezTo>
                  <a:cubicBezTo>
                    <a:pt x="103" y="4"/>
                    <a:pt x="103" y="5"/>
                    <a:pt x="103" y="6"/>
                  </a:cubicBezTo>
                  <a:cubicBezTo>
                    <a:pt x="103" y="8"/>
                    <a:pt x="103" y="9"/>
                    <a:pt x="103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8" y="10"/>
                    <a:pt x="109" y="10"/>
                    <a:pt x="109" y="9"/>
                  </a:cubicBezTo>
                  <a:cubicBezTo>
                    <a:pt x="110" y="9"/>
                    <a:pt x="110" y="8"/>
                    <a:pt x="110" y="6"/>
                  </a:cubicBezTo>
                  <a:cubicBezTo>
                    <a:pt x="110" y="5"/>
                    <a:pt x="110" y="4"/>
                    <a:pt x="109" y="3"/>
                  </a:cubicBezTo>
                  <a:moveTo>
                    <a:pt x="109" y="17"/>
                  </a:moveTo>
                  <a:cubicBezTo>
                    <a:pt x="109" y="17"/>
                    <a:pt x="109" y="17"/>
                    <a:pt x="109" y="17"/>
                  </a:cubicBezTo>
                  <a:cubicBezTo>
                    <a:pt x="109" y="17"/>
                    <a:pt x="109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7" y="16"/>
                    <a:pt x="107" y="16"/>
                    <a:pt x="106" y="16"/>
                  </a:cubicBezTo>
                  <a:cubicBezTo>
                    <a:pt x="106" y="16"/>
                    <a:pt x="105" y="16"/>
                    <a:pt x="105" y="16"/>
                  </a:cubicBezTo>
                  <a:cubicBezTo>
                    <a:pt x="105" y="16"/>
                    <a:pt x="104" y="16"/>
                    <a:pt x="104" y="16"/>
                  </a:cubicBezTo>
                  <a:cubicBezTo>
                    <a:pt x="104" y="16"/>
                    <a:pt x="104" y="17"/>
                    <a:pt x="104" y="17"/>
                  </a:cubicBezTo>
                  <a:cubicBezTo>
                    <a:pt x="103" y="17"/>
                    <a:pt x="103" y="17"/>
                    <a:pt x="103" y="17"/>
                  </a:cubicBezTo>
                  <a:cubicBezTo>
                    <a:pt x="103" y="51"/>
                    <a:pt x="103" y="51"/>
                    <a:pt x="103" y="51"/>
                  </a:cubicBezTo>
                  <a:cubicBezTo>
                    <a:pt x="103" y="53"/>
                    <a:pt x="103" y="54"/>
                    <a:pt x="103" y="55"/>
                  </a:cubicBezTo>
                  <a:cubicBezTo>
                    <a:pt x="103" y="56"/>
                    <a:pt x="103" y="57"/>
                    <a:pt x="102" y="57"/>
                  </a:cubicBezTo>
                  <a:cubicBezTo>
                    <a:pt x="102" y="58"/>
                    <a:pt x="101" y="58"/>
                    <a:pt x="101" y="58"/>
                  </a:cubicBezTo>
                  <a:cubicBezTo>
                    <a:pt x="100" y="58"/>
                    <a:pt x="100" y="59"/>
                    <a:pt x="99" y="59"/>
                  </a:cubicBezTo>
                  <a:cubicBezTo>
                    <a:pt x="98" y="59"/>
                    <a:pt x="98" y="59"/>
                    <a:pt x="97" y="58"/>
                  </a:cubicBezTo>
                  <a:cubicBezTo>
                    <a:pt x="97" y="58"/>
                    <a:pt x="97" y="58"/>
                    <a:pt x="97" y="58"/>
                  </a:cubicBezTo>
                  <a:cubicBezTo>
                    <a:pt x="96" y="58"/>
                    <a:pt x="96" y="58"/>
                    <a:pt x="96" y="59"/>
                  </a:cubicBezTo>
                  <a:cubicBezTo>
                    <a:pt x="96" y="59"/>
                    <a:pt x="96" y="59"/>
                    <a:pt x="96" y="59"/>
                  </a:cubicBezTo>
                  <a:cubicBezTo>
                    <a:pt x="96" y="59"/>
                    <a:pt x="96" y="59"/>
                    <a:pt x="96" y="60"/>
                  </a:cubicBezTo>
                  <a:cubicBezTo>
                    <a:pt x="96" y="60"/>
                    <a:pt x="96" y="60"/>
                    <a:pt x="96" y="61"/>
                  </a:cubicBezTo>
                  <a:cubicBezTo>
                    <a:pt x="96" y="61"/>
                    <a:pt x="96" y="61"/>
                    <a:pt x="96" y="62"/>
                  </a:cubicBezTo>
                  <a:cubicBezTo>
                    <a:pt x="96" y="62"/>
                    <a:pt x="96" y="62"/>
                    <a:pt x="96" y="62"/>
                  </a:cubicBezTo>
                  <a:cubicBezTo>
                    <a:pt x="96" y="62"/>
                    <a:pt x="96" y="63"/>
                    <a:pt x="96" y="63"/>
                  </a:cubicBezTo>
                  <a:cubicBezTo>
                    <a:pt x="96" y="63"/>
                    <a:pt x="96" y="63"/>
                    <a:pt x="97" y="63"/>
                  </a:cubicBezTo>
                  <a:cubicBezTo>
                    <a:pt x="97" y="63"/>
                    <a:pt x="97" y="63"/>
                    <a:pt x="98" y="64"/>
                  </a:cubicBezTo>
                  <a:cubicBezTo>
                    <a:pt x="98" y="64"/>
                    <a:pt x="99" y="64"/>
                    <a:pt x="100" y="64"/>
                  </a:cubicBezTo>
                  <a:cubicBezTo>
                    <a:pt x="101" y="64"/>
                    <a:pt x="103" y="63"/>
                    <a:pt x="104" y="63"/>
                  </a:cubicBezTo>
                  <a:cubicBezTo>
                    <a:pt x="105" y="62"/>
                    <a:pt x="106" y="62"/>
                    <a:pt x="107" y="61"/>
                  </a:cubicBezTo>
                  <a:cubicBezTo>
                    <a:pt x="108" y="60"/>
                    <a:pt x="108" y="58"/>
                    <a:pt x="109" y="57"/>
                  </a:cubicBezTo>
                  <a:cubicBezTo>
                    <a:pt x="109" y="55"/>
                    <a:pt x="109" y="53"/>
                    <a:pt x="109" y="51"/>
                  </a:cubicBezTo>
                  <a:lnTo>
                    <a:pt x="109" y="17"/>
                  </a:lnTo>
                  <a:close/>
                  <a:moveTo>
                    <a:pt x="87" y="39"/>
                  </a:moveTo>
                  <a:cubicBezTo>
                    <a:pt x="87" y="40"/>
                    <a:pt x="86" y="41"/>
                    <a:pt x="85" y="43"/>
                  </a:cubicBezTo>
                  <a:cubicBezTo>
                    <a:pt x="84" y="44"/>
                    <a:pt x="83" y="45"/>
                    <a:pt x="82" y="45"/>
                  </a:cubicBezTo>
                  <a:cubicBezTo>
                    <a:pt x="81" y="46"/>
                    <a:pt x="79" y="46"/>
                    <a:pt x="77" y="46"/>
                  </a:cubicBezTo>
                  <a:cubicBezTo>
                    <a:pt x="76" y="46"/>
                    <a:pt x="74" y="46"/>
                    <a:pt x="73" y="45"/>
                  </a:cubicBezTo>
                  <a:cubicBezTo>
                    <a:pt x="71" y="44"/>
                    <a:pt x="70" y="44"/>
                    <a:pt x="70" y="42"/>
                  </a:cubicBezTo>
                  <a:cubicBezTo>
                    <a:pt x="69" y="41"/>
                    <a:pt x="68" y="40"/>
                    <a:pt x="68" y="38"/>
                  </a:cubicBezTo>
                  <a:cubicBezTo>
                    <a:pt x="68" y="37"/>
                    <a:pt x="67" y="35"/>
                    <a:pt x="67" y="33"/>
                  </a:cubicBezTo>
                  <a:cubicBezTo>
                    <a:pt x="67" y="31"/>
                    <a:pt x="68" y="30"/>
                    <a:pt x="68" y="28"/>
                  </a:cubicBezTo>
                  <a:cubicBezTo>
                    <a:pt x="68" y="27"/>
                    <a:pt x="69" y="25"/>
                    <a:pt x="70" y="24"/>
                  </a:cubicBezTo>
                  <a:cubicBezTo>
                    <a:pt x="71" y="23"/>
                    <a:pt x="72" y="22"/>
                    <a:pt x="73" y="21"/>
                  </a:cubicBezTo>
                  <a:cubicBezTo>
                    <a:pt x="74" y="21"/>
                    <a:pt x="76" y="21"/>
                    <a:pt x="78" y="21"/>
                  </a:cubicBezTo>
                  <a:cubicBezTo>
                    <a:pt x="80" y="21"/>
                    <a:pt x="81" y="21"/>
                    <a:pt x="82" y="22"/>
                  </a:cubicBezTo>
                  <a:cubicBezTo>
                    <a:pt x="84" y="22"/>
                    <a:pt x="85" y="23"/>
                    <a:pt x="85" y="24"/>
                  </a:cubicBezTo>
                  <a:cubicBezTo>
                    <a:pt x="86" y="26"/>
                    <a:pt x="87" y="27"/>
                    <a:pt x="87" y="28"/>
                  </a:cubicBezTo>
                  <a:cubicBezTo>
                    <a:pt x="87" y="30"/>
                    <a:pt x="88" y="32"/>
                    <a:pt x="88" y="33"/>
                  </a:cubicBezTo>
                  <a:cubicBezTo>
                    <a:pt x="88" y="35"/>
                    <a:pt x="87" y="37"/>
                    <a:pt x="87" y="39"/>
                  </a:cubicBezTo>
                  <a:moveTo>
                    <a:pt x="93" y="26"/>
                  </a:moveTo>
                  <a:cubicBezTo>
                    <a:pt x="92" y="24"/>
                    <a:pt x="91" y="22"/>
                    <a:pt x="90" y="20"/>
                  </a:cubicBezTo>
                  <a:cubicBezTo>
                    <a:pt x="88" y="19"/>
                    <a:pt x="87" y="18"/>
                    <a:pt x="85" y="17"/>
                  </a:cubicBezTo>
                  <a:cubicBezTo>
                    <a:pt x="83" y="16"/>
                    <a:pt x="81" y="16"/>
                    <a:pt x="78" y="16"/>
                  </a:cubicBezTo>
                  <a:cubicBezTo>
                    <a:pt x="75" y="16"/>
                    <a:pt x="73" y="16"/>
                    <a:pt x="71" y="17"/>
                  </a:cubicBezTo>
                  <a:cubicBezTo>
                    <a:pt x="69" y="18"/>
                    <a:pt x="67" y="19"/>
                    <a:pt x="65" y="21"/>
                  </a:cubicBezTo>
                  <a:cubicBezTo>
                    <a:pt x="64" y="22"/>
                    <a:pt x="63" y="24"/>
                    <a:pt x="62" y="26"/>
                  </a:cubicBezTo>
                  <a:cubicBezTo>
                    <a:pt x="62" y="29"/>
                    <a:pt x="61" y="31"/>
                    <a:pt x="61" y="34"/>
                  </a:cubicBezTo>
                  <a:cubicBezTo>
                    <a:pt x="61" y="36"/>
                    <a:pt x="62" y="39"/>
                    <a:pt x="62" y="41"/>
                  </a:cubicBezTo>
                  <a:cubicBezTo>
                    <a:pt x="63" y="43"/>
                    <a:pt x="64" y="45"/>
                    <a:pt x="65" y="47"/>
                  </a:cubicBezTo>
                  <a:cubicBezTo>
                    <a:pt x="67" y="48"/>
                    <a:pt x="68" y="49"/>
                    <a:pt x="70" y="50"/>
                  </a:cubicBezTo>
                  <a:cubicBezTo>
                    <a:pt x="72" y="51"/>
                    <a:pt x="75" y="51"/>
                    <a:pt x="77" y="51"/>
                  </a:cubicBezTo>
                  <a:cubicBezTo>
                    <a:pt x="80" y="51"/>
                    <a:pt x="82" y="51"/>
                    <a:pt x="84" y="50"/>
                  </a:cubicBezTo>
                  <a:cubicBezTo>
                    <a:pt x="86" y="49"/>
                    <a:pt x="88" y="48"/>
                    <a:pt x="90" y="46"/>
                  </a:cubicBezTo>
                  <a:cubicBezTo>
                    <a:pt x="91" y="44"/>
                    <a:pt x="92" y="43"/>
                    <a:pt x="93" y="40"/>
                  </a:cubicBezTo>
                  <a:cubicBezTo>
                    <a:pt x="93" y="38"/>
                    <a:pt x="94" y="36"/>
                    <a:pt x="94" y="33"/>
                  </a:cubicBezTo>
                  <a:cubicBezTo>
                    <a:pt x="94" y="30"/>
                    <a:pt x="93" y="28"/>
                    <a:pt x="93" y="26"/>
                  </a:cubicBezTo>
                  <a:moveTo>
                    <a:pt x="56" y="18"/>
                  </a:moveTo>
                  <a:cubicBezTo>
                    <a:pt x="56" y="18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5" y="16"/>
                    <a:pt x="55" y="16"/>
                  </a:cubicBezTo>
                  <a:cubicBezTo>
                    <a:pt x="55" y="16"/>
                    <a:pt x="54" y="16"/>
                    <a:pt x="54" y="16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2" y="16"/>
                    <a:pt x="52" y="16"/>
                    <a:pt x="51" y="16"/>
                  </a:cubicBezTo>
                  <a:cubicBezTo>
                    <a:pt x="51" y="16"/>
                    <a:pt x="50" y="16"/>
                    <a:pt x="49" y="16"/>
                  </a:cubicBezTo>
                  <a:cubicBezTo>
                    <a:pt x="49" y="16"/>
                    <a:pt x="48" y="16"/>
                    <a:pt x="47" y="17"/>
                  </a:cubicBezTo>
                  <a:cubicBezTo>
                    <a:pt x="47" y="17"/>
                    <a:pt x="46" y="18"/>
                    <a:pt x="45" y="19"/>
                  </a:cubicBezTo>
                  <a:cubicBezTo>
                    <a:pt x="44" y="20"/>
                    <a:pt x="43" y="21"/>
                    <a:pt x="43" y="22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3" y="17"/>
                    <a:pt x="43" y="17"/>
                    <a:pt x="42" y="17"/>
                  </a:cubicBezTo>
                  <a:cubicBezTo>
                    <a:pt x="42" y="17"/>
                    <a:pt x="42" y="16"/>
                    <a:pt x="42" y="16"/>
                  </a:cubicBezTo>
                  <a:cubicBezTo>
                    <a:pt x="42" y="16"/>
                    <a:pt x="42" y="16"/>
                    <a:pt x="41" y="16"/>
                  </a:cubicBezTo>
                  <a:cubicBezTo>
                    <a:pt x="41" y="16"/>
                    <a:pt x="40" y="16"/>
                    <a:pt x="40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6"/>
                    <a:pt x="37" y="17"/>
                    <a:pt x="37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7" y="50"/>
                    <a:pt x="38" y="50"/>
                    <a:pt x="38" y="50"/>
                  </a:cubicBezTo>
                  <a:cubicBezTo>
                    <a:pt x="38" y="51"/>
                    <a:pt x="38" y="51"/>
                    <a:pt x="39" y="51"/>
                  </a:cubicBezTo>
                  <a:cubicBezTo>
                    <a:pt x="39" y="51"/>
                    <a:pt x="40" y="51"/>
                    <a:pt x="40" y="51"/>
                  </a:cubicBezTo>
                  <a:cubicBezTo>
                    <a:pt x="41" y="51"/>
                    <a:pt x="41" y="51"/>
                    <a:pt x="42" y="51"/>
                  </a:cubicBezTo>
                  <a:cubicBezTo>
                    <a:pt x="42" y="51"/>
                    <a:pt x="42" y="51"/>
                    <a:pt x="43" y="5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4" y="27"/>
                    <a:pt x="45" y="26"/>
                    <a:pt x="45" y="25"/>
                  </a:cubicBezTo>
                  <a:cubicBezTo>
                    <a:pt x="46" y="24"/>
                    <a:pt x="47" y="23"/>
                    <a:pt x="47" y="23"/>
                  </a:cubicBezTo>
                  <a:cubicBezTo>
                    <a:pt x="48" y="22"/>
                    <a:pt x="49" y="22"/>
                    <a:pt x="49" y="22"/>
                  </a:cubicBezTo>
                  <a:cubicBezTo>
                    <a:pt x="50" y="21"/>
                    <a:pt x="50" y="21"/>
                    <a:pt x="51" y="21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3" y="21"/>
                    <a:pt x="53" y="22"/>
                    <a:pt x="54" y="22"/>
                  </a:cubicBezTo>
                  <a:cubicBezTo>
                    <a:pt x="54" y="22"/>
                    <a:pt x="54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6" y="22"/>
                    <a:pt x="56" y="22"/>
                  </a:cubicBezTo>
                  <a:cubicBezTo>
                    <a:pt x="56" y="22"/>
                    <a:pt x="56" y="22"/>
                    <a:pt x="56" y="21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6" y="20"/>
                    <a:pt x="56" y="20"/>
                    <a:pt x="56" y="19"/>
                  </a:cubicBezTo>
                  <a:cubicBezTo>
                    <a:pt x="56" y="19"/>
                    <a:pt x="56" y="18"/>
                    <a:pt x="56" y="18"/>
                  </a:cubicBezTo>
                  <a:moveTo>
                    <a:pt x="21" y="22"/>
                  </a:moveTo>
                  <a:cubicBezTo>
                    <a:pt x="21" y="23"/>
                    <a:pt x="20" y="24"/>
                    <a:pt x="19" y="25"/>
                  </a:cubicBezTo>
                  <a:cubicBezTo>
                    <a:pt x="18" y="26"/>
                    <a:pt x="17" y="27"/>
                    <a:pt x="16" y="27"/>
                  </a:cubicBezTo>
                  <a:cubicBezTo>
                    <a:pt x="15" y="27"/>
                    <a:pt x="13" y="28"/>
                    <a:pt x="12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3" y="9"/>
                    <a:pt x="14" y="9"/>
                    <a:pt x="15" y="9"/>
                  </a:cubicBezTo>
                  <a:cubicBezTo>
                    <a:pt x="16" y="9"/>
                    <a:pt x="17" y="10"/>
                    <a:pt x="18" y="10"/>
                  </a:cubicBezTo>
                  <a:cubicBezTo>
                    <a:pt x="19" y="11"/>
                    <a:pt x="20" y="12"/>
                    <a:pt x="21" y="13"/>
                  </a:cubicBezTo>
                  <a:cubicBezTo>
                    <a:pt x="21" y="15"/>
                    <a:pt x="22" y="16"/>
                    <a:pt x="22" y="18"/>
                  </a:cubicBezTo>
                  <a:cubicBezTo>
                    <a:pt x="22" y="19"/>
                    <a:pt x="22" y="21"/>
                    <a:pt x="21" y="22"/>
                  </a:cubicBezTo>
                  <a:moveTo>
                    <a:pt x="28" y="13"/>
                  </a:moveTo>
                  <a:cubicBezTo>
                    <a:pt x="27" y="11"/>
                    <a:pt x="26" y="10"/>
                    <a:pt x="26" y="9"/>
                  </a:cubicBezTo>
                  <a:cubicBezTo>
                    <a:pt x="25" y="8"/>
                    <a:pt x="23" y="7"/>
                    <a:pt x="22" y="6"/>
                  </a:cubicBezTo>
                  <a:cubicBezTo>
                    <a:pt x="21" y="5"/>
                    <a:pt x="20" y="5"/>
                    <a:pt x="18" y="5"/>
                  </a:cubicBezTo>
                  <a:cubicBezTo>
                    <a:pt x="17" y="4"/>
                    <a:pt x="16" y="4"/>
                    <a:pt x="15" y="4"/>
                  </a:cubicBezTo>
                  <a:cubicBezTo>
                    <a:pt x="14" y="4"/>
                    <a:pt x="13" y="4"/>
                    <a:pt x="1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4"/>
                    <a:pt x="0" y="5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2" y="51"/>
                    <a:pt x="2" y="51"/>
                    <a:pt x="3" y="51"/>
                  </a:cubicBezTo>
                  <a:cubicBezTo>
                    <a:pt x="3" y="51"/>
                    <a:pt x="4" y="51"/>
                    <a:pt x="4" y="51"/>
                  </a:cubicBezTo>
                  <a:cubicBezTo>
                    <a:pt x="5" y="51"/>
                    <a:pt x="5" y="51"/>
                    <a:pt x="5" y="50"/>
                  </a:cubicBezTo>
                  <a:cubicBezTo>
                    <a:pt x="5" y="50"/>
                    <a:pt x="6" y="5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4" y="33"/>
                    <a:pt x="17" y="32"/>
                    <a:pt x="19" y="32"/>
                  </a:cubicBezTo>
                  <a:cubicBezTo>
                    <a:pt x="21" y="31"/>
                    <a:pt x="22" y="30"/>
                    <a:pt x="24" y="29"/>
                  </a:cubicBezTo>
                  <a:cubicBezTo>
                    <a:pt x="25" y="27"/>
                    <a:pt x="26" y="26"/>
                    <a:pt x="27" y="24"/>
                  </a:cubicBezTo>
                  <a:cubicBezTo>
                    <a:pt x="28" y="22"/>
                    <a:pt x="28" y="20"/>
                    <a:pt x="28" y="18"/>
                  </a:cubicBezTo>
                  <a:cubicBezTo>
                    <a:pt x="28" y="16"/>
                    <a:pt x="28" y="14"/>
                    <a:pt x="28" y="13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7" name="Freeform 6"/>
            <p:cNvSpPr>
              <a:spLocks noEditPoints="1"/>
            </p:cNvSpPr>
            <p:nvPr userDrawn="1"/>
          </p:nvSpPr>
          <p:spPr bwMode="auto">
            <a:xfrm>
              <a:off x="8520185" y="3891638"/>
              <a:ext cx="952500" cy="350838"/>
            </a:xfrm>
            <a:custGeom>
              <a:avLst/>
              <a:gdLst>
                <a:gd name="T0" fmla="*/ 166 w 252"/>
                <a:gd name="T1" fmla="*/ 2 h 93"/>
                <a:gd name="T2" fmla="*/ 177 w 252"/>
                <a:gd name="T3" fmla="*/ 90 h 93"/>
                <a:gd name="T4" fmla="*/ 198 w 252"/>
                <a:gd name="T5" fmla="*/ 72 h 93"/>
                <a:gd name="T6" fmla="*/ 231 w 252"/>
                <a:gd name="T7" fmla="*/ 32 h 93"/>
                <a:gd name="T8" fmla="*/ 252 w 252"/>
                <a:gd name="T9" fmla="*/ 90 h 93"/>
                <a:gd name="T10" fmla="*/ 242 w 252"/>
                <a:gd name="T11" fmla="*/ 2 h 93"/>
                <a:gd name="T12" fmla="*/ 230 w 252"/>
                <a:gd name="T13" fmla="*/ 3 h 93"/>
                <a:gd name="T14" fmla="*/ 205 w 252"/>
                <a:gd name="T15" fmla="*/ 56 h 93"/>
                <a:gd name="T16" fmla="*/ 182 w 252"/>
                <a:gd name="T17" fmla="*/ 3 h 93"/>
                <a:gd name="T18" fmla="*/ 170 w 252"/>
                <a:gd name="T19" fmla="*/ 2 h 93"/>
                <a:gd name="T20" fmla="*/ 124 w 252"/>
                <a:gd name="T21" fmla="*/ 68 h 93"/>
                <a:gd name="T22" fmla="*/ 107 w 252"/>
                <a:gd name="T23" fmla="*/ 78 h 93"/>
                <a:gd name="T24" fmla="*/ 91 w 252"/>
                <a:gd name="T25" fmla="*/ 68 h 93"/>
                <a:gd name="T26" fmla="*/ 86 w 252"/>
                <a:gd name="T27" fmla="*/ 46 h 93"/>
                <a:gd name="T28" fmla="*/ 91 w 252"/>
                <a:gd name="T29" fmla="*/ 24 h 93"/>
                <a:gd name="T30" fmla="*/ 108 w 252"/>
                <a:gd name="T31" fmla="*/ 15 h 93"/>
                <a:gd name="T32" fmla="*/ 124 w 252"/>
                <a:gd name="T33" fmla="*/ 24 h 93"/>
                <a:gd name="T34" fmla="*/ 128 w 252"/>
                <a:gd name="T35" fmla="*/ 46 h 93"/>
                <a:gd name="T36" fmla="*/ 144 w 252"/>
                <a:gd name="T37" fmla="*/ 28 h 93"/>
                <a:gd name="T38" fmla="*/ 125 w 252"/>
                <a:gd name="T39" fmla="*/ 4 h 93"/>
                <a:gd name="T40" fmla="*/ 90 w 252"/>
                <a:gd name="T41" fmla="*/ 4 h 93"/>
                <a:gd name="T42" fmla="*/ 70 w 252"/>
                <a:gd name="T43" fmla="*/ 28 h 93"/>
                <a:gd name="T44" fmla="*/ 70 w 252"/>
                <a:gd name="T45" fmla="*/ 64 h 93"/>
                <a:gd name="T46" fmla="*/ 89 w 252"/>
                <a:gd name="T47" fmla="*/ 89 h 93"/>
                <a:gd name="T48" fmla="*/ 125 w 252"/>
                <a:gd name="T49" fmla="*/ 89 h 93"/>
                <a:gd name="T50" fmla="*/ 144 w 252"/>
                <a:gd name="T51" fmla="*/ 64 h 93"/>
                <a:gd name="T52" fmla="*/ 144 w 252"/>
                <a:gd name="T53" fmla="*/ 28 h 93"/>
                <a:gd name="T54" fmla="*/ 57 w 252"/>
                <a:gd name="T55" fmla="*/ 92 h 93"/>
                <a:gd name="T56" fmla="*/ 67 w 252"/>
                <a:gd name="T57" fmla="*/ 89 h 93"/>
                <a:gd name="T58" fmla="*/ 64 w 252"/>
                <a:gd name="T59" fmla="*/ 5 h 93"/>
                <a:gd name="T60" fmla="*/ 53 w 252"/>
                <a:gd name="T61" fmla="*/ 1 h 93"/>
                <a:gd name="T62" fmla="*/ 41 w 252"/>
                <a:gd name="T63" fmla="*/ 8 h 93"/>
                <a:gd name="T64" fmla="*/ 19 w 252"/>
                <a:gd name="T65" fmla="*/ 38 h 93"/>
                <a:gd name="T66" fmla="*/ 17 w 252"/>
                <a:gd name="T67" fmla="*/ 11 h 93"/>
                <a:gd name="T68" fmla="*/ 13 w 252"/>
                <a:gd name="T69" fmla="*/ 3 h 93"/>
                <a:gd name="T70" fmla="*/ 6 w 252"/>
                <a:gd name="T71" fmla="*/ 1 h 93"/>
                <a:gd name="T72" fmla="*/ 2 w 252"/>
                <a:gd name="T73" fmla="*/ 2 h 93"/>
                <a:gd name="T74" fmla="*/ 0 w 252"/>
                <a:gd name="T75" fmla="*/ 90 h 93"/>
                <a:gd name="T76" fmla="*/ 17 w 252"/>
                <a:gd name="T77" fmla="*/ 45 h 93"/>
                <a:gd name="T78" fmla="*/ 24 w 252"/>
                <a:gd name="T79" fmla="*/ 6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2" h="93">
                  <a:moveTo>
                    <a:pt x="170" y="2"/>
                  </a:moveTo>
                  <a:cubicBezTo>
                    <a:pt x="168" y="2"/>
                    <a:pt x="167" y="2"/>
                    <a:pt x="166" y="2"/>
                  </a:cubicBezTo>
                  <a:cubicBezTo>
                    <a:pt x="160" y="90"/>
                    <a:pt x="160" y="90"/>
                    <a:pt x="160" y="90"/>
                  </a:cubicBezTo>
                  <a:cubicBezTo>
                    <a:pt x="177" y="90"/>
                    <a:pt x="177" y="90"/>
                    <a:pt x="177" y="90"/>
                  </a:cubicBezTo>
                  <a:cubicBezTo>
                    <a:pt x="181" y="33"/>
                    <a:pt x="181" y="33"/>
                    <a:pt x="181" y="33"/>
                  </a:cubicBezTo>
                  <a:cubicBezTo>
                    <a:pt x="198" y="72"/>
                    <a:pt x="198" y="72"/>
                    <a:pt x="198" y="72"/>
                  </a:cubicBezTo>
                  <a:cubicBezTo>
                    <a:pt x="213" y="72"/>
                    <a:pt x="213" y="72"/>
                    <a:pt x="213" y="72"/>
                  </a:cubicBezTo>
                  <a:cubicBezTo>
                    <a:pt x="231" y="32"/>
                    <a:pt x="231" y="32"/>
                    <a:pt x="231" y="32"/>
                  </a:cubicBezTo>
                  <a:cubicBezTo>
                    <a:pt x="235" y="90"/>
                    <a:pt x="235" y="90"/>
                    <a:pt x="235" y="90"/>
                  </a:cubicBezTo>
                  <a:cubicBezTo>
                    <a:pt x="252" y="90"/>
                    <a:pt x="252" y="90"/>
                    <a:pt x="252" y="90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4" y="2"/>
                    <a:pt x="243" y="2"/>
                    <a:pt x="242" y="2"/>
                  </a:cubicBezTo>
                  <a:cubicBezTo>
                    <a:pt x="240" y="1"/>
                    <a:pt x="238" y="1"/>
                    <a:pt x="236" y="1"/>
                  </a:cubicBezTo>
                  <a:cubicBezTo>
                    <a:pt x="234" y="1"/>
                    <a:pt x="232" y="2"/>
                    <a:pt x="230" y="3"/>
                  </a:cubicBezTo>
                  <a:cubicBezTo>
                    <a:pt x="228" y="4"/>
                    <a:pt x="227" y="6"/>
                    <a:pt x="225" y="9"/>
                  </a:cubicBezTo>
                  <a:cubicBezTo>
                    <a:pt x="205" y="56"/>
                    <a:pt x="205" y="56"/>
                    <a:pt x="205" y="56"/>
                  </a:cubicBezTo>
                  <a:cubicBezTo>
                    <a:pt x="186" y="9"/>
                    <a:pt x="186" y="9"/>
                    <a:pt x="186" y="9"/>
                  </a:cubicBezTo>
                  <a:cubicBezTo>
                    <a:pt x="185" y="6"/>
                    <a:pt x="183" y="5"/>
                    <a:pt x="182" y="3"/>
                  </a:cubicBezTo>
                  <a:cubicBezTo>
                    <a:pt x="180" y="2"/>
                    <a:pt x="178" y="1"/>
                    <a:pt x="175" y="1"/>
                  </a:cubicBezTo>
                  <a:cubicBezTo>
                    <a:pt x="173" y="1"/>
                    <a:pt x="172" y="1"/>
                    <a:pt x="170" y="2"/>
                  </a:cubicBezTo>
                  <a:moveTo>
                    <a:pt x="127" y="58"/>
                  </a:moveTo>
                  <a:cubicBezTo>
                    <a:pt x="126" y="62"/>
                    <a:pt x="125" y="65"/>
                    <a:pt x="124" y="68"/>
                  </a:cubicBezTo>
                  <a:cubicBezTo>
                    <a:pt x="122" y="71"/>
                    <a:pt x="120" y="74"/>
                    <a:pt x="117" y="75"/>
                  </a:cubicBezTo>
                  <a:cubicBezTo>
                    <a:pt x="114" y="77"/>
                    <a:pt x="111" y="78"/>
                    <a:pt x="107" y="78"/>
                  </a:cubicBezTo>
                  <a:cubicBezTo>
                    <a:pt x="103" y="78"/>
                    <a:pt x="100" y="77"/>
                    <a:pt x="97" y="75"/>
                  </a:cubicBezTo>
                  <a:cubicBezTo>
                    <a:pt x="94" y="74"/>
                    <a:pt x="92" y="71"/>
                    <a:pt x="91" y="68"/>
                  </a:cubicBezTo>
                  <a:cubicBezTo>
                    <a:pt x="89" y="65"/>
                    <a:pt x="88" y="62"/>
                    <a:pt x="87" y="58"/>
                  </a:cubicBezTo>
                  <a:cubicBezTo>
                    <a:pt x="86" y="54"/>
                    <a:pt x="86" y="50"/>
                    <a:pt x="86" y="46"/>
                  </a:cubicBezTo>
                  <a:cubicBezTo>
                    <a:pt x="86" y="42"/>
                    <a:pt x="86" y="38"/>
                    <a:pt x="87" y="34"/>
                  </a:cubicBezTo>
                  <a:cubicBezTo>
                    <a:pt x="88" y="30"/>
                    <a:pt x="89" y="27"/>
                    <a:pt x="91" y="24"/>
                  </a:cubicBezTo>
                  <a:cubicBezTo>
                    <a:pt x="92" y="21"/>
                    <a:pt x="95" y="19"/>
                    <a:pt x="97" y="17"/>
                  </a:cubicBezTo>
                  <a:cubicBezTo>
                    <a:pt x="100" y="15"/>
                    <a:pt x="103" y="15"/>
                    <a:pt x="108" y="15"/>
                  </a:cubicBezTo>
                  <a:cubicBezTo>
                    <a:pt x="111" y="15"/>
                    <a:pt x="115" y="15"/>
                    <a:pt x="117" y="17"/>
                  </a:cubicBezTo>
                  <a:cubicBezTo>
                    <a:pt x="120" y="19"/>
                    <a:pt x="122" y="21"/>
                    <a:pt x="124" y="24"/>
                  </a:cubicBezTo>
                  <a:cubicBezTo>
                    <a:pt x="125" y="27"/>
                    <a:pt x="126" y="30"/>
                    <a:pt x="127" y="34"/>
                  </a:cubicBezTo>
                  <a:cubicBezTo>
                    <a:pt x="128" y="38"/>
                    <a:pt x="128" y="42"/>
                    <a:pt x="128" y="46"/>
                  </a:cubicBezTo>
                  <a:cubicBezTo>
                    <a:pt x="128" y="50"/>
                    <a:pt x="128" y="54"/>
                    <a:pt x="127" y="58"/>
                  </a:cubicBezTo>
                  <a:moveTo>
                    <a:pt x="144" y="28"/>
                  </a:moveTo>
                  <a:cubicBezTo>
                    <a:pt x="143" y="22"/>
                    <a:pt x="141" y="17"/>
                    <a:pt x="137" y="13"/>
                  </a:cubicBezTo>
                  <a:cubicBezTo>
                    <a:pt x="134" y="9"/>
                    <a:pt x="130" y="6"/>
                    <a:pt x="125" y="4"/>
                  </a:cubicBezTo>
                  <a:cubicBezTo>
                    <a:pt x="120" y="1"/>
                    <a:pt x="115" y="0"/>
                    <a:pt x="108" y="0"/>
                  </a:cubicBezTo>
                  <a:cubicBezTo>
                    <a:pt x="101" y="0"/>
                    <a:pt x="95" y="1"/>
                    <a:pt x="90" y="4"/>
                  </a:cubicBezTo>
                  <a:cubicBezTo>
                    <a:pt x="85" y="6"/>
                    <a:pt x="80" y="9"/>
                    <a:pt x="77" y="14"/>
                  </a:cubicBezTo>
                  <a:cubicBezTo>
                    <a:pt x="74" y="18"/>
                    <a:pt x="71" y="23"/>
                    <a:pt x="70" y="28"/>
                  </a:cubicBezTo>
                  <a:cubicBezTo>
                    <a:pt x="68" y="34"/>
                    <a:pt x="67" y="40"/>
                    <a:pt x="67" y="46"/>
                  </a:cubicBezTo>
                  <a:cubicBezTo>
                    <a:pt x="67" y="52"/>
                    <a:pt x="68" y="58"/>
                    <a:pt x="70" y="64"/>
                  </a:cubicBezTo>
                  <a:cubicBezTo>
                    <a:pt x="71" y="69"/>
                    <a:pt x="73" y="74"/>
                    <a:pt x="76" y="79"/>
                  </a:cubicBezTo>
                  <a:cubicBezTo>
                    <a:pt x="80" y="83"/>
                    <a:pt x="84" y="86"/>
                    <a:pt x="89" y="89"/>
                  </a:cubicBezTo>
                  <a:cubicBezTo>
                    <a:pt x="94" y="91"/>
                    <a:pt x="100" y="93"/>
                    <a:pt x="107" y="93"/>
                  </a:cubicBezTo>
                  <a:cubicBezTo>
                    <a:pt x="114" y="93"/>
                    <a:pt x="120" y="91"/>
                    <a:pt x="125" y="89"/>
                  </a:cubicBezTo>
                  <a:cubicBezTo>
                    <a:pt x="130" y="86"/>
                    <a:pt x="134" y="83"/>
                    <a:pt x="137" y="79"/>
                  </a:cubicBezTo>
                  <a:cubicBezTo>
                    <a:pt x="141" y="74"/>
                    <a:pt x="143" y="69"/>
                    <a:pt x="144" y="64"/>
                  </a:cubicBezTo>
                  <a:cubicBezTo>
                    <a:pt x="146" y="58"/>
                    <a:pt x="147" y="52"/>
                    <a:pt x="147" y="46"/>
                  </a:cubicBezTo>
                  <a:cubicBezTo>
                    <a:pt x="147" y="39"/>
                    <a:pt x="146" y="33"/>
                    <a:pt x="144" y="28"/>
                  </a:cubicBezTo>
                  <a:moveTo>
                    <a:pt x="43" y="85"/>
                  </a:moveTo>
                  <a:cubicBezTo>
                    <a:pt x="47" y="89"/>
                    <a:pt x="51" y="92"/>
                    <a:pt x="57" y="92"/>
                  </a:cubicBezTo>
                  <a:cubicBezTo>
                    <a:pt x="59" y="92"/>
                    <a:pt x="60" y="91"/>
                    <a:pt x="62" y="91"/>
                  </a:cubicBezTo>
                  <a:cubicBezTo>
                    <a:pt x="64" y="90"/>
                    <a:pt x="66" y="90"/>
                    <a:pt x="67" y="89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3" y="4"/>
                    <a:pt x="61" y="3"/>
                    <a:pt x="59" y="2"/>
                  </a:cubicBezTo>
                  <a:cubicBezTo>
                    <a:pt x="57" y="2"/>
                    <a:pt x="55" y="1"/>
                    <a:pt x="53" y="1"/>
                  </a:cubicBezTo>
                  <a:cubicBezTo>
                    <a:pt x="51" y="1"/>
                    <a:pt x="49" y="2"/>
                    <a:pt x="47" y="3"/>
                  </a:cubicBezTo>
                  <a:cubicBezTo>
                    <a:pt x="45" y="4"/>
                    <a:pt x="43" y="6"/>
                    <a:pt x="41" y="8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1" y="34"/>
                    <a:pt x="20" y="36"/>
                    <a:pt x="19" y="38"/>
                  </a:cubicBezTo>
                  <a:cubicBezTo>
                    <a:pt x="18" y="39"/>
                    <a:pt x="18" y="42"/>
                    <a:pt x="17" y="44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9"/>
                    <a:pt x="17" y="8"/>
                    <a:pt x="16" y="6"/>
                  </a:cubicBezTo>
                  <a:cubicBezTo>
                    <a:pt x="16" y="5"/>
                    <a:pt x="15" y="4"/>
                    <a:pt x="13" y="3"/>
                  </a:cubicBezTo>
                  <a:cubicBezTo>
                    <a:pt x="12" y="2"/>
                    <a:pt x="11" y="2"/>
                    <a:pt x="10" y="2"/>
                  </a:cubicBezTo>
                  <a:cubicBezTo>
                    <a:pt x="8" y="1"/>
                    <a:pt x="7" y="1"/>
                    <a:pt x="6" y="1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3" y="1"/>
                    <a:pt x="3" y="1"/>
                    <a:pt x="2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18" y="48"/>
                    <a:pt x="18" y="50"/>
                    <a:pt x="20" y="53"/>
                  </a:cubicBezTo>
                  <a:cubicBezTo>
                    <a:pt x="21" y="55"/>
                    <a:pt x="22" y="58"/>
                    <a:pt x="24" y="60"/>
                  </a:cubicBezTo>
                  <a:lnTo>
                    <a:pt x="43" y="85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0" name="Freeform 7"/>
            <p:cNvSpPr>
              <a:spLocks noEditPoints="1"/>
            </p:cNvSpPr>
            <p:nvPr userDrawn="1"/>
          </p:nvSpPr>
          <p:spPr bwMode="auto">
            <a:xfrm>
              <a:off x="8002660" y="3507463"/>
              <a:ext cx="1111250" cy="298450"/>
            </a:xfrm>
            <a:custGeom>
              <a:avLst/>
              <a:gdLst>
                <a:gd name="T0" fmla="*/ 271 w 294"/>
                <a:gd name="T1" fmla="*/ 24 h 79"/>
                <a:gd name="T2" fmla="*/ 286 w 294"/>
                <a:gd name="T3" fmla="*/ 36 h 79"/>
                <a:gd name="T4" fmla="*/ 292 w 294"/>
                <a:gd name="T5" fmla="*/ 68 h 79"/>
                <a:gd name="T6" fmla="*/ 285 w 294"/>
                <a:gd name="T7" fmla="*/ 70 h 79"/>
                <a:gd name="T8" fmla="*/ 264 w 294"/>
                <a:gd name="T9" fmla="*/ 71 h 79"/>
                <a:gd name="T10" fmla="*/ 253 w 294"/>
                <a:gd name="T11" fmla="*/ 49 h 79"/>
                <a:gd name="T12" fmla="*/ 293 w 294"/>
                <a:gd name="T13" fmla="*/ 33 h 79"/>
                <a:gd name="T14" fmla="*/ 271 w 294"/>
                <a:gd name="T15" fmla="*/ 17 h 79"/>
                <a:gd name="T16" fmla="*/ 248 w 294"/>
                <a:gd name="T17" fmla="*/ 34 h 79"/>
                <a:gd name="T18" fmla="*/ 253 w 294"/>
                <a:gd name="T19" fmla="*/ 72 h 79"/>
                <a:gd name="T20" fmla="*/ 281 w 294"/>
                <a:gd name="T21" fmla="*/ 78 h 79"/>
                <a:gd name="T22" fmla="*/ 293 w 294"/>
                <a:gd name="T23" fmla="*/ 70 h 79"/>
                <a:gd name="T24" fmla="*/ 178 w 294"/>
                <a:gd name="T25" fmla="*/ 18 h 79"/>
                <a:gd name="T26" fmla="*/ 185 w 294"/>
                <a:gd name="T27" fmla="*/ 77 h 79"/>
                <a:gd name="T28" fmla="*/ 189 w 294"/>
                <a:gd name="T29" fmla="*/ 28 h 79"/>
                <a:gd name="T30" fmla="*/ 203 w 294"/>
                <a:gd name="T31" fmla="*/ 24 h 79"/>
                <a:gd name="T32" fmla="*/ 218 w 294"/>
                <a:gd name="T33" fmla="*/ 41 h 79"/>
                <a:gd name="T34" fmla="*/ 225 w 294"/>
                <a:gd name="T35" fmla="*/ 42 h 79"/>
                <a:gd name="T36" fmla="*/ 223 w 294"/>
                <a:gd name="T37" fmla="*/ 26 h 79"/>
                <a:gd name="T38" fmla="*/ 206 w 294"/>
                <a:gd name="T39" fmla="*/ 17 h 79"/>
                <a:gd name="T40" fmla="*/ 183 w 294"/>
                <a:gd name="T41" fmla="*/ 20 h 79"/>
                <a:gd name="T42" fmla="*/ 135 w 294"/>
                <a:gd name="T43" fmla="*/ 24 h 79"/>
                <a:gd name="T44" fmla="*/ 151 w 294"/>
                <a:gd name="T45" fmla="*/ 36 h 79"/>
                <a:gd name="T46" fmla="*/ 156 w 294"/>
                <a:gd name="T47" fmla="*/ 68 h 79"/>
                <a:gd name="T48" fmla="*/ 149 w 294"/>
                <a:gd name="T49" fmla="*/ 70 h 79"/>
                <a:gd name="T50" fmla="*/ 129 w 294"/>
                <a:gd name="T51" fmla="*/ 71 h 79"/>
                <a:gd name="T52" fmla="*/ 117 w 294"/>
                <a:gd name="T53" fmla="*/ 49 h 79"/>
                <a:gd name="T54" fmla="*/ 157 w 294"/>
                <a:gd name="T55" fmla="*/ 33 h 79"/>
                <a:gd name="T56" fmla="*/ 136 w 294"/>
                <a:gd name="T57" fmla="*/ 17 h 79"/>
                <a:gd name="T58" fmla="*/ 112 w 294"/>
                <a:gd name="T59" fmla="*/ 34 h 79"/>
                <a:gd name="T60" fmla="*/ 117 w 294"/>
                <a:gd name="T61" fmla="*/ 72 h 79"/>
                <a:gd name="T62" fmla="*/ 145 w 294"/>
                <a:gd name="T63" fmla="*/ 78 h 79"/>
                <a:gd name="T64" fmla="*/ 157 w 294"/>
                <a:gd name="T65" fmla="*/ 70 h 79"/>
                <a:gd name="T66" fmla="*/ 75 w 294"/>
                <a:gd name="T67" fmla="*/ 7 h 79"/>
                <a:gd name="T68" fmla="*/ 71 w 294"/>
                <a:gd name="T69" fmla="*/ 1 h 79"/>
                <a:gd name="T70" fmla="*/ 69 w 294"/>
                <a:gd name="T71" fmla="*/ 0 h 79"/>
                <a:gd name="T72" fmla="*/ 68 w 294"/>
                <a:gd name="T73" fmla="*/ 65 h 79"/>
                <a:gd name="T74" fmla="*/ 84 w 294"/>
                <a:gd name="T75" fmla="*/ 79 h 79"/>
                <a:gd name="T76" fmla="*/ 97 w 294"/>
                <a:gd name="T77" fmla="*/ 74 h 79"/>
                <a:gd name="T78" fmla="*/ 95 w 294"/>
                <a:gd name="T79" fmla="*/ 68 h 79"/>
                <a:gd name="T80" fmla="*/ 84 w 294"/>
                <a:gd name="T81" fmla="*/ 73 h 79"/>
                <a:gd name="T82" fmla="*/ 75 w 294"/>
                <a:gd name="T83" fmla="*/ 24 h 79"/>
                <a:gd name="T84" fmla="*/ 75 w 294"/>
                <a:gd name="T85" fmla="*/ 18 h 79"/>
                <a:gd name="T86" fmla="*/ 33 w 294"/>
                <a:gd name="T87" fmla="*/ 68 h 79"/>
                <a:gd name="T88" fmla="*/ 14 w 294"/>
                <a:gd name="T89" fmla="*/ 71 h 79"/>
                <a:gd name="T90" fmla="*/ 8 w 294"/>
                <a:gd name="T91" fmla="*/ 61 h 79"/>
                <a:gd name="T92" fmla="*/ 26 w 294"/>
                <a:gd name="T93" fmla="*/ 46 h 79"/>
                <a:gd name="T94" fmla="*/ 39 w 294"/>
                <a:gd name="T95" fmla="*/ 46 h 79"/>
                <a:gd name="T96" fmla="*/ 50 w 294"/>
                <a:gd name="T97" fmla="*/ 74 h 79"/>
                <a:gd name="T98" fmla="*/ 46 w 294"/>
                <a:gd name="T99" fmla="*/ 64 h 79"/>
                <a:gd name="T100" fmla="*/ 41 w 294"/>
                <a:gd name="T101" fmla="*/ 23 h 79"/>
                <a:gd name="T102" fmla="*/ 15 w 294"/>
                <a:gd name="T103" fmla="*/ 19 h 79"/>
                <a:gd name="T104" fmla="*/ 4 w 294"/>
                <a:gd name="T105" fmla="*/ 25 h 79"/>
                <a:gd name="T106" fmla="*/ 14 w 294"/>
                <a:gd name="T107" fmla="*/ 25 h 79"/>
                <a:gd name="T108" fmla="*/ 36 w 294"/>
                <a:gd name="T109" fmla="*/ 28 h 79"/>
                <a:gd name="T110" fmla="*/ 39 w 294"/>
                <a:gd name="T111" fmla="*/ 41 h 79"/>
                <a:gd name="T112" fmla="*/ 23 w 294"/>
                <a:gd name="T113" fmla="*/ 41 h 79"/>
                <a:gd name="T114" fmla="*/ 0 w 294"/>
                <a:gd name="T115" fmla="*/ 61 h 79"/>
                <a:gd name="T116" fmla="*/ 13 w 294"/>
                <a:gd name="T117" fmla="*/ 78 h 79"/>
                <a:gd name="T118" fmla="*/ 39 w 294"/>
                <a:gd name="T119" fmla="*/ 70 h 79"/>
                <a:gd name="T120" fmla="*/ 53 w 294"/>
                <a:gd name="T121" fmla="*/ 77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4" h="79">
                  <a:moveTo>
                    <a:pt x="253" y="44"/>
                  </a:moveTo>
                  <a:cubicBezTo>
                    <a:pt x="253" y="37"/>
                    <a:pt x="255" y="32"/>
                    <a:pt x="258" y="29"/>
                  </a:cubicBezTo>
                  <a:cubicBezTo>
                    <a:pt x="261" y="25"/>
                    <a:pt x="266" y="24"/>
                    <a:pt x="271" y="24"/>
                  </a:cubicBezTo>
                  <a:cubicBezTo>
                    <a:pt x="274" y="24"/>
                    <a:pt x="277" y="24"/>
                    <a:pt x="279" y="25"/>
                  </a:cubicBezTo>
                  <a:cubicBezTo>
                    <a:pt x="281" y="26"/>
                    <a:pt x="283" y="28"/>
                    <a:pt x="284" y="30"/>
                  </a:cubicBezTo>
                  <a:cubicBezTo>
                    <a:pt x="285" y="31"/>
                    <a:pt x="286" y="34"/>
                    <a:pt x="286" y="36"/>
                  </a:cubicBezTo>
                  <a:cubicBezTo>
                    <a:pt x="287" y="39"/>
                    <a:pt x="287" y="41"/>
                    <a:pt x="287" y="44"/>
                  </a:cubicBezTo>
                  <a:lnTo>
                    <a:pt x="253" y="44"/>
                  </a:lnTo>
                  <a:close/>
                  <a:moveTo>
                    <a:pt x="292" y="68"/>
                  </a:moveTo>
                  <a:cubicBezTo>
                    <a:pt x="291" y="67"/>
                    <a:pt x="291" y="67"/>
                    <a:pt x="290" y="66"/>
                  </a:cubicBezTo>
                  <a:cubicBezTo>
                    <a:pt x="290" y="66"/>
                    <a:pt x="289" y="67"/>
                    <a:pt x="288" y="68"/>
                  </a:cubicBezTo>
                  <a:cubicBezTo>
                    <a:pt x="287" y="69"/>
                    <a:pt x="286" y="69"/>
                    <a:pt x="285" y="70"/>
                  </a:cubicBezTo>
                  <a:cubicBezTo>
                    <a:pt x="283" y="71"/>
                    <a:pt x="282" y="72"/>
                    <a:pt x="280" y="72"/>
                  </a:cubicBezTo>
                  <a:cubicBezTo>
                    <a:pt x="278" y="73"/>
                    <a:pt x="276" y="73"/>
                    <a:pt x="273" y="73"/>
                  </a:cubicBezTo>
                  <a:cubicBezTo>
                    <a:pt x="270" y="73"/>
                    <a:pt x="267" y="73"/>
                    <a:pt x="264" y="71"/>
                  </a:cubicBezTo>
                  <a:cubicBezTo>
                    <a:pt x="262" y="70"/>
                    <a:pt x="260" y="69"/>
                    <a:pt x="258" y="67"/>
                  </a:cubicBezTo>
                  <a:cubicBezTo>
                    <a:pt x="256" y="64"/>
                    <a:pt x="255" y="62"/>
                    <a:pt x="254" y="59"/>
                  </a:cubicBezTo>
                  <a:cubicBezTo>
                    <a:pt x="254" y="56"/>
                    <a:pt x="253" y="53"/>
                    <a:pt x="253" y="49"/>
                  </a:cubicBezTo>
                  <a:cubicBezTo>
                    <a:pt x="294" y="49"/>
                    <a:pt x="294" y="49"/>
                    <a:pt x="294" y="49"/>
                  </a:cubicBezTo>
                  <a:cubicBezTo>
                    <a:pt x="294" y="47"/>
                    <a:pt x="294" y="45"/>
                    <a:pt x="294" y="43"/>
                  </a:cubicBezTo>
                  <a:cubicBezTo>
                    <a:pt x="294" y="40"/>
                    <a:pt x="294" y="36"/>
                    <a:pt x="293" y="33"/>
                  </a:cubicBezTo>
                  <a:cubicBezTo>
                    <a:pt x="292" y="30"/>
                    <a:pt x="291" y="28"/>
                    <a:pt x="289" y="25"/>
                  </a:cubicBezTo>
                  <a:cubicBezTo>
                    <a:pt x="287" y="23"/>
                    <a:pt x="285" y="21"/>
                    <a:pt x="282" y="20"/>
                  </a:cubicBezTo>
                  <a:cubicBezTo>
                    <a:pt x="279" y="18"/>
                    <a:pt x="276" y="17"/>
                    <a:pt x="271" y="17"/>
                  </a:cubicBezTo>
                  <a:cubicBezTo>
                    <a:pt x="268" y="17"/>
                    <a:pt x="265" y="18"/>
                    <a:pt x="262" y="19"/>
                  </a:cubicBezTo>
                  <a:cubicBezTo>
                    <a:pt x="259" y="20"/>
                    <a:pt x="256" y="22"/>
                    <a:pt x="253" y="25"/>
                  </a:cubicBezTo>
                  <a:cubicBezTo>
                    <a:pt x="251" y="27"/>
                    <a:pt x="249" y="30"/>
                    <a:pt x="248" y="34"/>
                  </a:cubicBezTo>
                  <a:cubicBezTo>
                    <a:pt x="246" y="38"/>
                    <a:pt x="245" y="42"/>
                    <a:pt x="245" y="48"/>
                  </a:cubicBezTo>
                  <a:cubicBezTo>
                    <a:pt x="245" y="53"/>
                    <a:pt x="246" y="58"/>
                    <a:pt x="247" y="62"/>
                  </a:cubicBezTo>
                  <a:cubicBezTo>
                    <a:pt x="249" y="66"/>
                    <a:pt x="251" y="69"/>
                    <a:pt x="253" y="72"/>
                  </a:cubicBezTo>
                  <a:cubicBezTo>
                    <a:pt x="256" y="74"/>
                    <a:pt x="258" y="76"/>
                    <a:pt x="262" y="77"/>
                  </a:cubicBezTo>
                  <a:cubicBezTo>
                    <a:pt x="265" y="79"/>
                    <a:pt x="269" y="79"/>
                    <a:pt x="273" y="79"/>
                  </a:cubicBezTo>
                  <a:cubicBezTo>
                    <a:pt x="276" y="79"/>
                    <a:pt x="279" y="79"/>
                    <a:pt x="281" y="78"/>
                  </a:cubicBezTo>
                  <a:cubicBezTo>
                    <a:pt x="283" y="77"/>
                    <a:pt x="285" y="77"/>
                    <a:pt x="287" y="76"/>
                  </a:cubicBezTo>
                  <a:cubicBezTo>
                    <a:pt x="289" y="75"/>
                    <a:pt x="290" y="74"/>
                    <a:pt x="291" y="73"/>
                  </a:cubicBezTo>
                  <a:cubicBezTo>
                    <a:pt x="292" y="72"/>
                    <a:pt x="293" y="71"/>
                    <a:pt x="293" y="70"/>
                  </a:cubicBezTo>
                  <a:cubicBezTo>
                    <a:pt x="293" y="70"/>
                    <a:pt x="292" y="69"/>
                    <a:pt x="292" y="68"/>
                  </a:cubicBezTo>
                  <a:moveTo>
                    <a:pt x="183" y="20"/>
                  </a:moveTo>
                  <a:cubicBezTo>
                    <a:pt x="182" y="19"/>
                    <a:pt x="180" y="18"/>
                    <a:pt x="178" y="18"/>
                  </a:cubicBezTo>
                  <a:cubicBezTo>
                    <a:pt x="178" y="18"/>
                    <a:pt x="178" y="18"/>
                    <a:pt x="178" y="18"/>
                  </a:cubicBezTo>
                  <a:cubicBezTo>
                    <a:pt x="178" y="77"/>
                    <a:pt x="178" y="77"/>
                    <a:pt x="178" y="77"/>
                  </a:cubicBezTo>
                  <a:cubicBezTo>
                    <a:pt x="185" y="77"/>
                    <a:pt x="185" y="77"/>
                    <a:pt x="185" y="77"/>
                  </a:cubicBezTo>
                  <a:cubicBezTo>
                    <a:pt x="185" y="34"/>
                    <a:pt x="185" y="34"/>
                    <a:pt x="185" y="34"/>
                  </a:cubicBezTo>
                  <a:cubicBezTo>
                    <a:pt x="185" y="33"/>
                    <a:pt x="185" y="31"/>
                    <a:pt x="186" y="31"/>
                  </a:cubicBezTo>
                  <a:cubicBezTo>
                    <a:pt x="187" y="30"/>
                    <a:pt x="188" y="29"/>
                    <a:pt x="189" y="28"/>
                  </a:cubicBezTo>
                  <a:cubicBezTo>
                    <a:pt x="190" y="27"/>
                    <a:pt x="192" y="27"/>
                    <a:pt x="193" y="26"/>
                  </a:cubicBezTo>
                  <a:cubicBezTo>
                    <a:pt x="195" y="25"/>
                    <a:pt x="196" y="25"/>
                    <a:pt x="198" y="24"/>
                  </a:cubicBezTo>
                  <a:cubicBezTo>
                    <a:pt x="200" y="24"/>
                    <a:pt x="201" y="24"/>
                    <a:pt x="203" y="24"/>
                  </a:cubicBezTo>
                  <a:cubicBezTo>
                    <a:pt x="211" y="24"/>
                    <a:pt x="216" y="27"/>
                    <a:pt x="217" y="32"/>
                  </a:cubicBezTo>
                  <a:cubicBezTo>
                    <a:pt x="218" y="33"/>
                    <a:pt x="218" y="35"/>
                    <a:pt x="218" y="36"/>
                  </a:cubicBezTo>
                  <a:cubicBezTo>
                    <a:pt x="218" y="38"/>
                    <a:pt x="218" y="40"/>
                    <a:pt x="218" y="41"/>
                  </a:cubicBezTo>
                  <a:cubicBezTo>
                    <a:pt x="218" y="77"/>
                    <a:pt x="218" y="77"/>
                    <a:pt x="218" y="77"/>
                  </a:cubicBezTo>
                  <a:cubicBezTo>
                    <a:pt x="225" y="77"/>
                    <a:pt x="225" y="77"/>
                    <a:pt x="225" y="77"/>
                  </a:cubicBezTo>
                  <a:cubicBezTo>
                    <a:pt x="225" y="42"/>
                    <a:pt x="225" y="42"/>
                    <a:pt x="225" y="42"/>
                  </a:cubicBezTo>
                  <a:cubicBezTo>
                    <a:pt x="225" y="40"/>
                    <a:pt x="225" y="38"/>
                    <a:pt x="225" y="36"/>
                  </a:cubicBezTo>
                  <a:cubicBezTo>
                    <a:pt x="225" y="34"/>
                    <a:pt x="225" y="32"/>
                    <a:pt x="224" y="30"/>
                  </a:cubicBezTo>
                  <a:cubicBezTo>
                    <a:pt x="224" y="29"/>
                    <a:pt x="223" y="27"/>
                    <a:pt x="223" y="26"/>
                  </a:cubicBezTo>
                  <a:cubicBezTo>
                    <a:pt x="222" y="24"/>
                    <a:pt x="221" y="23"/>
                    <a:pt x="219" y="21"/>
                  </a:cubicBezTo>
                  <a:cubicBezTo>
                    <a:pt x="218" y="20"/>
                    <a:pt x="216" y="19"/>
                    <a:pt x="214" y="19"/>
                  </a:cubicBezTo>
                  <a:cubicBezTo>
                    <a:pt x="211" y="18"/>
                    <a:pt x="209" y="17"/>
                    <a:pt x="206" y="17"/>
                  </a:cubicBezTo>
                  <a:cubicBezTo>
                    <a:pt x="201" y="17"/>
                    <a:pt x="197" y="18"/>
                    <a:pt x="193" y="20"/>
                  </a:cubicBezTo>
                  <a:cubicBezTo>
                    <a:pt x="189" y="22"/>
                    <a:pt x="187" y="23"/>
                    <a:pt x="185" y="25"/>
                  </a:cubicBezTo>
                  <a:cubicBezTo>
                    <a:pt x="185" y="23"/>
                    <a:pt x="184" y="21"/>
                    <a:pt x="183" y="20"/>
                  </a:cubicBezTo>
                  <a:moveTo>
                    <a:pt x="118" y="44"/>
                  </a:moveTo>
                  <a:cubicBezTo>
                    <a:pt x="118" y="37"/>
                    <a:pt x="119" y="32"/>
                    <a:pt x="123" y="29"/>
                  </a:cubicBezTo>
                  <a:cubicBezTo>
                    <a:pt x="126" y="25"/>
                    <a:pt x="130" y="24"/>
                    <a:pt x="135" y="24"/>
                  </a:cubicBezTo>
                  <a:cubicBezTo>
                    <a:pt x="138" y="24"/>
                    <a:pt x="141" y="24"/>
                    <a:pt x="143" y="25"/>
                  </a:cubicBezTo>
                  <a:cubicBezTo>
                    <a:pt x="145" y="26"/>
                    <a:pt x="147" y="28"/>
                    <a:pt x="148" y="30"/>
                  </a:cubicBezTo>
                  <a:cubicBezTo>
                    <a:pt x="149" y="31"/>
                    <a:pt x="150" y="34"/>
                    <a:pt x="151" y="36"/>
                  </a:cubicBezTo>
                  <a:cubicBezTo>
                    <a:pt x="151" y="39"/>
                    <a:pt x="151" y="41"/>
                    <a:pt x="151" y="44"/>
                  </a:cubicBezTo>
                  <a:lnTo>
                    <a:pt x="118" y="44"/>
                  </a:lnTo>
                  <a:close/>
                  <a:moveTo>
                    <a:pt x="156" y="68"/>
                  </a:moveTo>
                  <a:cubicBezTo>
                    <a:pt x="156" y="67"/>
                    <a:pt x="155" y="67"/>
                    <a:pt x="154" y="66"/>
                  </a:cubicBezTo>
                  <a:cubicBezTo>
                    <a:pt x="154" y="66"/>
                    <a:pt x="153" y="67"/>
                    <a:pt x="152" y="68"/>
                  </a:cubicBezTo>
                  <a:cubicBezTo>
                    <a:pt x="152" y="69"/>
                    <a:pt x="150" y="69"/>
                    <a:pt x="149" y="70"/>
                  </a:cubicBezTo>
                  <a:cubicBezTo>
                    <a:pt x="148" y="71"/>
                    <a:pt x="146" y="72"/>
                    <a:pt x="144" y="72"/>
                  </a:cubicBezTo>
                  <a:cubicBezTo>
                    <a:pt x="142" y="73"/>
                    <a:pt x="140" y="73"/>
                    <a:pt x="137" y="73"/>
                  </a:cubicBezTo>
                  <a:cubicBezTo>
                    <a:pt x="134" y="73"/>
                    <a:pt x="131" y="73"/>
                    <a:pt x="129" y="71"/>
                  </a:cubicBezTo>
                  <a:cubicBezTo>
                    <a:pt x="126" y="70"/>
                    <a:pt x="124" y="69"/>
                    <a:pt x="122" y="67"/>
                  </a:cubicBezTo>
                  <a:cubicBezTo>
                    <a:pt x="121" y="64"/>
                    <a:pt x="120" y="62"/>
                    <a:pt x="119" y="59"/>
                  </a:cubicBezTo>
                  <a:cubicBezTo>
                    <a:pt x="118" y="56"/>
                    <a:pt x="117" y="53"/>
                    <a:pt x="117" y="49"/>
                  </a:cubicBezTo>
                  <a:cubicBezTo>
                    <a:pt x="158" y="49"/>
                    <a:pt x="158" y="49"/>
                    <a:pt x="158" y="49"/>
                  </a:cubicBezTo>
                  <a:cubicBezTo>
                    <a:pt x="158" y="47"/>
                    <a:pt x="159" y="45"/>
                    <a:pt x="159" y="43"/>
                  </a:cubicBezTo>
                  <a:cubicBezTo>
                    <a:pt x="159" y="40"/>
                    <a:pt x="158" y="36"/>
                    <a:pt x="157" y="33"/>
                  </a:cubicBezTo>
                  <a:cubicBezTo>
                    <a:pt x="157" y="30"/>
                    <a:pt x="155" y="28"/>
                    <a:pt x="153" y="25"/>
                  </a:cubicBezTo>
                  <a:cubicBezTo>
                    <a:pt x="152" y="23"/>
                    <a:pt x="149" y="21"/>
                    <a:pt x="146" y="20"/>
                  </a:cubicBezTo>
                  <a:cubicBezTo>
                    <a:pt x="143" y="18"/>
                    <a:pt x="140" y="17"/>
                    <a:pt x="136" y="17"/>
                  </a:cubicBezTo>
                  <a:cubicBezTo>
                    <a:pt x="133" y="17"/>
                    <a:pt x="129" y="18"/>
                    <a:pt x="126" y="19"/>
                  </a:cubicBezTo>
                  <a:cubicBezTo>
                    <a:pt x="123" y="20"/>
                    <a:pt x="120" y="22"/>
                    <a:pt x="118" y="25"/>
                  </a:cubicBezTo>
                  <a:cubicBezTo>
                    <a:pt x="115" y="27"/>
                    <a:pt x="113" y="30"/>
                    <a:pt x="112" y="34"/>
                  </a:cubicBezTo>
                  <a:cubicBezTo>
                    <a:pt x="111" y="38"/>
                    <a:pt x="110" y="42"/>
                    <a:pt x="110" y="48"/>
                  </a:cubicBezTo>
                  <a:cubicBezTo>
                    <a:pt x="110" y="53"/>
                    <a:pt x="110" y="58"/>
                    <a:pt x="112" y="62"/>
                  </a:cubicBezTo>
                  <a:cubicBezTo>
                    <a:pt x="113" y="66"/>
                    <a:pt x="115" y="69"/>
                    <a:pt x="117" y="72"/>
                  </a:cubicBezTo>
                  <a:cubicBezTo>
                    <a:pt x="120" y="74"/>
                    <a:pt x="123" y="76"/>
                    <a:pt x="126" y="77"/>
                  </a:cubicBezTo>
                  <a:cubicBezTo>
                    <a:pt x="130" y="79"/>
                    <a:pt x="133" y="79"/>
                    <a:pt x="137" y="79"/>
                  </a:cubicBezTo>
                  <a:cubicBezTo>
                    <a:pt x="140" y="79"/>
                    <a:pt x="143" y="79"/>
                    <a:pt x="145" y="78"/>
                  </a:cubicBezTo>
                  <a:cubicBezTo>
                    <a:pt x="148" y="77"/>
                    <a:pt x="150" y="77"/>
                    <a:pt x="152" y="76"/>
                  </a:cubicBezTo>
                  <a:cubicBezTo>
                    <a:pt x="153" y="75"/>
                    <a:pt x="155" y="74"/>
                    <a:pt x="156" y="73"/>
                  </a:cubicBezTo>
                  <a:cubicBezTo>
                    <a:pt x="157" y="72"/>
                    <a:pt x="157" y="71"/>
                    <a:pt x="157" y="70"/>
                  </a:cubicBezTo>
                  <a:cubicBezTo>
                    <a:pt x="157" y="70"/>
                    <a:pt x="157" y="69"/>
                    <a:pt x="156" y="68"/>
                  </a:cubicBezTo>
                  <a:moveTo>
                    <a:pt x="75" y="18"/>
                  </a:moveTo>
                  <a:cubicBezTo>
                    <a:pt x="75" y="7"/>
                    <a:pt x="75" y="7"/>
                    <a:pt x="75" y="7"/>
                  </a:cubicBezTo>
                  <a:cubicBezTo>
                    <a:pt x="75" y="5"/>
                    <a:pt x="75" y="4"/>
                    <a:pt x="75" y="3"/>
                  </a:cubicBezTo>
                  <a:cubicBezTo>
                    <a:pt x="74" y="3"/>
                    <a:pt x="74" y="2"/>
                    <a:pt x="73" y="1"/>
                  </a:cubicBezTo>
                  <a:cubicBezTo>
                    <a:pt x="72" y="1"/>
                    <a:pt x="72" y="1"/>
                    <a:pt x="71" y="1"/>
                  </a:cubicBezTo>
                  <a:cubicBezTo>
                    <a:pt x="70" y="0"/>
                    <a:pt x="70" y="0"/>
                    <a:pt x="69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62"/>
                    <a:pt x="68" y="64"/>
                    <a:pt x="68" y="65"/>
                  </a:cubicBezTo>
                  <a:cubicBezTo>
                    <a:pt x="69" y="67"/>
                    <a:pt x="69" y="69"/>
                    <a:pt x="69" y="70"/>
                  </a:cubicBezTo>
                  <a:cubicBezTo>
                    <a:pt x="70" y="73"/>
                    <a:pt x="72" y="75"/>
                    <a:pt x="74" y="77"/>
                  </a:cubicBezTo>
                  <a:cubicBezTo>
                    <a:pt x="76" y="78"/>
                    <a:pt x="80" y="79"/>
                    <a:pt x="84" y="79"/>
                  </a:cubicBezTo>
                  <a:cubicBezTo>
                    <a:pt x="86" y="79"/>
                    <a:pt x="88" y="79"/>
                    <a:pt x="90" y="78"/>
                  </a:cubicBezTo>
                  <a:cubicBezTo>
                    <a:pt x="91" y="78"/>
                    <a:pt x="93" y="77"/>
                    <a:pt x="94" y="76"/>
                  </a:cubicBezTo>
                  <a:cubicBezTo>
                    <a:pt x="95" y="75"/>
                    <a:pt x="96" y="75"/>
                    <a:pt x="97" y="74"/>
                  </a:cubicBezTo>
                  <a:cubicBezTo>
                    <a:pt x="98" y="73"/>
                    <a:pt x="98" y="72"/>
                    <a:pt x="98" y="72"/>
                  </a:cubicBezTo>
                  <a:cubicBezTo>
                    <a:pt x="98" y="71"/>
                    <a:pt x="98" y="71"/>
                    <a:pt x="97" y="70"/>
                  </a:cubicBezTo>
                  <a:cubicBezTo>
                    <a:pt x="97" y="70"/>
                    <a:pt x="96" y="69"/>
                    <a:pt x="95" y="68"/>
                  </a:cubicBezTo>
                  <a:cubicBezTo>
                    <a:pt x="94" y="69"/>
                    <a:pt x="93" y="70"/>
                    <a:pt x="92" y="70"/>
                  </a:cubicBezTo>
                  <a:cubicBezTo>
                    <a:pt x="91" y="71"/>
                    <a:pt x="90" y="72"/>
                    <a:pt x="89" y="72"/>
                  </a:cubicBezTo>
                  <a:cubicBezTo>
                    <a:pt x="87" y="73"/>
                    <a:pt x="86" y="73"/>
                    <a:pt x="84" y="73"/>
                  </a:cubicBezTo>
                  <a:cubicBezTo>
                    <a:pt x="81" y="73"/>
                    <a:pt x="79" y="72"/>
                    <a:pt x="77" y="70"/>
                  </a:cubicBezTo>
                  <a:cubicBezTo>
                    <a:pt x="76" y="68"/>
                    <a:pt x="75" y="65"/>
                    <a:pt x="75" y="61"/>
                  </a:cubicBezTo>
                  <a:cubicBezTo>
                    <a:pt x="75" y="24"/>
                    <a:pt x="75" y="24"/>
                    <a:pt x="75" y="24"/>
                  </a:cubicBezTo>
                  <a:cubicBezTo>
                    <a:pt x="95" y="24"/>
                    <a:pt x="95" y="24"/>
                    <a:pt x="95" y="24"/>
                  </a:cubicBezTo>
                  <a:cubicBezTo>
                    <a:pt x="95" y="18"/>
                    <a:pt x="95" y="18"/>
                    <a:pt x="95" y="18"/>
                  </a:cubicBezTo>
                  <a:lnTo>
                    <a:pt x="75" y="18"/>
                  </a:lnTo>
                  <a:close/>
                  <a:moveTo>
                    <a:pt x="39" y="62"/>
                  </a:moveTo>
                  <a:cubicBezTo>
                    <a:pt x="39" y="63"/>
                    <a:pt x="38" y="64"/>
                    <a:pt x="37" y="65"/>
                  </a:cubicBezTo>
                  <a:cubicBezTo>
                    <a:pt x="36" y="66"/>
                    <a:pt x="35" y="67"/>
                    <a:pt x="33" y="68"/>
                  </a:cubicBezTo>
                  <a:cubicBezTo>
                    <a:pt x="31" y="70"/>
                    <a:pt x="29" y="70"/>
                    <a:pt x="27" y="71"/>
                  </a:cubicBezTo>
                  <a:cubicBezTo>
                    <a:pt x="25" y="72"/>
                    <a:pt x="22" y="72"/>
                    <a:pt x="20" y="72"/>
                  </a:cubicBezTo>
                  <a:cubicBezTo>
                    <a:pt x="17" y="72"/>
                    <a:pt x="15" y="72"/>
                    <a:pt x="14" y="71"/>
                  </a:cubicBezTo>
                  <a:cubicBezTo>
                    <a:pt x="12" y="71"/>
                    <a:pt x="11" y="70"/>
                    <a:pt x="10" y="69"/>
                  </a:cubicBezTo>
                  <a:cubicBezTo>
                    <a:pt x="9" y="68"/>
                    <a:pt x="9" y="67"/>
                    <a:pt x="8" y="65"/>
                  </a:cubicBezTo>
                  <a:cubicBezTo>
                    <a:pt x="8" y="64"/>
                    <a:pt x="8" y="62"/>
                    <a:pt x="8" y="61"/>
                  </a:cubicBezTo>
                  <a:cubicBezTo>
                    <a:pt x="8" y="58"/>
                    <a:pt x="9" y="55"/>
                    <a:pt x="10" y="53"/>
                  </a:cubicBezTo>
                  <a:cubicBezTo>
                    <a:pt x="12" y="51"/>
                    <a:pt x="14" y="50"/>
                    <a:pt x="17" y="49"/>
                  </a:cubicBezTo>
                  <a:cubicBezTo>
                    <a:pt x="19" y="47"/>
                    <a:pt x="22" y="47"/>
                    <a:pt x="26" y="46"/>
                  </a:cubicBezTo>
                  <a:cubicBezTo>
                    <a:pt x="29" y="46"/>
                    <a:pt x="32" y="46"/>
                    <a:pt x="35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8" y="46"/>
                    <a:pt x="38" y="46"/>
                    <a:pt x="39" y="46"/>
                  </a:cubicBezTo>
                  <a:lnTo>
                    <a:pt x="39" y="62"/>
                  </a:lnTo>
                  <a:close/>
                  <a:moveTo>
                    <a:pt x="53" y="75"/>
                  </a:moveTo>
                  <a:cubicBezTo>
                    <a:pt x="52" y="74"/>
                    <a:pt x="51" y="74"/>
                    <a:pt x="50" y="74"/>
                  </a:cubicBezTo>
                  <a:cubicBezTo>
                    <a:pt x="49" y="74"/>
                    <a:pt x="48" y="73"/>
                    <a:pt x="48" y="73"/>
                  </a:cubicBezTo>
                  <a:cubicBezTo>
                    <a:pt x="47" y="72"/>
                    <a:pt x="47" y="71"/>
                    <a:pt x="46" y="70"/>
                  </a:cubicBezTo>
                  <a:cubicBezTo>
                    <a:pt x="46" y="68"/>
                    <a:pt x="46" y="66"/>
                    <a:pt x="46" y="64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6" y="35"/>
                    <a:pt x="45" y="32"/>
                    <a:pt x="45" y="30"/>
                  </a:cubicBezTo>
                  <a:cubicBezTo>
                    <a:pt x="44" y="27"/>
                    <a:pt x="43" y="25"/>
                    <a:pt x="41" y="23"/>
                  </a:cubicBezTo>
                  <a:cubicBezTo>
                    <a:pt x="40" y="21"/>
                    <a:pt x="38" y="20"/>
                    <a:pt x="35" y="19"/>
                  </a:cubicBezTo>
                  <a:cubicBezTo>
                    <a:pt x="32" y="18"/>
                    <a:pt x="29" y="17"/>
                    <a:pt x="25" y="17"/>
                  </a:cubicBezTo>
                  <a:cubicBezTo>
                    <a:pt x="22" y="17"/>
                    <a:pt x="19" y="18"/>
                    <a:pt x="15" y="19"/>
                  </a:cubicBezTo>
                  <a:cubicBezTo>
                    <a:pt x="12" y="19"/>
                    <a:pt x="10" y="20"/>
                    <a:pt x="7" y="21"/>
                  </a:cubicBezTo>
                  <a:cubicBezTo>
                    <a:pt x="7" y="22"/>
                    <a:pt x="6" y="22"/>
                    <a:pt x="5" y="23"/>
                  </a:cubicBezTo>
                  <a:cubicBezTo>
                    <a:pt x="4" y="23"/>
                    <a:pt x="4" y="24"/>
                    <a:pt x="4" y="25"/>
                  </a:cubicBezTo>
                  <a:cubicBezTo>
                    <a:pt x="4" y="26"/>
                    <a:pt x="5" y="27"/>
                    <a:pt x="6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9" y="27"/>
                    <a:pt x="11" y="26"/>
                    <a:pt x="14" y="25"/>
                  </a:cubicBezTo>
                  <a:cubicBezTo>
                    <a:pt x="17" y="24"/>
                    <a:pt x="20" y="24"/>
                    <a:pt x="24" y="24"/>
                  </a:cubicBezTo>
                  <a:cubicBezTo>
                    <a:pt x="27" y="24"/>
                    <a:pt x="30" y="24"/>
                    <a:pt x="31" y="25"/>
                  </a:cubicBezTo>
                  <a:cubicBezTo>
                    <a:pt x="33" y="25"/>
                    <a:pt x="35" y="26"/>
                    <a:pt x="36" y="28"/>
                  </a:cubicBezTo>
                  <a:cubicBezTo>
                    <a:pt x="37" y="29"/>
                    <a:pt x="37" y="30"/>
                    <a:pt x="38" y="32"/>
                  </a:cubicBezTo>
                  <a:cubicBezTo>
                    <a:pt x="38" y="34"/>
                    <a:pt x="39" y="36"/>
                    <a:pt x="39" y="38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8" y="41"/>
                    <a:pt x="37" y="41"/>
                    <a:pt x="36" y="41"/>
                  </a:cubicBezTo>
                  <a:cubicBezTo>
                    <a:pt x="35" y="41"/>
                    <a:pt x="34" y="41"/>
                    <a:pt x="33" y="41"/>
                  </a:cubicBezTo>
                  <a:cubicBezTo>
                    <a:pt x="30" y="41"/>
                    <a:pt x="26" y="41"/>
                    <a:pt x="23" y="41"/>
                  </a:cubicBezTo>
                  <a:cubicBezTo>
                    <a:pt x="19" y="42"/>
                    <a:pt x="15" y="43"/>
                    <a:pt x="12" y="44"/>
                  </a:cubicBezTo>
                  <a:cubicBezTo>
                    <a:pt x="9" y="46"/>
                    <a:pt x="6" y="48"/>
                    <a:pt x="4" y="51"/>
                  </a:cubicBezTo>
                  <a:cubicBezTo>
                    <a:pt x="1" y="54"/>
                    <a:pt x="0" y="57"/>
                    <a:pt x="0" y="61"/>
                  </a:cubicBezTo>
                  <a:cubicBezTo>
                    <a:pt x="0" y="65"/>
                    <a:pt x="1" y="68"/>
                    <a:pt x="2" y="70"/>
                  </a:cubicBezTo>
                  <a:cubicBezTo>
                    <a:pt x="3" y="72"/>
                    <a:pt x="5" y="74"/>
                    <a:pt x="7" y="75"/>
                  </a:cubicBezTo>
                  <a:cubicBezTo>
                    <a:pt x="8" y="76"/>
                    <a:pt x="10" y="77"/>
                    <a:pt x="13" y="78"/>
                  </a:cubicBezTo>
                  <a:cubicBezTo>
                    <a:pt x="15" y="78"/>
                    <a:pt x="17" y="78"/>
                    <a:pt x="18" y="78"/>
                  </a:cubicBezTo>
                  <a:cubicBezTo>
                    <a:pt x="23" y="78"/>
                    <a:pt x="27" y="78"/>
                    <a:pt x="30" y="76"/>
                  </a:cubicBezTo>
                  <a:cubicBezTo>
                    <a:pt x="33" y="74"/>
                    <a:pt x="36" y="72"/>
                    <a:pt x="39" y="70"/>
                  </a:cubicBezTo>
                  <a:cubicBezTo>
                    <a:pt x="39" y="73"/>
                    <a:pt x="40" y="75"/>
                    <a:pt x="42" y="76"/>
                  </a:cubicBezTo>
                  <a:cubicBezTo>
                    <a:pt x="43" y="77"/>
                    <a:pt x="46" y="78"/>
                    <a:pt x="48" y="78"/>
                  </a:cubicBezTo>
                  <a:cubicBezTo>
                    <a:pt x="50" y="78"/>
                    <a:pt x="51" y="78"/>
                    <a:pt x="53" y="77"/>
                  </a:cubicBezTo>
                  <a:lnTo>
                    <a:pt x="53" y="75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1" name="Freeform 8"/>
            <p:cNvSpPr>
              <a:spLocks/>
            </p:cNvSpPr>
            <p:nvPr userDrawn="1"/>
          </p:nvSpPr>
          <p:spPr bwMode="auto">
            <a:xfrm>
              <a:off x="9283773" y="3069313"/>
              <a:ext cx="728663" cy="728663"/>
            </a:xfrm>
            <a:custGeom>
              <a:avLst/>
              <a:gdLst>
                <a:gd name="T0" fmla="*/ 102 w 193"/>
                <a:gd name="T1" fmla="*/ 117 h 193"/>
                <a:gd name="T2" fmla="*/ 117 w 193"/>
                <a:gd name="T3" fmla="*/ 102 h 193"/>
                <a:gd name="T4" fmla="*/ 193 w 193"/>
                <a:gd name="T5" fmla="*/ 102 h 193"/>
                <a:gd name="T6" fmla="*/ 193 w 193"/>
                <a:gd name="T7" fmla="*/ 8 h 193"/>
                <a:gd name="T8" fmla="*/ 185 w 193"/>
                <a:gd name="T9" fmla="*/ 0 h 193"/>
                <a:gd name="T10" fmla="*/ 8 w 193"/>
                <a:gd name="T11" fmla="*/ 0 h 193"/>
                <a:gd name="T12" fmla="*/ 0 w 193"/>
                <a:gd name="T13" fmla="*/ 8 h 193"/>
                <a:gd name="T14" fmla="*/ 0 w 193"/>
                <a:gd name="T15" fmla="*/ 186 h 193"/>
                <a:gd name="T16" fmla="*/ 8 w 193"/>
                <a:gd name="T17" fmla="*/ 193 h 193"/>
                <a:gd name="T18" fmla="*/ 102 w 193"/>
                <a:gd name="T19" fmla="*/ 193 h 193"/>
                <a:gd name="T20" fmla="*/ 102 w 193"/>
                <a:gd name="T21" fmla="*/ 117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3" h="193">
                  <a:moveTo>
                    <a:pt x="102" y="117"/>
                  </a:moveTo>
                  <a:cubicBezTo>
                    <a:pt x="102" y="107"/>
                    <a:pt x="109" y="102"/>
                    <a:pt x="117" y="102"/>
                  </a:cubicBezTo>
                  <a:cubicBezTo>
                    <a:pt x="193" y="102"/>
                    <a:pt x="193" y="102"/>
                    <a:pt x="193" y="102"/>
                  </a:cubicBezTo>
                  <a:cubicBezTo>
                    <a:pt x="193" y="8"/>
                    <a:pt x="193" y="8"/>
                    <a:pt x="193" y="8"/>
                  </a:cubicBezTo>
                  <a:cubicBezTo>
                    <a:pt x="193" y="8"/>
                    <a:pt x="193" y="0"/>
                    <a:pt x="18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0" y="0"/>
                    <a:pt x="0" y="8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0" y="186"/>
                    <a:pt x="0" y="193"/>
                    <a:pt x="8" y="193"/>
                  </a:cubicBezTo>
                  <a:cubicBezTo>
                    <a:pt x="102" y="193"/>
                    <a:pt x="102" y="193"/>
                    <a:pt x="102" y="193"/>
                  </a:cubicBezTo>
                  <a:lnTo>
                    <a:pt x="102" y="117"/>
                  </a:lnTo>
                  <a:close/>
                </a:path>
              </a:pathLst>
            </a:custGeom>
            <a:solidFill>
              <a:srgbClr val="009B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2" name="Freeform 9"/>
            <p:cNvSpPr>
              <a:spLocks noEditPoints="1"/>
            </p:cNvSpPr>
            <p:nvPr userDrawn="1"/>
          </p:nvSpPr>
          <p:spPr bwMode="auto">
            <a:xfrm>
              <a:off x="9694935" y="3480476"/>
              <a:ext cx="585788" cy="585788"/>
            </a:xfrm>
            <a:custGeom>
              <a:avLst/>
              <a:gdLst>
                <a:gd name="T0" fmla="*/ 112 w 155"/>
                <a:gd name="T1" fmla="*/ 107 h 155"/>
                <a:gd name="T2" fmla="*/ 107 w 155"/>
                <a:gd name="T3" fmla="*/ 112 h 155"/>
                <a:gd name="T4" fmla="*/ 48 w 155"/>
                <a:gd name="T5" fmla="*/ 112 h 155"/>
                <a:gd name="T6" fmla="*/ 43 w 155"/>
                <a:gd name="T7" fmla="*/ 107 h 155"/>
                <a:gd name="T8" fmla="*/ 43 w 155"/>
                <a:gd name="T9" fmla="*/ 48 h 155"/>
                <a:gd name="T10" fmla="*/ 48 w 155"/>
                <a:gd name="T11" fmla="*/ 43 h 155"/>
                <a:gd name="T12" fmla="*/ 107 w 155"/>
                <a:gd name="T13" fmla="*/ 43 h 155"/>
                <a:gd name="T14" fmla="*/ 112 w 155"/>
                <a:gd name="T15" fmla="*/ 48 h 155"/>
                <a:gd name="T16" fmla="*/ 112 w 155"/>
                <a:gd name="T17" fmla="*/ 107 h 155"/>
                <a:gd name="T18" fmla="*/ 147 w 155"/>
                <a:gd name="T19" fmla="*/ 0 h 155"/>
                <a:gd name="T20" fmla="*/ 8 w 155"/>
                <a:gd name="T21" fmla="*/ 0 h 155"/>
                <a:gd name="T22" fmla="*/ 0 w 155"/>
                <a:gd name="T23" fmla="*/ 8 h 155"/>
                <a:gd name="T24" fmla="*/ 0 w 155"/>
                <a:gd name="T25" fmla="*/ 147 h 155"/>
                <a:gd name="T26" fmla="*/ 8 w 155"/>
                <a:gd name="T27" fmla="*/ 155 h 155"/>
                <a:gd name="T28" fmla="*/ 147 w 155"/>
                <a:gd name="T29" fmla="*/ 155 h 155"/>
                <a:gd name="T30" fmla="*/ 155 w 155"/>
                <a:gd name="T31" fmla="*/ 147 h 155"/>
                <a:gd name="T32" fmla="*/ 155 w 155"/>
                <a:gd name="T33" fmla="*/ 8 h 155"/>
                <a:gd name="T34" fmla="*/ 147 w 155"/>
                <a:gd name="T3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5" h="155">
                  <a:moveTo>
                    <a:pt x="112" y="107"/>
                  </a:moveTo>
                  <a:cubicBezTo>
                    <a:pt x="112" y="112"/>
                    <a:pt x="107" y="112"/>
                    <a:pt x="107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3" y="112"/>
                    <a:pt x="43" y="107"/>
                    <a:pt x="43" y="107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43" y="43"/>
                    <a:pt x="48" y="43"/>
                    <a:pt x="48" y="43"/>
                  </a:cubicBezTo>
                  <a:cubicBezTo>
                    <a:pt x="107" y="43"/>
                    <a:pt x="107" y="43"/>
                    <a:pt x="107" y="43"/>
                  </a:cubicBezTo>
                  <a:cubicBezTo>
                    <a:pt x="112" y="43"/>
                    <a:pt x="112" y="48"/>
                    <a:pt x="112" y="48"/>
                  </a:cubicBezTo>
                  <a:lnTo>
                    <a:pt x="112" y="107"/>
                  </a:lnTo>
                  <a:close/>
                  <a:moveTo>
                    <a:pt x="147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0" y="0"/>
                    <a:pt x="0" y="8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47"/>
                    <a:pt x="0" y="155"/>
                    <a:pt x="8" y="155"/>
                  </a:cubicBezTo>
                  <a:cubicBezTo>
                    <a:pt x="147" y="155"/>
                    <a:pt x="147" y="155"/>
                    <a:pt x="147" y="155"/>
                  </a:cubicBezTo>
                  <a:cubicBezTo>
                    <a:pt x="147" y="155"/>
                    <a:pt x="155" y="155"/>
                    <a:pt x="155" y="147"/>
                  </a:cubicBezTo>
                  <a:cubicBezTo>
                    <a:pt x="155" y="8"/>
                    <a:pt x="155" y="8"/>
                    <a:pt x="155" y="8"/>
                  </a:cubicBezTo>
                  <a:cubicBezTo>
                    <a:pt x="155" y="8"/>
                    <a:pt x="155" y="0"/>
                    <a:pt x="147" y="0"/>
                  </a:cubicBezTo>
                </a:path>
              </a:pathLst>
            </a:custGeom>
            <a:solidFill>
              <a:srgbClr val="899C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3" name="Rectangle 10"/>
            <p:cNvSpPr>
              <a:spLocks noChangeArrowheads="1"/>
            </p:cNvSpPr>
            <p:nvPr userDrawn="1"/>
          </p:nvSpPr>
          <p:spPr bwMode="auto">
            <a:xfrm>
              <a:off x="9963223" y="3748763"/>
              <a:ext cx="49213" cy="49213"/>
            </a:xfrm>
            <a:prstGeom prst="rect">
              <a:avLst/>
            </a:prstGeom>
            <a:solidFill>
              <a:srgbClr val="009B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pic>
        <p:nvPicPr>
          <p:cNvPr id="34" name="Grafik 3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" r="49461" b="34435"/>
          <a:stretch/>
        </p:blipFill>
        <p:spPr>
          <a:xfrm>
            <a:off x="8785093" y="-6927"/>
            <a:ext cx="2056089" cy="97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23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8000"/>
    </mc:Choice>
    <mc:Fallback xmlns="">
      <p:transition spd="slow" advClick="0" advTm="8000"/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A4A3A4"/>
          </p15:clr>
        </p15:guide>
        <p15:guide id="3" orient="horz" pos="142">
          <p15:clr>
            <a:srgbClr val="F26B43"/>
          </p15:clr>
        </p15:guide>
        <p15:guide id="4" orient="horz" pos="1207">
          <p15:clr>
            <a:srgbClr val="A4A3A4"/>
          </p15:clr>
        </p15:guide>
        <p15:guide id="5" pos="4566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en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442914" y="692150"/>
            <a:ext cx="9777646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3200">
                <a:solidFill>
                  <a:srgbClr val="009BA4"/>
                </a:solidFill>
              </a:defRPr>
            </a:lvl1pPr>
          </a:lstStyle>
          <a:p>
            <a:r>
              <a:rPr lang="de-DE" dirty="0"/>
              <a:t>Überschrift einfügen</a:t>
            </a:r>
          </a:p>
        </p:txBody>
      </p:sp>
      <p:sp>
        <p:nvSpPr>
          <p:cNvPr id="15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40041" y="405673"/>
            <a:ext cx="9780519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Präsentationstitel oder Kapitelüberschrift einfügen</a:t>
            </a:r>
          </a:p>
        </p:txBody>
      </p:sp>
      <p:grpSp>
        <p:nvGrpSpPr>
          <p:cNvPr id="16" name="Gruppieren 15"/>
          <p:cNvGrpSpPr>
            <a:grpSpLocks noChangeAspect="1"/>
          </p:cNvGrpSpPr>
          <p:nvPr userDrawn="1"/>
        </p:nvGrpSpPr>
        <p:grpSpPr>
          <a:xfrm>
            <a:off x="10847132" y="221855"/>
            <a:ext cx="1021135" cy="525738"/>
            <a:chOff x="2264702" y="1114851"/>
            <a:chExt cx="2624314" cy="1351146"/>
          </a:xfrm>
          <a:solidFill>
            <a:schemeClr val="tx1"/>
          </a:solidFill>
        </p:grpSpPr>
        <p:sp>
          <p:nvSpPr>
            <p:cNvPr id="17" name="Freeform 7"/>
            <p:cNvSpPr>
              <a:spLocks noChangeAspect="1" noEditPoints="1"/>
            </p:cNvSpPr>
            <p:nvPr/>
          </p:nvSpPr>
          <p:spPr bwMode="auto">
            <a:xfrm>
              <a:off x="2859334" y="2063116"/>
              <a:ext cx="1097150" cy="402881"/>
            </a:xfrm>
            <a:custGeom>
              <a:avLst/>
              <a:gdLst>
                <a:gd name="T0" fmla="*/ 847 w 3718"/>
                <a:gd name="T1" fmla="*/ 1354 h 1365"/>
                <a:gd name="T2" fmla="*/ 999 w 3718"/>
                <a:gd name="T3" fmla="*/ 1309 h 1365"/>
                <a:gd name="T4" fmla="*/ 945 w 3718"/>
                <a:gd name="T5" fmla="*/ 76 h 1365"/>
                <a:gd name="T6" fmla="*/ 789 w 3718"/>
                <a:gd name="T7" fmla="*/ 17 h 1365"/>
                <a:gd name="T8" fmla="*/ 606 w 3718"/>
                <a:gd name="T9" fmla="*/ 123 h 1365"/>
                <a:gd name="T10" fmla="*/ 288 w 3718"/>
                <a:gd name="T11" fmla="*/ 555 h 1365"/>
                <a:gd name="T12" fmla="*/ 262 w 3718"/>
                <a:gd name="T13" fmla="*/ 169 h 1365"/>
                <a:gd name="T14" fmla="*/ 202 w 3718"/>
                <a:gd name="T15" fmla="*/ 45 h 1365"/>
                <a:gd name="T16" fmla="*/ 90 w 3718"/>
                <a:gd name="T17" fmla="*/ 17 h 1365"/>
                <a:gd name="T18" fmla="*/ 33 w 3718"/>
                <a:gd name="T19" fmla="*/ 23 h 1365"/>
                <a:gd name="T20" fmla="*/ 0 w 3718"/>
                <a:gd name="T21" fmla="*/ 1332 h 1365"/>
                <a:gd name="T22" fmla="*/ 262 w 3718"/>
                <a:gd name="T23" fmla="*/ 669 h 1365"/>
                <a:gd name="T24" fmla="*/ 357 w 3718"/>
                <a:gd name="T25" fmla="*/ 881 h 1365"/>
                <a:gd name="T26" fmla="*/ 2135 w 3718"/>
                <a:gd name="T27" fmla="*/ 409 h 1365"/>
                <a:gd name="T28" fmla="*/ 1854 w 3718"/>
                <a:gd name="T29" fmla="*/ 52 h 1365"/>
                <a:gd name="T30" fmla="*/ 1327 w 3718"/>
                <a:gd name="T31" fmla="*/ 54 h 1365"/>
                <a:gd name="T32" fmla="*/ 1034 w 3718"/>
                <a:gd name="T33" fmla="*/ 417 h 1365"/>
                <a:gd name="T34" fmla="*/ 1031 w 3718"/>
                <a:gd name="T35" fmla="*/ 940 h 1365"/>
                <a:gd name="T36" fmla="*/ 1311 w 3718"/>
                <a:gd name="T37" fmla="*/ 1310 h 1365"/>
                <a:gd name="T38" fmla="*/ 1847 w 3718"/>
                <a:gd name="T39" fmla="*/ 1311 h 1365"/>
                <a:gd name="T40" fmla="*/ 2135 w 3718"/>
                <a:gd name="T41" fmla="*/ 941 h 1365"/>
                <a:gd name="T42" fmla="*/ 2135 w 3718"/>
                <a:gd name="T43" fmla="*/ 409 h 1365"/>
                <a:gd name="T44" fmla="*/ 1827 w 3718"/>
                <a:gd name="T45" fmla="*/ 1008 h 1365"/>
                <a:gd name="T46" fmla="*/ 1585 w 3718"/>
                <a:gd name="T47" fmla="*/ 1153 h 1365"/>
                <a:gd name="T48" fmla="*/ 1342 w 3718"/>
                <a:gd name="T49" fmla="*/ 1008 h 1365"/>
                <a:gd name="T50" fmla="*/ 1273 w 3718"/>
                <a:gd name="T51" fmla="*/ 677 h 1365"/>
                <a:gd name="T52" fmla="*/ 1343 w 3718"/>
                <a:gd name="T53" fmla="*/ 352 h 1365"/>
                <a:gd name="T54" fmla="*/ 1591 w 3718"/>
                <a:gd name="T55" fmla="*/ 214 h 1365"/>
                <a:gd name="T56" fmla="*/ 1828 w 3718"/>
                <a:gd name="T57" fmla="*/ 352 h 1365"/>
                <a:gd name="T58" fmla="*/ 1896 w 3718"/>
                <a:gd name="T59" fmla="*/ 677 h 1365"/>
                <a:gd name="T60" fmla="*/ 2512 w 3718"/>
                <a:gd name="T61" fmla="*/ 23 h 1365"/>
                <a:gd name="T62" fmla="*/ 2360 w 3718"/>
                <a:gd name="T63" fmla="*/ 1332 h 1365"/>
                <a:gd name="T64" fmla="*/ 2669 w 3718"/>
                <a:gd name="T65" fmla="*/ 491 h 1365"/>
                <a:gd name="T66" fmla="*/ 3145 w 3718"/>
                <a:gd name="T67" fmla="*/ 1059 h 1365"/>
                <a:gd name="T68" fmla="*/ 3467 w 3718"/>
                <a:gd name="T69" fmla="*/ 1332 h 1365"/>
                <a:gd name="T70" fmla="*/ 3625 w 3718"/>
                <a:gd name="T71" fmla="*/ 35 h 1365"/>
                <a:gd name="T72" fmla="*/ 3492 w 3718"/>
                <a:gd name="T73" fmla="*/ 17 h 1365"/>
                <a:gd name="T74" fmla="*/ 3332 w 3718"/>
                <a:gd name="T75" fmla="*/ 134 h 1365"/>
                <a:gd name="T76" fmla="*/ 2744 w 3718"/>
                <a:gd name="T77" fmla="*/ 127 h 1365"/>
                <a:gd name="T78" fmla="*/ 2590 w 3718"/>
                <a:gd name="T79" fmla="*/ 17 h 1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718" h="1365">
                  <a:moveTo>
                    <a:pt x="640" y="1252"/>
                  </a:moveTo>
                  <a:cubicBezTo>
                    <a:pt x="692" y="1320"/>
                    <a:pt x="761" y="1354"/>
                    <a:pt x="847" y="1354"/>
                  </a:cubicBezTo>
                  <a:cubicBezTo>
                    <a:pt x="871" y="1354"/>
                    <a:pt x="896" y="1350"/>
                    <a:pt x="922" y="1343"/>
                  </a:cubicBezTo>
                  <a:cubicBezTo>
                    <a:pt x="948" y="1336"/>
                    <a:pt x="973" y="1324"/>
                    <a:pt x="999" y="1309"/>
                  </a:cubicBezTo>
                  <a:cubicBezTo>
                    <a:pt x="519" y="651"/>
                    <a:pt x="519" y="651"/>
                    <a:pt x="519" y="651"/>
                  </a:cubicBezTo>
                  <a:cubicBezTo>
                    <a:pt x="945" y="76"/>
                    <a:pt x="945" y="76"/>
                    <a:pt x="945" y="76"/>
                  </a:cubicBezTo>
                  <a:cubicBezTo>
                    <a:pt x="928" y="59"/>
                    <a:pt x="906" y="45"/>
                    <a:pt x="879" y="34"/>
                  </a:cubicBezTo>
                  <a:cubicBezTo>
                    <a:pt x="852" y="23"/>
                    <a:pt x="822" y="17"/>
                    <a:pt x="789" y="17"/>
                  </a:cubicBezTo>
                  <a:cubicBezTo>
                    <a:pt x="755" y="17"/>
                    <a:pt x="724" y="25"/>
                    <a:pt x="694" y="41"/>
                  </a:cubicBezTo>
                  <a:cubicBezTo>
                    <a:pt x="665" y="56"/>
                    <a:pt x="635" y="84"/>
                    <a:pt x="606" y="123"/>
                  </a:cubicBezTo>
                  <a:cubicBezTo>
                    <a:pt x="341" y="474"/>
                    <a:pt x="341" y="474"/>
                    <a:pt x="341" y="474"/>
                  </a:cubicBezTo>
                  <a:cubicBezTo>
                    <a:pt x="321" y="500"/>
                    <a:pt x="303" y="527"/>
                    <a:pt x="288" y="555"/>
                  </a:cubicBezTo>
                  <a:cubicBezTo>
                    <a:pt x="274" y="583"/>
                    <a:pt x="265" y="613"/>
                    <a:pt x="262" y="645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2" y="137"/>
                    <a:pt x="257" y="111"/>
                    <a:pt x="245" y="90"/>
                  </a:cubicBezTo>
                  <a:cubicBezTo>
                    <a:pt x="234" y="70"/>
                    <a:pt x="219" y="55"/>
                    <a:pt x="202" y="45"/>
                  </a:cubicBezTo>
                  <a:cubicBezTo>
                    <a:pt x="185" y="34"/>
                    <a:pt x="166" y="27"/>
                    <a:pt x="147" y="23"/>
                  </a:cubicBezTo>
                  <a:cubicBezTo>
                    <a:pt x="127" y="19"/>
                    <a:pt x="108" y="17"/>
                    <a:pt x="90" y="17"/>
                  </a:cubicBezTo>
                  <a:cubicBezTo>
                    <a:pt x="81" y="17"/>
                    <a:pt x="72" y="18"/>
                    <a:pt x="62" y="19"/>
                  </a:cubicBezTo>
                  <a:cubicBezTo>
                    <a:pt x="53" y="21"/>
                    <a:pt x="43" y="22"/>
                    <a:pt x="33" y="23"/>
                  </a:cubicBezTo>
                  <a:cubicBezTo>
                    <a:pt x="21" y="24"/>
                    <a:pt x="10" y="26"/>
                    <a:pt x="0" y="27"/>
                  </a:cubicBezTo>
                  <a:cubicBezTo>
                    <a:pt x="0" y="1332"/>
                    <a:pt x="0" y="1332"/>
                    <a:pt x="0" y="1332"/>
                  </a:cubicBezTo>
                  <a:cubicBezTo>
                    <a:pt x="262" y="1332"/>
                    <a:pt x="262" y="1332"/>
                    <a:pt x="262" y="1332"/>
                  </a:cubicBezTo>
                  <a:cubicBezTo>
                    <a:pt x="262" y="669"/>
                    <a:pt x="262" y="669"/>
                    <a:pt x="262" y="669"/>
                  </a:cubicBezTo>
                  <a:cubicBezTo>
                    <a:pt x="265" y="708"/>
                    <a:pt x="275" y="745"/>
                    <a:pt x="293" y="781"/>
                  </a:cubicBezTo>
                  <a:cubicBezTo>
                    <a:pt x="311" y="817"/>
                    <a:pt x="332" y="850"/>
                    <a:pt x="357" y="881"/>
                  </a:cubicBezTo>
                  <a:cubicBezTo>
                    <a:pt x="640" y="1252"/>
                    <a:pt x="640" y="1252"/>
                    <a:pt x="640" y="1252"/>
                  </a:cubicBezTo>
                  <a:close/>
                  <a:moveTo>
                    <a:pt x="2135" y="409"/>
                  </a:moveTo>
                  <a:cubicBezTo>
                    <a:pt x="2113" y="327"/>
                    <a:pt x="2079" y="256"/>
                    <a:pt x="2033" y="196"/>
                  </a:cubicBezTo>
                  <a:cubicBezTo>
                    <a:pt x="1986" y="135"/>
                    <a:pt x="1927" y="88"/>
                    <a:pt x="1854" y="52"/>
                  </a:cubicBezTo>
                  <a:cubicBezTo>
                    <a:pt x="1782" y="17"/>
                    <a:pt x="1695" y="0"/>
                    <a:pt x="1593" y="0"/>
                  </a:cubicBezTo>
                  <a:cubicBezTo>
                    <a:pt x="1490" y="0"/>
                    <a:pt x="1401" y="18"/>
                    <a:pt x="1327" y="54"/>
                  </a:cubicBezTo>
                  <a:cubicBezTo>
                    <a:pt x="1252" y="91"/>
                    <a:pt x="1191" y="140"/>
                    <a:pt x="1142" y="202"/>
                  </a:cubicBezTo>
                  <a:cubicBezTo>
                    <a:pt x="1093" y="263"/>
                    <a:pt x="1057" y="335"/>
                    <a:pt x="1034" y="417"/>
                  </a:cubicBezTo>
                  <a:cubicBezTo>
                    <a:pt x="1011" y="499"/>
                    <a:pt x="999" y="586"/>
                    <a:pt x="999" y="677"/>
                  </a:cubicBezTo>
                  <a:cubicBezTo>
                    <a:pt x="999" y="769"/>
                    <a:pt x="1010" y="857"/>
                    <a:pt x="1031" y="940"/>
                  </a:cubicBezTo>
                  <a:cubicBezTo>
                    <a:pt x="1052" y="1023"/>
                    <a:pt x="1086" y="1096"/>
                    <a:pt x="1132" y="1159"/>
                  </a:cubicBezTo>
                  <a:cubicBezTo>
                    <a:pt x="1178" y="1223"/>
                    <a:pt x="1238" y="1273"/>
                    <a:pt x="1311" y="1310"/>
                  </a:cubicBezTo>
                  <a:cubicBezTo>
                    <a:pt x="1385" y="1347"/>
                    <a:pt x="1473" y="1365"/>
                    <a:pt x="1578" y="1365"/>
                  </a:cubicBezTo>
                  <a:cubicBezTo>
                    <a:pt x="1683" y="1365"/>
                    <a:pt x="1773" y="1347"/>
                    <a:pt x="1847" y="1311"/>
                  </a:cubicBezTo>
                  <a:cubicBezTo>
                    <a:pt x="1922" y="1274"/>
                    <a:pt x="1983" y="1225"/>
                    <a:pt x="2031" y="1161"/>
                  </a:cubicBezTo>
                  <a:cubicBezTo>
                    <a:pt x="2078" y="1098"/>
                    <a:pt x="2113" y="1025"/>
                    <a:pt x="2135" y="941"/>
                  </a:cubicBezTo>
                  <a:cubicBezTo>
                    <a:pt x="2157" y="857"/>
                    <a:pt x="2168" y="768"/>
                    <a:pt x="2168" y="675"/>
                  </a:cubicBezTo>
                  <a:cubicBezTo>
                    <a:pt x="2168" y="580"/>
                    <a:pt x="2157" y="491"/>
                    <a:pt x="2135" y="409"/>
                  </a:cubicBezTo>
                  <a:close/>
                  <a:moveTo>
                    <a:pt x="1879" y="856"/>
                  </a:moveTo>
                  <a:cubicBezTo>
                    <a:pt x="1868" y="913"/>
                    <a:pt x="1851" y="964"/>
                    <a:pt x="1827" y="1008"/>
                  </a:cubicBezTo>
                  <a:cubicBezTo>
                    <a:pt x="1803" y="1052"/>
                    <a:pt x="1772" y="1088"/>
                    <a:pt x="1732" y="1114"/>
                  </a:cubicBezTo>
                  <a:cubicBezTo>
                    <a:pt x="1692" y="1140"/>
                    <a:pt x="1643" y="1153"/>
                    <a:pt x="1585" y="1153"/>
                  </a:cubicBezTo>
                  <a:cubicBezTo>
                    <a:pt x="1527" y="1153"/>
                    <a:pt x="1479" y="1140"/>
                    <a:pt x="1439" y="1114"/>
                  </a:cubicBezTo>
                  <a:cubicBezTo>
                    <a:pt x="1399" y="1088"/>
                    <a:pt x="1367" y="1052"/>
                    <a:pt x="1342" y="1008"/>
                  </a:cubicBezTo>
                  <a:cubicBezTo>
                    <a:pt x="1318" y="964"/>
                    <a:pt x="1300" y="913"/>
                    <a:pt x="1289" y="856"/>
                  </a:cubicBezTo>
                  <a:cubicBezTo>
                    <a:pt x="1278" y="799"/>
                    <a:pt x="1273" y="739"/>
                    <a:pt x="1273" y="677"/>
                  </a:cubicBezTo>
                  <a:cubicBezTo>
                    <a:pt x="1273" y="614"/>
                    <a:pt x="1278" y="555"/>
                    <a:pt x="1289" y="499"/>
                  </a:cubicBezTo>
                  <a:cubicBezTo>
                    <a:pt x="1300" y="443"/>
                    <a:pt x="1318" y="394"/>
                    <a:pt x="1343" y="352"/>
                  </a:cubicBezTo>
                  <a:cubicBezTo>
                    <a:pt x="1368" y="310"/>
                    <a:pt x="1401" y="276"/>
                    <a:pt x="1442" y="251"/>
                  </a:cubicBezTo>
                  <a:cubicBezTo>
                    <a:pt x="1482" y="227"/>
                    <a:pt x="1532" y="214"/>
                    <a:pt x="1591" y="214"/>
                  </a:cubicBezTo>
                  <a:cubicBezTo>
                    <a:pt x="1648" y="214"/>
                    <a:pt x="1695" y="227"/>
                    <a:pt x="1734" y="251"/>
                  </a:cubicBezTo>
                  <a:cubicBezTo>
                    <a:pt x="1772" y="276"/>
                    <a:pt x="1804" y="310"/>
                    <a:pt x="1828" y="352"/>
                  </a:cubicBezTo>
                  <a:cubicBezTo>
                    <a:pt x="1853" y="394"/>
                    <a:pt x="1870" y="443"/>
                    <a:pt x="1880" y="499"/>
                  </a:cubicBezTo>
                  <a:cubicBezTo>
                    <a:pt x="1891" y="555"/>
                    <a:pt x="1896" y="614"/>
                    <a:pt x="1896" y="677"/>
                  </a:cubicBezTo>
                  <a:cubicBezTo>
                    <a:pt x="1896" y="739"/>
                    <a:pt x="1890" y="799"/>
                    <a:pt x="1879" y="856"/>
                  </a:cubicBezTo>
                  <a:close/>
                  <a:moveTo>
                    <a:pt x="2512" y="23"/>
                  </a:moveTo>
                  <a:cubicBezTo>
                    <a:pt x="2487" y="27"/>
                    <a:pt x="2468" y="31"/>
                    <a:pt x="2455" y="35"/>
                  </a:cubicBezTo>
                  <a:cubicBezTo>
                    <a:pt x="2360" y="1332"/>
                    <a:pt x="2360" y="1332"/>
                    <a:pt x="2360" y="1332"/>
                  </a:cubicBezTo>
                  <a:cubicBezTo>
                    <a:pt x="2613" y="1332"/>
                    <a:pt x="2613" y="1332"/>
                    <a:pt x="2613" y="1332"/>
                  </a:cubicBezTo>
                  <a:cubicBezTo>
                    <a:pt x="2669" y="491"/>
                    <a:pt x="2669" y="491"/>
                    <a:pt x="2669" y="491"/>
                  </a:cubicBezTo>
                  <a:cubicBezTo>
                    <a:pt x="2924" y="1059"/>
                    <a:pt x="2924" y="1059"/>
                    <a:pt x="2924" y="1059"/>
                  </a:cubicBezTo>
                  <a:cubicBezTo>
                    <a:pt x="3145" y="1059"/>
                    <a:pt x="3145" y="1059"/>
                    <a:pt x="3145" y="1059"/>
                  </a:cubicBezTo>
                  <a:cubicBezTo>
                    <a:pt x="3408" y="466"/>
                    <a:pt x="3408" y="466"/>
                    <a:pt x="3408" y="466"/>
                  </a:cubicBezTo>
                  <a:cubicBezTo>
                    <a:pt x="3467" y="1332"/>
                    <a:pt x="3467" y="1332"/>
                    <a:pt x="3467" y="1332"/>
                  </a:cubicBezTo>
                  <a:cubicBezTo>
                    <a:pt x="3718" y="1332"/>
                    <a:pt x="3718" y="1332"/>
                    <a:pt x="3718" y="1332"/>
                  </a:cubicBezTo>
                  <a:cubicBezTo>
                    <a:pt x="3625" y="35"/>
                    <a:pt x="3625" y="35"/>
                    <a:pt x="3625" y="35"/>
                  </a:cubicBezTo>
                  <a:cubicBezTo>
                    <a:pt x="3613" y="30"/>
                    <a:pt x="3594" y="25"/>
                    <a:pt x="3570" y="22"/>
                  </a:cubicBezTo>
                  <a:cubicBezTo>
                    <a:pt x="3545" y="19"/>
                    <a:pt x="3519" y="17"/>
                    <a:pt x="3492" y="17"/>
                  </a:cubicBezTo>
                  <a:cubicBezTo>
                    <a:pt x="3458" y="17"/>
                    <a:pt x="3427" y="26"/>
                    <a:pt x="3400" y="45"/>
                  </a:cubicBezTo>
                  <a:cubicBezTo>
                    <a:pt x="3373" y="63"/>
                    <a:pt x="3350" y="93"/>
                    <a:pt x="3332" y="134"/>
                  </a:cubicBezTo>
                  <a:cubicBezTo>
                    <a:pt x="3037" y="825"/>
                    <a:pt x="3037" y="825"/>
                    <a:pt x="3037" y="825"/>
                  </a:cubicBezTo>
                  <a:cubicBezTo>
                    <a:pt x="2744" y="127"/>
                    <a:pt x="2744" y="127"/>
                    <a:pt x="2744" y="127"/>
                  </a:cubicBezTo>
                  <a:cubicBezTo>
                    <a:pt x="2730" y="94"/>
                    <a:pt x="2711" y="68"/>
                    <a:pt x="2688" y="48"/>
                  </a:cubicBezTo>
                  <a:cubicBezTo>
                    <a:pt x="2665" y="27"/>
                    <a:pt x="2632" y="17"/>
                    <a:pt x="2590" y="17"/>
                  </a:cubicBezTo>
                  <a:cubicBezTo>
                    <a:pt x="2563" y="17"/>
                    <a:pt x="2537" y="19"/>
                    <a:pt x="2512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" name="Freeform 8"/>
            <p:cNvSpPr>
              <a:spLocks noChangeAspect="1" noEditPoints="1"/>
            </p:cNvSpPr>
            <p:nvPr/>
          </p:nvSpPr>
          <p:spPr bwMode="auto">
            <a:xfrm>
              <a:off x="2264702" y="1620334"/>
              <a:ext cx="1280693" cy="343373"/>
            </a:xfrm>
            <a:custGeom>
              <a:avLst/>
              <a:gdLst>
                <a:gd name="T0" fmla="*/ 700 w 4340"/>
                <a:gd name="T1" fmla="*/ 1067 h 1163"/>
                <a:gd name="T2" fmla="*/ 672 w 4340"/>
                <a:gd name="T3" fmla="*/ 568 h 1163"/>
                <a:gd name="T4" fmla="*/ 512 w 4340"/>
                <a:gd name="T5" fmla="*/ 273 h 1163"/>
                <a:gd name="T6" fmla="*/ 106 w 4340"/>
                <a:gd name="T7" fmla="*/ 309 h 1163"/>
                <a:gd name="T8" fmla="*/ 84 w 4340"/>
                <a:gd name="T9" fmla="*/ 420 h 1163"/>
                <a:gd name="T10" fmla="*/ 353 w 4340"/>
                <a:gd name="T11" fmla="*/ 342 h 1163"/>
                <a:gd name="T12" fmla="*/ 556 w 4340"/>
                <a:gd name="T13" fmla="*/ 468 h 1163"/>
                <a:gd name="T14" fmla="*/ 525 w 4340"/>
                <a:gd name="T15" fmla="*/ 593 h 1163"/>
                <a:gd name="T16" fmla="*/ 173 w 4340"/>
                <a:gd name="T17" fmla="*/ 650 h 1163"/>
                <a:gd name="T18" fmla="*/ 27 w 4340"/>
                <a:gd name="T19" fmla="*/ 1026 h 1163"/>
                <a:gd name="T20" fmla="*/ 270 w 4340"/>
                <a:gd name="T21" fmla="*/ 1152 h 1163"/>
                <a:gd name="T22" fmla="*/ 612 w 4340"/>
                <a:gd name="T23" fmla="*/ 1117 h 1163"/>
                <a:gd name="T24" fmla="*/ 773 w 4340"/>
                <a:gd name="T25" fmla="*/ 1094 h 1163"/>
                <a:gd name="T26" fmla="*/ 485 w 4340"/>
                <a:gd name="T27" fmla="*/ 1005 h 1163"/>
                <a:gd name="T28" fmla="*/ 203 w 4340"/>
                <a:gd name="T29" fmla="*/ 1048 h 1163"/>
                <a:gd name="T30" fmla="*/ 112 w 4340"/>
                <a:gd name="T31" fmla="*/ 894 h 1163"/>
                <a:gd name="T32" fmla="*/ 376 w 4340"/>
                <a:gd name="T33" fmla="*/ 679 h 1163"/>
                <a:gd name="T34" fmla="*/ 567 w 4340"/>
                <a:gd name="T35" fmla="*/ 672 h 1163"/>
                <a:gd name="T36" fmla="*/ 1107 w 4340"/>
                <a:gd name="T37" fmla="*/ 94 h 1163"/>
                <a:gd name="T38" fmla="*/ 1045 w 4340"/>
                <a:gd name="T39" fmla="*/ 3 h 1163"/>
                <a:gd name="T40" fmla="*/ 1008 w 4340"/>
                <a:gd name="T41" fmla="*/ 2 h 1163"/>
                <a:gd name="T42" fmla="*/ 1006 w 4340"/>
                <a:gd name="T43" fmla="*/ 960 h 1163"/>
                <a:gd name="T44" fmla="*/ 1232 w 4340"/>
                <a:gd name="T45" fmla="*/ 1163 h 1163"/>
                <a:gd name="T46" fmla="*/ 1429 w 4340"/>
                <a:gd name="T47" fmla="*/ 1084 h 1163"/>
                <a:gd name="T48" fmla="*/ 1401 w 4340"/>
                <a:gd name="T49" fmla="*/ 992 h 1163"/>
                <a:gd name="T50" fmla="*/ 1241 w 4340"/>
                <a:gd name="T51" fmla="*/ 1074 h 1163"/>
                <a:gd name="T52" fmla="*/ 1107 w 4340"/>
                <a:gd name="T53" fmla="*/ 353 h 1163"/>
                <a:gd name="T54" fmla="*/ 1107 w 4340"/>
                <a:gd name="T55" fmla="*/ 267 h 1163"/>
                <a:gd name="T56" fmla="*/ 2247 w 4340"/>
                <a:gd name="T57" fmla="*/ 996 h 1163"/>
                <a:gd name="T58" fmla="*/ 2026 w 4340"/>
                <a:gd name="T59" fmla="*/ 1074 h 1163"/>
                <a:gd name="T60" fmla="*/ 1749 w 4340"/>
                <a:gd name="T61" fmla="*/ 865 h 1163"/>
                <a:gd name="T62" fmla="*/ 2338 w 4340"/>
                <a:gd name="T63" fmla="*/ 628 h 1163"/>
                <a:gd name="T64" fmla="*/ 2156 w 4340"/>
                <a:gd name="T65" fmla="*/ 284 h 1163"/>
                <a:gd name="T66" fmla="*/ 1736 w 4340"/>
                <a:gd name="T67" fmla="*/ 358 h 1163"/>
                <a:gd name="T68" fmla="*/ 1647 w 4340"/>
                <a:gd name="T69" fmla="*/ 909 h 1163"/>
                <a:gd name="T70" fmla="*/ 2022 w 4340"/>
                <a:gd name="T71" fmla="*/ 1163 h 1163"/>
                <a:gd name="T72" fmla="*/ 2295 w 4340"/>
                <a:gd name="T73" fmla="*/ 1068 h 1163"/>
                <a:gd name="T74" fmla="*/ 1732 w 4340"/>
                <a:gd name="T75" fmla="*/ 643 h 1163"/>
                <a:gd name="T76" fmla="*/ 2109 w 4340"/>
                <a:gd name="T77" fmla="*/ 366 h 1163"/>
                <a:gd name="T78" fmla="*/ 2233 w 4340"/>
                <a:gd name="T79" fmla="*/ 643 h 1163"/>
                <a:gd name="T80" fmla="*/ 2630 w 4340"/>
                <a:gd name="T81" fmla="*/ 267 h 1163"/>
                <a:gd name="T82" fmla="*/ 2727 w 4340"/>
                <a:gd name="T83" fmla="*/ 1135 h 1163"/>
                <a:gd name="T84" fmla="*/ 2786 w 4340"/>
                <a:gd name="T85" fmla="*/ 410 h 1163"/>
                <a:gd name="T86" fmla="*/ 2994 w 4340"/>
                <a:gd name="T87" fmla="*/ 347 h 1163"/>
                <a:gd name="T88" fmla="*/ 3219 w 4340"/>
                <a:gd name="T89" fmla="*/ 606 h 1163"/>
                <a:gd name="T90" fmla="*/ 3324 w 4340"/>
                <a:gd name="T91" fmla="*/ 607 h 1163"/>
                <a:gd name="T92" fmla="*/ 3283 w 4340"/>
                <a:gd name="T93" fmla="*/ 372 h 1163"/>
                <a:gd name="T94" fmla="*/ 3036 w 4340"/>
                <a:gd name="T95" fmla="*/ 252 h 1163"/>
                <a:gd name="T96" fmla="*/ 2696 w 4340"/>
                <a:gd name="T97" fmla="*/ 288 h 1163"/>
                <a:gd name="T98" fmla="*/ 4249 w 4340"/>
                <a:gd name="T99" fmla="*/ 996 h 1163"/>
                <a:gd name="T100" fmla="*/ 4027 w 4340"/>
                <a:gd name="T101" fmla="*/ 1074 h 1163"/>
                <a:gd name="T102" fmla="*/ 3751 w 4340"/>
                <a:gd name="T103" fmla="*/ 865 h 1163"/>
                <a:gd name="T104" fmla="*/ 4340 w 4340"/>
                <a:gd name="T105" fmla="*/ 628 h 1163"/>
                <a:gd name="T106" fmla="*/ 4158 w 4340"/>
                <a:gd name="T107" fmla="*/ 284 h 1163"/>
                <a:gd name="T108" fmla="*/ 3738 w 4340"/>
                <a:gd name="T109" fmla="*/ 358 h 1163"/>
                <a:gd name="T110" fmla="*/ 3649 w 4340"/>
                <a:gd name="T111" fmla="*/ 909 h 1163"/>
                <a:gd name="T112" fmla="*/ 4024 w 4340"/>
                <a:gd name="T113" fmla="*/ 1163 h 1163"/>
                <a:gd name="T114" fmla="*/ 4296 w 4340"/>
                <a:gd name="T115" fmla="*/ 1068 h 1163"/>
                <a:gd name="T116" fmla="*/ 3734 w 4340"/>
                <a:gd name="T117" fmla="*/ 643 h 1163"/>
                <a:gd name="T118" fmla="*/ 4111 w 4340"/>
                <a:gd name="T119" fmla="*/ 366 h 1163"/>
                <a:gd name="T120" fmla="*/ 4235 w 4340"/>
                <a:gd name="T121" fmla="*/ 643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340" h="1163">
                  <a:moveTo>
                    <a:pt x="773" y="1094"/>
                  </a:moveTo>
                  <a:cubicBezTo>
                    <a:pt x="757" y="1093"/>
                    <a:pt x="743" y="1091"/>
                    <a:pt x="731" y="1088"/>
                  </a:cubicBezTo>
                  <a:cubicBezTo>
                    <a:pt x="719" y="1084"/>
                    <a:pt x="708" y="1078"/>
                    <a:pt x="700" y="1067"/>
                  </a:cubicBezTo>
                  <a:cubicBezTo>
                    <a:pt x="691" y="1057"/>
                    <a:pt x="684" y="1041"/>
                    <a:pt x="679" y="1022"/>
                  </a:cubicBezTo>
                  <a:cubicBezTo>
                    <a:pt x="675" y="1002"/>
                    <a:pt x="672" y="974"/>
                    <a:pt x="672" y="940"/>
                  </a:cubicBezTo>
                  <a:cubicBezTo>
                    <a:pt x="672" y="568"/>
                    <a:pt x="672" y="568"/>
                    <a:pt x="672" y="568"/>
                  </a:cubicBezTo>
                  <a:cubicBezTo>
                    <a:pt x="672" y="516"/>
                    <a:pt x="667" y="471"/>
                    <a:pt x="657" y="432"/>
                  </a:cubicBezTo>
                  <a:cubicBezTo>
                    <a:pt x="648" y="393"/>
                    <a:pt x="631" y="360"/>
                    <a:pt x="607" y="333"/>
                  </a:cubicBezTo>
                  <a:cubicBezTo>
                    <a:pt x="583" y="307"/>
                    <a:pt x="552" y="286"/>
                    <a:pt x="512" y="273"/>
                  </a:cubicBezTo>
                  <a:cubicBezTo>
                    <a:pt x="472" y="259"/>
                    <a:pt x="423" y="252"/>
                    <a:pt x="363" y="252"/>
                  </a:cubicBezTo>
                  <a:cubicBezTo>
                    <a:pt x="319" y="252"/>
                    <a:pt x="273" y="258"/>
                    <a:pt x="225" y="268"/>
                  </a:cubicBezTo>
                  <a:cubicBezTo>
                    <a:pt x="178" y="278"/>
                    <a:pt x="138" y="292"/>
                    <a:pt x="106" y="309"/>
                  </a:cubicBezTo>
                  <a:cubicBezTo>
                    <a:pt x="93" y="316"/>
                    <a:pt x="82" y="324"/>
                    <a:pt x="73" y="332"/>
                  </a:cubicBezTo>
                  <a:cubicBezTo>
                    <a:pt x="63" y="339"/>
                    <a:pt x="59" y="348"/>
                    <a:pt x="59" y="358"/>
                  </a:cubicBezTo>
                  <a:cubicBezTo>
                    <a:pt x="59" y="374"/>
                    <a:pt x="67" y="395"/>
                    <a:pt x="84" y="420"/>
                  </a:cubicBezTo>
                  <a:cubicBezTo>
                    <a:pt x="101" y="420"/>
                    <a:pt x="101" y="420"/>
                    <a:pt x="101" y="420"/>
                  </a:cubicBezTo>
                  <a:cubicBezTo>
                    <a:pt x="125" y="400"/>
                    <a:pt x="159" y="382"/>
                    <a:pt x="202" y="366"/>
                  </a:cubicBezTo>
                  <a:cubicBezTo>
                    <a:pt x="244" y="350"/>
                    <a:pt x="295" y="342"/>
                    <a:pt x="353" y="342"/>
                  </a:cubicBezTo>
                  <a:cubicBezTo>
                    <a:pt x="397" y="342"/>
                    <a:pt x="433" y="347"/>
                    <a:pt x="460" y="357"/>
                  </a:cubicBezTo>
                  <a:cubicBezTo>
                    <a:pt x="488" y="368"/>
                    <a:pt x="509" y="383"/>
                    <a:pt x="524" y="401"/>
                  </a:cubicBezTo>
                  <a:cubicBezTo>
                    <a:pt x="540" y="420"/>
                    <a:pt x="550" y="442"/>
                    <a:pt x="556" y="468"/>
                  </a:cubicBezTo>
                  <a:cubicBezTo>
                    <a:pt x="563" y="493"/>
                    <a:pt x="566" y="521"/>
                    <a:pt x="566" y="551"/>
                  </a:cubicBezTo>
                  <a:cubicBezTo>
                    <a:pt x="566" y="596"/>
                    <a:pt x="566" y="596"/>
                    <a:pt x="566" y="596"/>
                  </a:cubicBezTo>
                  <a:cubicBezTo>
                    <a:pt x="552" y="595"/>
                    <a:pt x="539" y="594"/>
                    <a:pt x="525" y="593"/>
                  </a:cubicBezTo>
                  <a:cubicBezTo>
                    <a:pt x="512" y="593"/>
                    <a:pt x="498" y="592"/>
                    <a:pt x="483" y="592"/>
                  </a:cubicBezTo>
                  <a:cubicBezTo>
                    <a:pt x="438" y="592"/>
                    <a:pt x="387" y="596"/>
                    <a:pt x="331" y="604"/>
                  </a:cubicBezTo>
                  <a:cubicBezTo>
                    <a:pt x="274" y="613"/>
                    <a:pt x="222" y="628"/>
                    <a:pt x="173" y="650"/>
                  </a:cubicBezTo>
                  <a:cubicBezTo>
                    <a:pt x="124" y="672"/>
                    <a:pt x="83" y="704"/>
                    <a:pt x="50" y="744"/>
                  </a:cubicBezTo>
                  <a:cubicBezTo>
                    <a:pt x="16" y="784"/>
                    <a:pt x="0" y="836"/>
                    <a:pt x="0" y="899"/>
                  </a:cubicBezTo>
                  <a:cubicBezTo>
                    <a:pt x="0" y="951"/>
                    <a:pt x="9" y="993"/>
                    <a:pt x="27" y="1026"/>
                  </a:cubicBezTo>
                  <a:cubicBezTo>
                    <a:pt x="44" y="1059"/>
                    <a:pt x="67" y="1085"/>
                    <a:pt x="94" y="1103"/>
                  </a:cubicBezTo>
                  <a:cubicBezTo>
                    <a:pt x="121" y="1122"/>
                    <a:pt x="150" y="1135"/>
                    <a:pt x="182" y="1141"/>
                  </a:cubicBezTo>
                  <a:cubicBezTo>
                    <a:pt x="214" y="1148"/>
                    <a:pt x="243" y="1152"/>
                    <a:pt x="270" y="1152"/>
                  </a:cubicBezTo>
                  <a:cubicBezTo>
                    <a:pt x="336" y="1152"/>
                    <a:pt x="393" y="1140"/>
                    <a:pt x="442" y="1116"/>
                  </a:cubicBezTo>
                  <a:cubicBezTo>
                    <a:pt x="490" y="1093"/>
                    <a:pt x="532" y="1063"/>
                    <a:pt x="567" y="1027"/>
                  </a:cubicBezTo>
                  <a:cubicBezTo>
                    <a:pt x="570" y="1069"/>
                    <a:pt x="585" y="1099"/>
                    <a:pt x="612" y="1117"/>
                  </a:cubicBezTo>
                  <a:cubicBezTo>
                    <a:pt x="638" y="1135"/>
                    <a:pt x="670" y="1144"/>
                    <a:pt x="707" y="1144"/>
                  </a:cubicBezTo>
                  <a:cubicBezTo>
                    <a:pt x="729" y="1144"/>
                    <a:pt x="751" y="1141"/>
                    <a:pt x="773" y="1135"/>
                  </a:cubicBezTo>
                  <a:cubicBezTo>
                    <a:pt x="773" y="1094"/>
                    <a:pt x="773" y="1094"/>
                    <a:pt x="773" y="1094"/>
                  </a:cubicBezTo>
                  <a:close/>
                  <a:moveTo>
                    <a:pt x="567" y="914"/>
                  </a:moveTo>
                  <a:cubicBezTo>
                    <a:pt x="567" y="926"/>
                    <a:pt x="560" y="939"/>
                    <a:pt x="545" y="956"/>
                  </a:cubicBezTo>
                  <a:cubicBezTo>
                    <a:pt x="531" y="973"/>
                    <a:pt x="511" y="989"/>
                    <a:pt x="485" y="1005"/>
                  </a:cubicBezTo>
                  <a:cubicBezTo>
                    <a:pt x="460" y="1021"/>
                    <a:pt x="430" y="1035"/>
                    <a:pt x="396" y="1046"/>
                  </a:cubicBezTo>
                  <a:cubicBezTo>
                    <a:pt x="363" y="1057"/>
                    <a:pt x="327" y="1062"/>
                    <a:pt x="289" y="1062"/>
                  </a:cubicBezTo>
                  <a:cubicBezTo>
                    <a:pt x="254" y="1062"/>
                    <a:pt x="225" y="1058"/>
                    <a:pt x="203" y="1048"/>
                  </a:cubicBezTo>
                  <a:cubicBezTo>
                    <a:pt x="180" y="1038"/>
                    <a:pt x="162" y="1025"/>
                    <a:pt x="149" y="1010"/>
                  </a:cubicBezTo>
                  <a:cubicBezTo>
                    <a:pt x="135" y="994"/>
                    <a:pt x="126" y="976"/>
                    <a:pt x="120" y="956"/>
                  </a:cubicBezTo>
                  <a:cubicBezTo>
                    <a:pt x="115" y="936"/>
                    <a:pt x="112" y="915"/>
                    <a:pt x="112" y="894"/>
                  </a:cubicBezTo>
                  <a:cubicBezTo>
                    <a:pt x="112" y="847"/>
                    <a:pt x="124" y="809"/>
                    <a:pt x="149" y="780"/>
                  </a:cubicBezTo>
                  <a:cubicBezTo>
                    <a:pt x="173" y="751"/>
                    <a:pt x="205" y="729"/>
                    <a:pt x="245" y="712"/>
                  </a:cubicBezTo>
                  <a:cubicBezTo>
                    <a:pt x="284" y="695"/>
                    <a:pt x="328" y="684"/>
                    <a:pt x="376" y="679"/>
                  </a:cubicBezTo>
                  <a:cubicBezTo>
                    <a:pt x="424" y="673"/>
                    <a:pt x="472" y="670"/>
                    <a:pt x="520" y="670"/>
                  </a:cubicBezTo>
                  <a:cubicBezTo>
                    <a:pt x="528" y="670"/>
                    <a:pt x="537" y="670"/>
                    <a:pt x="545" y="670"/>
                  </a:cubicBezTo>
                  <a:cubicBezTo>
                    <a:pt x="552" y="670"/>
                    <a:pt x="560" y="671"/>
                    <a:pt x="567" y="672"/>
                  </a:cubicBezTo>
                  <a:cubicBezTo>
                    <a:pt x="567" y="914"/>
                    <a:pt x="567" y="914"/>
                    <a:pt x="567" y="914"/>
                  </a:cubicBezTo>
                  <a:close/>
                  <a:moveTo>
                    <a:pt x="1107" y="267"/>
                  </a:moveTo>
                  <a:cubicBezTo>
                    <a:pt x="1107" y="94"/>
                    <a:pt x="1107" y="94"/>
                    <a:pt x="1107" y="94"/>
                  </a:cubicBezTo>
                  <a:cubicBezTo>
                    <a:pt x="1107" y="73"/>
                    <a:pt x="1104" y="57"/>
                    <a:pt x="1097" y="44"/>
                  </a:cubicBezTo>
                  <a:cubicBezTo>
                    <a:pt x="1091" y="32"/>
                    <a:pt x="1083" y="22"/>
                    <a:pt x="1073" y="16"/>
                  </a:cubicBezTo>
                  <a:cubicBezTo>
                    <a:pt x="1064" y="9"/>
                    <a:pt x="1055" y="4"/>
                    <a:pt x="1045" y="3"/>
                  </a:cubicBezTo>
                  <a:cubicBezTo>
                    <a:pt x="1035" y="1"/>
                    <a:pt x="1027" y="0"/>
                    <a:pt x="1019" y="0"/>
                  </a:cubicBezTo>
                  <a:cubicBezTo>
                    <a:pt x="1017" y="0"/>
                    <a:pt x="1015" y="0"/>
                    <a:pt x="1014" y="1"/>
                  </a:cubicBezTo>
                  <a:cubicBezTo>
                    <a:pt x="1012" y="1"/>
                    <a:pt x="1011" y="2"/>
                    <a:pt x="1008" y="2"/>
                  </a:cubicBezTo>
                  <a:cubicBezTo>
                    <a:pt x="1003" y="2"/>
                    <a:pt x="1003" y="2"/>
                    <a:pt x="1003" y="2"/>
                  </a:cubicBezTo>
                  <a:cubicBezTo>
                    <a:pt x="1003" y="878"/>
                    <a:pt x="1003" y="878"/>
                    <a:pt x="1003" y="878"/>
                  </a:cubicBezTo>
                  <a:cubicBezTo>
                    <a:pt x="1003" y="907"/>
                    <a:pt x="1004" y="934"/>
                    <a:pt x="1006" y="960"/>
                  </a:cubicBezTo>
                  <a:cubicBezTo>
                    <a:pt x="1009" y="986"/>
                    <a:pt x="1014" y="1010"/>
                    <a:pt x="1021" y="1033"/>
                  </a:cubicBezTo>
                  <a:cubicBezTo>
                    <a:pt x="1035" y="1072"/>
                    <a:pt x="1058" y="1104"/>
                    <a:pt x="1092" y="1127"/>
                  </a:cubicBezTo>
                  <a:cubicBezTo>
                    <a:pt x="1125" y="1151"/>
                    <a:pt x="1172" y="1163"/>
                    <a:pt x="1232" y="1163"/>
                  </a:cubicBezTo>
                  <a:cubicBezTo>
                    <a:pt x="1265" y="1163"/>
                    <a:pt x="1295" y="1158"/>
                    <a:pt x="1320" y="1150"/>
                  </a:cubicBezTo>
                  <a:cubicBezTo>
                    <a:pt x="1346" y="1141"/>
                    <a:pt x="1368" y="1131"/>
                    <a:pt x="1387" y="1119"/>
                  </a:cubicBezTo>
                  <a:cubicBezTo>
                    <a:pt x="1405" y="1107"/>
                    <a:pt x="1419" y="1096"/>
                    <a:pt x="1429" y="1084"/>
                  </a:cubicBezTo>
                  <a:cubicBezTo>
                    <a:pt x="1439" y="1072"/>
                    <a:pt x="1443" y="1062"/>
                    <a:pt x="1443" y="1055"/>
                  </a:cubicBezTo>
                  <a:cubicBezTo>
                    <a:pt x="1443" y="1049"/>
                    <a:pt x="1441" y="1041"/>
                    <a:pt x="1435" y="1032"/>
                  </a:cubicBezTo>
                  <a:cubicBezTo>
                    <a:pt x="1430" y="1022"/>
                    <a:pt x="1418" y="1009"/>
                    <a:pt x="1401" y="992"/>
                  </a:cubicBezTo>
                  <a:cubicBezTo>
                    <a:pt x="1389" y="1007"/>
                    <a:pt x="1375" y="1020"/>
                    <a:pt x="1359" y="1033"/>
                  </a:cubicBezTo>
                  <a:cubicBezTo>
                    <a:pt x="1346" y="1043"/>
                    <a:pt x="1329" y="1052"/>
                    <a:pt x="1308" y="1061"/>
                  </a:cubicBezTo>
                  <a:cubicBezTo>
                    <a:pt x="1288" y="1069"/>
                    <a:pt x="1266" y="1074"/>
                    <a:pt x="1241" y="1074"/>
                  </a:cubicBezTo>
                  <a:cubicBezTo>
                    <a:pt x="1195" y="1074"/>
                    <a:pt x="1161" y="1058"/>
                    <a:pt x="1140" y="1028"/>
                  </a:cubicBezTo>
                  <a:cubicBezTo>
                    <a:pt x="1118" y="998"/>
                    <a:pt x="1107" y="954"/>
                    <a:pt x="1107" y="897"/>
                  </a:cubicBezTo>
                  <a:cubicBezTo>
                    <a:pt x="1107" y="353"/>
                    <a:pt x="1107" y="353"/>
                    <a:pt x="1107" y="353"/>
                  </a:cubicBezTo>
                  <a:cubicBezTo>
                    <a:pt x="1394" y="353"/>
                    <a:pt x="1394" y="353"/>
                    <a:pt x="1394" y="353"/>
                  </a:cubicBezTo>
                  <a:cubicBezTo>
                    <a:pt x="1394" y="267"/>
                    <a:pt x="1394" y="267"/>
                    <a:pt x="1394" y="267"/>
                  </a:cubicBezTo>
                  <a:cubicBezTo>
                    <a:pt x="1107" y="267"/>
                    <a:pt x="1107" y="267"/>
                    <a:pt x="1107" y="267"/>
                  </a:cubicBezTo>
                  <a:close/>
                  <a:moveTo>
                    <a:pt x="2305" y="1002"/>
                  </a:moveTo>
                  <a:cubicBezTo>
                    <a:pt x="2297" y="990"/>
                    <a:pt x="2288" y="978"/>
                    <a:pt x="2275" y="964"/>
                  </a:cubicBezTo>
                  <a:cubicBezTo>
                    <a:pt x="2269" y="973"/>
                    <a:pt x="2260" y="983"/>
                    <a:pt x="2247" y="996"/>
                  </a:cubicBezTo>
                  <a:cubicBezTo>
                    <a:pt x="2234" y="1008"/>
                    <a:pt x="2218" y="1020"/>
                    <a:pt x="2197" y="1032"/>
                  </a:cubicBezTo>
                  <a:cubicBezTo>
                    <a:pt x="2177" y="1044"/>
                    <a:pt x="2153" y="1053"/>
                    <a:pt x="2125" y="1061"/>
                  </a:cubicBezTo>
                  <a:cubicBezTo>
                    <a:pt x="2097" y="1070"/>
                    <a:pt x="2064" y="1074"/>
                    <a:pt x="2026" y="1074"/>
                  </a:cubicBezTo>
                  <a:cubicBezTo>
                    <a:pt x="1975" y="1074"/>
                    <a:pt x="1932" y="1065"/>
                    <a:pt x="1895" y="1048"/>
                  </a:cubicBezTo>
                  <a:cubicBezTo>
                    <a:pt x="1859" y="1032"/>
                    <a:pt x="1828" y="1008"/>
                    <a:pt x="1803" y="977"/>
                  </a:cubicBezTo>
                  <a:cubicBezTo>
                    <a:pt x="1779" y="946"/>
                    <a:pt x="1761" y="909"/>
                    <a:pt x="1749" y="865"/>
                  </a:cubicBezTo>
                  <a:cubicBezTo>
                    <a:pt x="1738" y="822"/>
                    <a:pt x="1731" y="774"/>
                    <a:pt x="1730" y="722"/>
                  </a:cubicBezTo>
                  <a:cubicBezTo>
                    <a:pt x="2332" y="722"/>
                    <a:pt x="2332" y="722"/>
                    <a:pt x="2332" y="722"/>
                  </a:cubicBezTo>
                  <a:cubicBezTo>
                    <a:pt x="2336" y="689"/>
                    <a:pt x="2338" y="657"/>
                    <a:pt x="2338" y="628"/>
                  </a:cubicBezTo>
                  <a:cubicBezTo>
                    <a:pt x="2338" y="579"/>
                    <a:pt x="2332" y="533"/>
                    <a:pt x="2319" y="487"/>
                  </a:cubicBezTo>
                  <a:cubicBezTo>
                    <a:pt x="2307" y="442"/>
                    <a:pt x="2288" y="402"/>
                    <a:pt x="2261" y="368"/>
                  </a:cubicBezTo>
                  <a:cubicBezTo>
                    <a:pt x="2234" y="333"/>
                    <a:pt x="2199" y="305"/>
                    <a:pt x="2156" y="284"/>
                  </a:cubicBezTo>
                  <a:cubicBezTo>
                    <a:pt x="2113" y="263"/>
                    <a:pt x="2062" y="252"/>
                    <a:pt x="2002" y="252"/>
                  </a:cubicBezTo>
                  <a:cubicBezTo>
                    <a:pt x="1953" y="252"/>
                    <a:pt x="1905" y="261"/>
                    <a:pt x="1859" y="278"/>
                  </a:cubicBezTo>
                  <a:cubicBezTo>
                    <a:pt x="1813" y="296"/>
                    <a:pt x="1772" y="322"/>
                    <a:pt x="1736" y="358"/>
                  </a:cubicBezTo>
                  <a:cubicBezTo>
                    <a:pt x="1700" y="394"/>
                    <a:pt x="1671" y="440"/>
                    <a:pt x="1650" y="497"/>
                  </a:cubicBezTo>
                  <a:cubicBezTo>
                    <a:pt x="1629" y="553"/>
                    <a:pt x="1618" y="620"/>
                    <a:pt x="1618" y="698"/>
                  </a:cubicBezTo>
                  <a:cubicBezTo>
                    <a:pt x="1618" y="780"/>
                    <a:pt x="1628" y="850"/>
                    <a:pt x="1647" y="909"/>
                  </a:cubicBezTo>
                  <a:cubicBezTo>
                    <a:pt x="1667" y="968"/>
                    <a:pt x="1695" y="1016"/>
                    <a:pt x="1731" y="1054"/>
                  </a:cubicBezTo>
                  <a:cubicBezTo>
                    <a:pt x="1767" y="1092"/>
                    <a:pt x="1810" y="1119"/>
                    <a:pt x="1859" y="1137"/>
                  </a:cubicBezTo>
                  <a:cubicBezTo>
                    <a:pt x="1909" y="1154"/>
                    <a:pt x="1963" y="1163"/>
                    <a:pt x="2022" y="1163"/>
                  </a:cubicBezTo>
                  <a:cubicBezTo>
                    <a:pt x="2066" y="1163"/>
                    <a:pt x="2106" y="1158"/>
                    <a:pt x="2142" y="1148"/>
                  </a:cubicBezTo>
                  <a:cubicBezTo>
                    <a:pt x="2178" y="1138"/>
                    <a:pt x="2209" y="1126"/>
                    <a:pt x="2235" y="1112"/>
                  </a:cubicBezTo>
                  <a:cubicBezTo>
                    <a:pt x="2261" y="1097"/>
                    <a:pt x="2281" y="1083"/>
                    <a:pt x="2295" y="1068"/>
                  </a:cubicBezTo>
                  <a:cubicBezTo>
                    <a:pt x="2309" y="1053"/>
                    <a:pt x="2316" y="1040"/>
                    <a:pt x="2316" y="1029"/>
                  </a:cubicBezTo>
                  <a:cubicBezTo>
                    <a:pt x="2316" y="1023"/>
                    <a:pt x="2312" y="1014"/>
                    <a:pt x="2305" y="1002"/>
                  </a:cubicBezTo>
                  <a:close/>
                  <a:moveTo>
                    <a:pt x="1732" y="643"/>
                  </a:moveTo>
                  <a:cubicBezTo>
                    <a:pt x="1734" y="546"/>
                    <a:pt x="1759" y="472"/>
                    <a:pt x="1807" y="420"/>
                  </a:cubicBezTo>
                  <a:cubicBezTo>
                    <a:pt x="1855" y="368"/>
                    <a:pt x="1917" y="342"/>
                    <a:pt x="1993" y="342"/>
                  </a:cubicBezTo>
                  <a:cubicBezTo>
                    <a:pt x="2039" y="342"/>
                    <a:pt x="2078" y="350"/>
                    <a:pt x="2109" y="366"/>
                  </a:cubicBezTo>
                  <a:cubicBezTo>
                    <a:pt x="2140" y="382"/>
                    <a:pt x="2165" y="404"/>
                    <a:pt x="2184" y="431"/>
                  </a:cubicBezTo>
                  <a:cubicBezTo>
                    <a:pt x="2202" y="458"/>
                    <a:pt x="2215" y="490"/>
                    <a:pt x="2222" y="526"/>
                  </a:cubicBezTo>
                  <a:cubicBezTo>
                    <a:pt x="2229" y="563"/>
                    <a:pt x="2233" y="602"/>
                    <a:pt x="2233" y="643"/>
                  </a:cubicBezTo>
                  <a:cubicBezTo>
                    <a:pt x="1732" y="643"/>
                    <a:pt x="1732" y="643"/>
                    <a:pt x="1732" y="643"/>
                  </a:cubicBezTo>
                  <a:close/>
                  <a:moveTo>
                    <a:pt x="2696" y="288"/>
                  </a:moveTo>
                  <a:cubicBezTo>
                    <a:pt x="2677" y="274"/>
                    <a:pt x="2655" y="267"/>
                    <a:pt x="2630" y="267"/>
                  </a:cubicBezTo>
                  <a:cubicBezTo>
                    <a:pt x="2622" y="267"/>
                    <a:pt x="2622" y="267"/>
                    <a:pt x="2622" y="267"/>
                  </a:cubicBezTo>
                  <a:cubicBezTo>
                    <a:pt x="2622" y="1135"/>
                    <a:pt x="2622" y="1135"/>
                    <a:pt x="2622" y="1135"/>
                  </a:cubicBezTo>
                  <a:cubicBezTo>
                    <a:pt x="2727" y="1135"/>
                    <a:pt x="2727" y="1135"/>
                    <a:pt x="2727" y="1135"/>
                  </a:cubicBezTo>
                  <a:cubicBezTo>
                    <a:pt x="2727" y="494"/>
                    <a:pt x="2727" y="494"/>
                    <a:pt x="2727" y="494"/>
                  </a:cubicBezTo>
                  <a:cubicBezTo>
                    <a:pt x="2727" y="474"/>
                    <a:pt x="2732" y="459"/>
                    <a:pt x="2742" y="448"/>
                  </a:cubicBezTo>
                  <a:cubicBezTo>
                    <a:pt x="2753" y="435"/>
                    <a:pt x="2768" y="423"/>
                    <a:pt x="2786" y="410"/>
                  </a:cubicBezTo>
                  <a:cubicBezTo>
                    <a:pt x="2805" y="398"/>
                    <a:pt x="2825" y="387"/>
                    <a:pt x="2847" y="378"/>
                  </a:cubicBezTo>
                  <a:cubicBezTo>
                    <a:pt x="2869" y="369"/>
                    <a:pt x="2893" y="361"/>
                    <a:pt x="2918" y="356"/>
                  </a:cubicBezTo>
                  <a:cubicBezTo>
                    <a:pt x="2943" y="350"/>
                    <a:pt x="2969" y="347"/>
                    <a:pt x="2994" y="347"/>
                  </a:cubicBezTo>
                  <a:cubicBezTo>
                    <a:pt x="3110" y="347"/>
                    <a:pt x="3179" y="387"/>
                    <a:pt x="3203" y="466"/>
                  </a:cubicBezTo>
                  <a:cubicBezTo>
                    <a:pt x="3209" y="485"/>
                    <a:pt x="3213" y="507"/>
                    <a:pt x="3216" y="531"/>
                  </a:cubicBezTo>
                  <a:cubicBezTo>
                    <a:pt x="3218" y="556"/>
                    <a:pt x="3219" y="581"/>
                    <a:pt x="3219" y="606"/>
                  </a:cubicBezTo>
                  <a:cubicBezTo>
                    <a:pt x="3219" y="1135"/>
                    <a:pt x="3219" y="1135"/>
                    <a:pt x="3219" y="1135"/>
                  </a:cubicBezTo>
                  <a:cubicBezTo>
                    <a:pt x="3324" y="1135"/>
                    <a:pt x="3324" y="1135"/>
                    <a:pt x="3324" y="1135"/>
                  </a:cubicBezTo>
                  <a:cubicBezTo>
                    <a:pt x="3324" y="607"/>
                    <a:pt x="3324" y="607"/>
                    <a:pt x="3324" y="607"/>
                  </a:cubicBezTo>
                  <a:cubicBezTo>
                    <a:pt x="3324" y="579"/>
                    <a:pt x="3323" y="551"/>
                    <a:pt x="3321" y="523"/>
                  </a:cubicBezTo>
                  <a:cubicBezTo>
                    <a:pt x="3319" y="495"/>
                    <a:pt x="3315" y="468"/>
                    <a:pt x="3309" y="442"/>
                  </a:cubicBezTo>
                  <a:cubicBezTo>
                    <a:pt x="3304" y="418"/>
                    <a:pt x="3296" y="395"/>
                    <a:pt x="3283" y="372"/>
                  </a:cubicBezTo>
                  <a:cubicBezTo>
                    <a:pt x="3270" y="349"/>
                    <a:pt x="3252" y="329"/>
                    <a:pt x="3230" y="311"/>
                  </a:cubicBezTo>
                  <a:cubicBezTo>
                    <a:pt x="3208" y="293"/>
                    <a:pt x="3181" y="279"/>
                    <a:pt x="3150" y="268"/>
                  </a:cubicBezTo>
                  <a:cubicBezTo>
                    <a:pt x="3118" y="258"/>
                    <a:pt x="3080" y="252"/>
                    <a:pt x="3036" y="252"/>
                  </a:cubicBezTo>
                  <a:cubicBezTo>
                    <a:pt x="2962" y="252"/>
                    <a:pt x="2899" y="264"/>
                    <a:pt x="2847" y="289"/>
                  </a:cubicBezTo>
                  <a:cubicBezTo>
                    <a:pt x="2794" y="313"/>
                    <a:pt x="2753" y="340"/>
                    <a:pt x="2725" y="369"/>
                  </a:cubicBezTo>
                  <a:cubicBezTo>
                    <a:pt x="2725" y="329"/>
                    <a:pt x="2716" y="301"/>
                    <a:pt x="2696" y="288"/>
                  </a:cubicBezTo>
                  <a:close/>
                  <a:moveTo>
                    <a:pt x="4307" y="1002"/>
                  </a:moveTo>
                  <a:cubicBezTo>
                    <a:pt x="4299" y="990"/>
                    <a:pt x="4289" y="978"/>
                    <a:pt x="4277" y="964"/>
                  </a:cubicBezTo>
                  <a:cubicBezTo>
                    <a:pt x="4271" y="973"/>
                    <a:pt x="4262" y="983"/>
                    <a:pt x="4249" y="996"/>
                  </a:cubicBezTo>
                  <a:cubicBezTo>
                    <a:pt x="4236" y="1008"/>
                    <a:pt x="4219" y="1020"/>
                    <a:pt x="4199" y="1032"/>
                  </a:cubicBezTo>
                  <a:cubicBezTo>
                    <a:pt x="4179" y="1044"/>
                    <a:pt x="4155" y="1053"/>
                    <a:pt x="4127" y="1061"/>
                  </a:cubicBezTo>
                  <a:cubicBezTo>
                    <a:pt x="4098" y="1070"/>
                    <a:pt x="4065" y="1074"/>
                    <a:pt x="4027" y="1074"/>
                  </a:cubicBezTo>
                  <a:cubicBezTo>
                    <a:pt x="3977" y="1074"/>
                    <a:pt x="3934" y="1065"/>
                    <a:pt x="3897" y="1048"/>
                  </a:cubicBezTo>
                  <a:cubicBezTo>
                    <a:pt x="3860" y="1032"/>
                    <a:pt x="3830" y="1008"/>
                    <a:pt x="3805" y="977"/>
                  </a:cubicBezTo>
                  <a:cubicBezTo>
                    <a:pt x="3781" y="946"/>
                    <a:pt x="3763" y="909"/>
                    <a:pt x="3751" y="865"/>
                  </a:cubicBezTo>
                  <a:cubicBezTo>
                    <a:pt x="3739" y="822"/>
                    <a:pt x="3733" y="774"/>
                    <a:pt x="3732" y="722"/>
                  </a:cubicBezTo>
                  <a:cubicBezTo>
                    <a:pt x="4334" y="722"/>
                    <a:pt x="4334" y="722"/>
                    <a:pt x="4334" y="722"/>
                  </a:cubicBezTo>
                  <a:cubicBezTo>
                    <a:pt x="4338" y="689"/>
                    <a:pt x="4340" y="657"/>
                    <a:pt x="4340" y="628"/>
                  </a:cubicBezTo>
                  <a:cubicBezTo>
                    <a:pt x="4340" y="579"/>
                    <a:pt x="4333" y="533"/>
                    <a:pt x="4321" y="487"/>
                  </a:cubicBezTo>
                  <a:cubicBezTo>
                    <a:pt x="4309" y="442"/>
                    <a:pt x="4289" y="402"/>
                    <a:pt x="4263" y="368"/>
                  </a:cubicBezTo>
                  <a:cubicBezTo>
                    <a:pt x="4236" y="333"/>
                    <a:pt x="4201" y="305"/>
                    <a:pt x="4158" y="284"/>
                  </a:cubicBezTo>
                  <a:cubicBezTo>
                    <a:pt x="4115" y="263"/>
                    <a:pt x="4064" y="252"/>
                    <a:pt x="4004" y="252"/>
                  </a:cubicBezTo>
                  <a:cubicBezTo>
                    <a:pt x="3955" y="252"/>
                    <a:pt x="3907" y="261"/>
                    <a:pt x="3861" y="278"/>
                  </a:cubicBezTo>
                  <a:cubicBezTo>
                    <a:pt x="3815" y="296"/>
                    <a:pt x="3774" y="322"/>
                    <a:pt x="3738" y="358"/>
                  </a:cubicBezTo>
                  <a:cubicBezTo>
                    <a:pt x="3702" y="394"/>
                    <a:pt x="3673" y="440"/>
                    <a:pt x="3652" y="497"/>
                  </a:cubicBezTo>
                  <a:cubicBezTo>
                    <a:pt x="3630" y="553"/>
                    <a:pt x="3620" y="620"/>
                    <a:pt x="3620" y="698"/>
                  </a:cubicBezTo>
                  <a:cubicBezTo>
                    <a:pt x="3620" y="780"/>
                    <a:pt x="3630" y="850"/>
                    <a:pt x="3649" y="909"/>
                  </a:cubicBezTo>
                  <a:cubicBezTo>
                    <a:pt x="3669" y="968"/>
                    <a:pt x="3697" y="1016"/>
                    <a:pt x="3733" y="1054"/>
                  </a:cubicBezTo>
                  <a:cubicBezTo>
                    <a:pt x="3769" y="1092"/>
                    <a:pt x="3812" y="1119"/>
                    <a:pt x="3861" y="1137"/>
                  </a:cubicBezTo>
                  <a:cubicBezTo>
                    <a:pt x="3911" y="1154"/>
                    <a:pt x="3965" y="1163"/>
                    <a:pt x="4024" y="1163"/>
                  </a:cubicBezTo>
                  <a:cubicBezTo>
                    <a:pt x="4068" y="1163"/>
                    <a:pt x="4108" y="1158"/>
                    <a:pt x="4144" y="1148"/>
                  </a:cubicBezTo>
                  <a:cubicBezTo>
                    <a:pt x="4180" y="1138"/>
                    <a:pt x="4211" y="1126"/>
                    <a:pt x="4237" y="1112"/>
                  </a:cubicBezTo>
                  <a:cubicBezTo>
                    <a:pt x="4263" y="1097"/>
                    <a:pt x="4282" y="1083"/>
                    <a:pt x="4296" y="1068"/>
                  </a:cubicBezTo>
                  <a:cubicBezTo>
                    <a:pt x="4311" y="1053"/>
                    <a:pt x="4318" y="1040"/>
                    <a:pt x="4318" y="1029"/>
                  </a:cubicBezTo>
                  <a:cubicBezTo>
                    <a:pt x="4318" y="1023"/>
                    <a:pt x="4314" y="1014"/>
                    <a:pt x="4307" y="1002"/>
                  </a:cubicBezTo>
                  <a:close/>
                  <a:moveTo>
                    <a:pt x="3734" y="643"/>
                  </a:moveTo>
                  <a:cubicBezTo>
                    <a:pt x="3736" y="546"/>
                    <a:pt x="3761" y="472"/>
                    <a:pt x="3809" y="420"/>
                  </a:cubicBezTo>
                  <a:cubicBezTo>
                    <a:pt x="3857" y="368"/>
                    <a:pt x="3918" y="342"/>
                    <a:pt x="3994" y="342"/>
                  </a:cubicBezTo>
                  <a:cubicBezTo>
                    <a:pt x="4041" y="342"/>
                    <a:pt x="4080" y="350"/>
                    <a:pt x="4111" y="366"/>
                  </a:cubicBezTo>
                  <a:cubicBezTo>
                    <a:pt x="4142" y="382"/>
                    <a:pt x="4167" y="404"/>
                    <a:pt x="4185" y="431"/>
                  </a:cubicBezTo>
                  <a:cubicBezTo>
                    <a:pt x="4204" y="458"/>
                    <a:pt x="4217" y="490"/>
                    <a:pt x="4224" y="526"/>
                  </a:cubicBezTo>
                  <a:cubicBezTo>
                    <a:pt x="4231" y="563"/>
                    <a:pt x="4235" y="602"/>
                    <a:pt x="4235" y="643"/>
                  </a:cubicBezTo>
                  <a:cubicBezTo>
                    <a:pt x="3734" y="643"/>
                    <a:pt x="3734" y="643"/>
                    <a:pt x="3734" y="6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" name="Freeform 9"/>
            <p:cNvSpPr>
              <a:spLocks noChangeAspect="1"/>
            </p:cNvSpPr>
            <p:nvPr/>
          </p:nvSpPr>
          <p:spPr bwMode="auto">
            <a:xfrm>
              <a:off x="3741249" y="1114851"/>
              <a:ext cx="840419" cy="840647"/>
            </a:xfrm>
            <a:custGeom>
              <a:avLst/>
              <a:gdLst>
                <a:gd name="T0" fmla="*/ 1498 w 2848"/>
                <a:gd name="T1" fmla="*/ 1719 h 2848"/>
                <a:gd name="T2" fmla="*/ 1720 w 2848"/>
                <a:gd name="T3" fmla="*/ 1498 h 2848"/>
                <a:gd name="T4" fmla="*/ 2848 w 2848"/>
                <a:gd name="T5" fmla="*/ 1498 h 2848"/>
                <a:gd name="T6" fmla="*/ 2848 w 2848"/>
                <a:gd name="T7" fmla="*/ 112 h 2848"/>
                <a:gd name="T8" fmla="*/ 2735 w 2848"/>
                <a:gd name="T9" fmla="*/ 0 h 2848"/>
                <a:gd name="T10" fmla="*/ 114 w 2848"/>
                <a:gd name="T11" fmla="*/ 0 h 2848"/>
                <a:gd name="T12" fmla="*/ 0 w 2848"/>
                <a:gd name="T13" fmla="*/ 112 h 2848"/>
                <a:gd name="T14" fmla="*/ 0 w 2848"/>
                <a:gd name="T15" fmla="*/ 2736 h 2848"/>
                <a:gd name="T16" fmla="*/ 114 w 2848"/>
                <a:gd name="T17" fmla="*/ 2848 h 2848"/>
                <a:gd name="T18" fmla="*/ 1498 w 2848"/>
                <a:gd name="T19" fmla="*/ 2848 h 2848"/>
                <a:gd name="T20" fmla="*/ 1498 w 2848"/>
                <a:gd name="T21" fmla="*/ 1719 h 2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8" h="2848">
                  <a:moveTo>
                    <a:pt x="1498" y="1719"/>
                  </a:moveTo>
                  <a:cubicBezTo>
                    <a:pt x="1498" y="1575"/>
                    <a:pt x="1613" y="1498"/>
                    <a:pt x="1720" y="1498"/>
                  </a:cubicBezTo>
                  <a:cubicBezTo>
                    <a:pt x="2848" y="1498"/>
                    <a:pt x="2848" y="1498"/>
                    <a:pt x="2848" y="1498"/>
                  </a:cubicBezTo>
                  <a:cubicBezTo>
                    <a:pt x="2848" y="112"/>
                    <a:pt x="2848" y="112"/>
                    <a:pt x="2848" y="112"/>
                  </a:cubicBezTo>
                  <a:cubicBezTo>
                    <a:pt x="2848" y="112"/>
                    <a:pt x="2848" y="0"/>
                    <a:pt x="2735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0"/>
                    <a:pt x="0" y="0"/>
                    <a:pt x="0" y="112"/>
                  </a:cubicBezTo>
                  <a:cubicBezTo>
                    <a:pt x="0" y="2736"/>
                    <a:pt x="0" y="2736"/>
                    <a:pt x="0" y="2736"/>
                  </a:cubicBezTo>
                  <a:cubicBezTo>
                    <a:pt x="0" y="2736"/>
                    <a:pt x="0" y="2848"/>
                    <a:pt x="114" y="2848"/>
                  </a:cubicBezTo>
                  <a:cubicBezTo>
                    <a:pt x="1498" y="2848"/>
                    <a:pt x="1498" y="2848"/>
                    <a:pt x="1498" y="2848"/>
                  </a:cubicBezTo>
                  <a:lnTo>
                    <a:pt x="1498" y="1719"/>
                  </a:lnTo>
                  <a:close/>
                </a:path>
              </a:pathLst>
            </a:custGeom>
            <a:solidFill>
              <a:srgbClr val="009BA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Freeform 10"/>
            <p:cNvSpPr>
              <a:spLocks noChangeAspect="1" noEditPoints="1"/>
            </p:cNvSpPr>
            <p:nvPr/>
          </p:nvSpPr>
          <p:spPr bwMode="auto">
            <a:xfrm>
              <a:off x="4215267" y="1588641"/>
              <a:ext cx="673749" cy="673977"/>
            </a:xfrm>
            <a:custGeom>
              <a:avLst/>
              <a:gdLst>
                <a:gd name="T0" fmla="*/ 2169 w 2283"/>
                <a:gd name="T1" fmla="*/ 0 h 2284"/>
                <a:gd name="T2" fmla="*/ 114 w 2283"/>
                <a:gd name="T3" fmla="*/ 0 h 2284"/>
                <a:gd name="T4" fmla="*/ 0 w 2283"/>
                <a:gd name="T5" fmla="*/ 114 h 2284"/>
                <a:gd name="T6" fmla="*/ 0 w 2283"/>
                <a:gd name="T7" fmla="*/ 2171 h 2284"/>
                <a:gd name="T8" fmla="*/ 114 w 2283"/>
                <a:gd name="T9" fmla="*/ 2284 h 2284"/>
                <a:gd name="T10" fmla="*/ 2169 w 2283"/>
                <a:gd name="T11" fmla="*/ 2284 h 2284"/>
                <a:gd name="T12" fmla="*/ 2283 w 2283"/>
                <a:gd name="T13" fmla="*/ 2171 h 2284"/>
                <a:gd name="T14" fmla="*/ 2283 w 2283"/>
                <a:gd name="T15" fmla="*/ 114 h 2284"/>
                <a:gd name="T16" fmla="*/ 2169 w 2283"/>
                <a:gd name="T17" fmla="*/ 0 h 2284"/>
                <a:gd name="T18" fmla="*/ 1652 w 2283"/>
                <a:gd name="T19" fmla="*/ 1578 h 2284"/>
                <a:gd name="T20" fmla="*/ 1576 w 2283"/>
                <a:gd name="T21" fmla="*/ 1653 h 2284"/>
                <a:gd name="T22" fmla="*/ 707 w 2283"/>
                <a:gd name="T23" fmla="*/ 1653 h 2284"/>
                <a:gd name="T24" fmla="*/ 631 w 2283"/>
                <a:gd name="T25" fmla="*/ 1578 h 2284"/>
                <a:gd name="T26" fmla="*/ 631 w 2283"/>
                <a:gd name="T27" fmla="*/ 707 h 2284"/>
                <a:gd name="T28" fmla="*/ 707 w 2283"/>
                <a:gd name="T29" fmla="*/ 632 h 2284"/>
                <a:gd name="T30" fmla="*/ 1576 w 2283"/>
                <a:gd name="T31" fmla="*/ 632 h 2284"/>
                <a:gd name="T32" fmla="*/ 1652 w 2283"/>
                <a:gd name="T33" fmla="*/ 707 h 2284"/>
                <a:gd name="T34" fmla="*/ 1652 w 2283"/>
                <a:gd name="T35" fmla="*/ 1578 h 2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3" h="2284">
                  <a:moveTo>
                    <a:pt x="2169" y="0"/>
                  </a:moveTo>
                  <a:cubicBezTo>
                    <a:pt x="114" y="0"/>
                    <a:pt x="114" y="0"/>
                    <a:pt x="114" y="0"/>
                  </a:cubicBezTo>
                  <a:cubicBezTo>
                    <a:pt x="114" y="0"/>
                    <a:pt x="0" y="0"/>
                    <a:pt x="0" y="114"/>
                  </a:cubicBezTo>
                  <a:cubicBezTo>
                    <a:pt x="0" y="2171"/>
                    <a:pt x="0" y="2171"/>
                    <a:pt x="0" y="2171"/>
                  </a:cubicBezTo>
                  <a:cubicBezTo>
                    <a:pt x="0" y="2171"/>
                    <a:pt x="0" y="2284"/>
                    <a:pt x="114" y="2284"/>
                  </a:cubicBezTo>
                  <a:cubicBezTo>
                    <a:pt x="2169" y="2284"/>
                    <a:pt x="2169" y="2284"/>
                    <a:pt x="2169" y="2284"/>
                  </a:cubicBezTo>
                  <a:cubicBezTo>
                    <a:pt x="2169" y="2284"/>
                    <a:pt x="2283" y="2284"/>
                    <a:pt x="2283" y="2171"/>
                  </a:cubicBezTo>
                  <a:cubicBezTo>
                    <a:pt x="2283" y="114"/>
                    <a:pt x="2283" y="114"/>
                    <a:pt x="2283" y="114"/>
                  </a:cubicBezTo>
                  <a:cubicBezTo>
                    <a:pt x="2283" y="114"/>
                    <a:pt x="2283" y="0"/>
                    <a:pt x="2169" y="0"/>
                  </a:cubicBezTo>
                  <a:close/>
                  <a:moveTo>
                    <a:pt x="1652" y="1578"/>
                  </a:moveTo>
                  <a:cubicBezTo>
                    <a:pt x="1652" y="1653"/>
                    <a:pt x="1576" y="1653"/>
                    <a:pt x="1576" y="1653"/>
                  </a:cubicBezTo>
                  <a:cubicBezTo>
                    <a:pt x="707" y="1653"/>
                    <a:pt x="707" y="1653"/>
                    <a:pt x="707" y="1653"/>
                  </a:cubicBezTo>
                  <a:cubicBezTo>
                    <a:pt x="631" y="1653"/>
                    <a:pt x="631" y="1578"/>
                    <a:pt x="631" y="1578"/>
                  </a:cubicBezTo>
                  <a:cubicBezTo>
                    <a:pt x="631" y="707"/>
                    <a:pt x="631" y="707"/>
                    <a:pt x="631" y="707"/>
                  </a:cubicBezTo>
                  <a:cubicBezTo>
                    <a:pt x="631" y="632"/>
                    <a:pt x="707" y="632"/>
                    <a:pt x="707" y="632"/>
                  </a:cubicBezTo>
                  <a:cubicBezTo>
                    <a:pt x="1576" y="632"/>
                    <a:pt x="1576" y="632"/>
                    <a:pt x="1576" y="632"/>
                  </a:cubicBezTo>
                  <a:cubicBezTo>
                    <a:pt x="1652" y="632"/>
                    <a:pt x="1652" y="707"/>
                    <a:pt x="1652" y="707"/>
                  </a:cubicBezTo>
                  <a:lnTo>
                    <a:pt x="1652" y="1578"/>
                  </a:lnTo>
                  <a:close/>
                </a:path>
              </a:pathLst>
            </a:custGeom>
            <a:solidFill>
              <a:srgbClr val="869A2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Rectangle 11"/>
            <p:cNvSpPr>
              <a:spLocks noChangeAspect="1" noChangeArrowheads="1"/>
            </p:cNvSpPr>
            <p:nvPr/>
          </p:nvSpPr>
          <p:spPr bwMode="auto">
            <a:xfrm>
              <a:off x="4522387" y="1895761"/>
              <a:ext cx="59281" cy="59737"/>
            </a:xfrm>
            <a:prstGeom prst="rect">
              <a:avLst/>
            </a:prstGeom>
            <a:solidFill>
              <a:srgbClr val="009BA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5" name="Rechteck 4"/>
          <p:cNvSpPr/>
          <p:nvPr userDrawn="1"/>
        </p:nvSpPr>
        <p:spPr>
          <a:xfrm>
            <a:off x="327831" y="0"/>
            <a:ext cx="36000" cy="549275"/>
          </a:xfrm>
          <a:prstGeom prst="rect">
            <a:avLst/>
          </a:prstGeom>
          <a:solidFill>
            <a:srgbClr val="009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l"/>
            <a:endParaRPr lang="de-DE" dirty="0">
              <a:solidFill>
                <a:srgbClr val="434343"/>
              </a:solidFill>
            </a:endParaRPr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78309" y="6615953"/>
            <a:ext cx="570778" cy="24204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7"/>
          </p:nvPr>
        </p:nvSpPr>
        <p:spPr>
          <a:xfrm>
            <a:off x="439738" y="1412875"/>
            <a:ext cx="11309350" cy="4895850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Fußzeilenplatzhalter 4"/>
          <p:cNvSpPr txBox="1">
            <a:spLocks/>
          </p:cNvSpPr>
          <p:nvPr userDrawn="1"/>
        </p:nvSpPr>
        <p:spPr>
          <a:xfrm>
            <a:off x="852333" y="6615953"/>
            <a:ext cx="6396192" cy="242047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105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│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© atene KOM GmbH 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│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www.atenekom.eu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│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Alle Rechte vorbehalten. Jegliche Verwertung bedarf der schriftlichen Zustimmung des Urhebers.</a:t>
            </a:r>
          </a:p>
          <a:p>
            <a:pPr algn="l"/>
            <a:endParaRPr lang="de-DE" sz="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6" name="Datumsplatzhalter 3">
            <a:extLst>
              <a:ext uri="{FF2B5EF4-FFF2-40B4-BE49-F238E27FC236}">
                <a16:creationId xmlns:a16="http://schemas.microsoft.com/office/drawing/2014/main" id="{77738F2C-D1F6-4875-A9D6-CEC9E96E7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5449" y="6615953"/>
            <a:ext cx="636021" cy="24204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B915B840-F275-44C5-BEDC-4FB3F4DA88B2}" type="datetime1">
              <a:rPr lang="de-DE" smtClean="0"/>
              <a:pPr/>
              <a:t>20.07.2022</a:t>
            </a:fld>
            <a:endParaRPr lang="de-DE" dirty="0"/>
          </a:p>
        </p:txBody>
      </p:sp>
      <p:sp>
        <p:nvSpPr>
          <p:cNvPr id="23" name="Textplatzhalt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39738" y="6085035"/>
            <a:ext cx="6808787" cy="22368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Quelle</a:t>
            </a:r>
          </a:p>
        </p:txBody>
      </p:sp>
    </p:spTree>
    <p:extLst>
      <p:ext uri="{BB962C8B-B14F-4D97-AF65-F5344CB8AC3E}">
        <p14:creationId xmlns:p14="http://schemas.microsoft.com/office/powerpoint/2010/main" val="343492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8000"/>
    </mc:Choice>
    <mc:Fallback xmlns="">
      <p:transition spd="slow" advClick="0" advTm="8000"/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A4A3A4"/>
          </p15:clr>
        </p15:guide>
        <p15:guide id="3" orient="horz" pos="142" userDrawn="1">
          <p15:clr>
            <a:srgbClr val="F26B43"/>
          </p15:clr>
        </p15:guide>
        <p15:guide id="4" orient="horz" pos="1207" userDrawn="1">
          <p15:clr>
            <a:srgbClr val="A4A3A4"/>
          </p15:clr>
        </p15:guide>
        <p15:guide id="5" pos="4566" userDrawn="1">
          <p15:clr>
            <a:srgbClr val="5ACBF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FP Text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442915" y="692150"/>
            <a:ext cx="8176773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3200">
                <a:solidFill>
                  <a:srgbClr val="009BA4"/>
                </a:solidFill>
              </a:defRPr>
            </a:lvl1pPr>
          </a:lstStyle>
          <a:p>
            <a:r>
              <a:rPr lang="de-DE" dirty="0"/>
              <a:t>Überschrift einfügen</a:t>
            </a:r>
          </a:p>
        </p:txBody>
      </p:sp>
      <p:sp>
        <p:nvSpPr>
          <p:cNvPr id="15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40042" y="405673"/>
            <a:ext cx="8179175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Präsentationstitel oder Kapitelüberschrift einfügen</a:t>
            </a:r>
          </a:p>
        </p:txBody>
      </p:sp>
      <p:sp>
        <p:nvSpPr>
          <p:cNvPr id="5" name="Rechteck 4"/>
          <p:cNvSpPr/>
          <p:nvPr userDrawn="1"/>
        </p:nvSpPr>
        <p:spPr>
          <a:xfrm>
            <a:off x="327831" y="0"/>
            <a:ext cx="36000" cy="549275"/>
          </a:xfrm>
          <a:prstGeom prst="rect">
            <a:avLst/>
          </a:prstGeom>
          <a:solidFill>
            <a:srgbClr val="009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l"/>
            <a:endParaRPr lang="de-DE" dirty="0">
              <a:solidFill>
                <a:srgbClr val="434343"/>
              </a:solidFill>
            </a:endParaRPr>
          </a:p>
        </p:txBody>
      </p:sp>
      <p:sp>
        <p:nvSpPr>
          <p:cNvPr id="29" name="Ellipse 28"/>
          <p:cNvSpPr/>
          <p:nvPr userDrawn="1"/>
        </p:nvSpPr>
        <p:spPr>
          <a:xfrm>
            <a:off x="-1098047" y="443420"/>
            <a:ext cx="925182" cy="92518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50" b="0" dirty="0">
                <a:solidFill>
                  <a:schemeClr val="bg1"/>
                </a:solidFill>
              </a:rPr>
              <a:t>Überschrift</a:t>
            </a:r>
          </a:p>
          <a:p>
            <a:pPr algn="ctr"/>
            <a:r>
              <a:rPr lang="de-DE" sz="1050" b="1" u="sng" dirty="0">
                <a:solidFill>
                  <a:schemeClr val="bg1"/>
                </a:solidFill>
              </a:rPr>
              <a:t>nicht</a:t>
            </a:r>
            <a:r>
              <a:rPr lang="de-DE" sz="1050" b="0" dirty="0">
                <a:solidFill>
                  <a:schemeClr val="bg1"/>
                </a:solidFill>
              </a:rPr>
              <a:t> auf „fett/bold“ stellen.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7"/>
          </p:nvPr>
        </p:nvSpPr>
        <p:spPr>
          <a:xfrm>
            <a:off x="439738" y="1412875"/>
            <a:ext cx="5423468" cy="4895850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26" name="Textplatzhalter 9"/>
          <p:cNvSpPr>
            <a:spLocks noGrp="1"/>
          </p:cNvSpPr>
          <p:nvPr>
            <p:ph type="body" sz="quarter" idx="19"/>
          </p:nvPr>
        </p:nvSpPr>
        <p:spPr>
          <a:xfrm>
            <a:off x="6325620" y="1412847"/>
            <a:ext cx="5423468" cy="4895877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78309" y="6615953"/>
            <a:ext cx="570778" cy="24204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7" name="Fußzeilenplatzhalter 4"/>
          <p:cNvSpPr txBox="1">
            <a:spLocks/>
          </p:cNvSpPr>
          <p:nvPr userDrawn="1"/>
        </p:nvSpPr>
        <p:spPr>
          <a:xfrm>
            <a:off x="852333" y="6615953"/>
            <a:ext cx="6396192" cy="242047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105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│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© atene KOM GmbH 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│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www.atenekom.eu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│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Alle Rechte vorbehalten. Jegliche Verwertung bedarf der schriftlichen Zustimmung des Urhebers.</a:t>
            </a:r>
          </a:p>
          <a:p>
            <a:pPr algn="l"/>
            <a:endParaRPr lang="de-DE" sz="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0" name="Datumsplatzhalter 3">
            <a:extLst>
              <a:ext uri="{FF2B5EF4-FFF2-40B4-BE49-F238E27FC236}">
                <a16:creationId xmlns:a16="http://schemas.microsoft.com/office/drawing/2014/main" id="{77738F2C-D1F6-4875-A9D6-CEC9E96E7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5449" y="6615953"/>
            <a:ext cx="636021" cy="24204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B915B840-F275-44C5-BEDC-4FB3F4DA88B2}" type="datetime1">
              <a:rPr lang="de-DE" smtClean="0"/>
              <a:pPr/>
              <a:t>20.07.2022</a:t>
            </a:fld>
            <a:endParaRPr lang="de-DE" dirty="0"/>
          </a:p>
        </p:txBody>
      </p:sp>
      <p:sp>
        <p:nvSpPr>
          <p:cNvPr id="24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439738" y="6104771"/>
            <a:ext cx="5423468" cy="20395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Quelle</a:t>
            </a:r>
          </a:p>
        </p:txBody>
      </p:sp>
      <p:grpSp>
        <p:nvGrpSpPr>
          <p:cNvPr id="23" name="Gruppieren 22"/>
          <p:cNvGrpSpPr>
            <a:grpSpLocks noChangeAspect="1"/>
          </p:cNvGrpSpPr>
          <p:nvPr userDrawn="1"/>
        </p:nvGrpSpPr>
        <p:grpSpPr>
          <a:xfrm>
            <a:off x="10847132" y="225425"/>
            <a:ext cx="1025655" cy="689726"/>
            <a:chOff x="8002660" y="3069313"/>
            <a:chExt cx="2278063" cy="1531938"/>
          </a:xfrm>
        </p:grpSpPr>
        <p:sp>
          <p:nvSpPr>
            <p:cNvPr id="25" name="Freeform 5"/>
            <p:cNvSpPr>
              <a:spLocks noEditPoints="1"/>
            </p:cNvSpPr>
            <p:nvPr userDrawn="1"/>
          </p:nvSpPr>
          <p:spPr bwMode="auto">
            <a:xfrm>
              <a:off x="8520185" y="4359951"/>
              <a:ext cx="1492250" cy="241300"/>
            </a:xfrm>
            <a:custGeom>
              <a:avLst/>
              <a:gdLst>
                <a:gd name="T0" fmla="*/ 386 w 395"/>
                <a:gd name="T1" fmla="*/ 17 h 64"/>
                <a:gd name="T2" fmla="*/ 376 w 395"/>
                <a:gd name="T3" fmla="*/ 17 h 64"/>
                <a:gd name="T4" fmla="*/ 382 w 395"/>
                <a:gd name="T5" fmla="*/ 50 h 64"/>
                <a:gd name="T6" fmla="*/ 395 w 395"/>
                <a:gd name="T7" fmla="*/ 22 h 64"/>
                <a:gd name="T8" fmla="*/ 359 w 395"/>
                <a:gd name="T9" fmla="*/ 23 h 64"/>
                <a:gd name="T10" fmla="*/ 338 w 395"/>
                <a:gd name="T11" fmla="*/ 26 h 64"/>
                <a:gd name="T12" fmla="*/ 365 w 395"/>
                <a:gd name="T13" fmla="*/ 48 h 64"/>
                <a:gd name="T14" fmla="*/ 358 w 395"/>
                <a:gd name="T15" fmla="*/ 46 h 64"/>
                <a:gd name="T16" fmla="*/ 325 w 395"/>
                <a:gd name="T17" fmla="*/ 55 h 64"/>
                <a:gd name="T18" fmla="*/ 319 w 395"/>
                <a:gd name="T19" fmla="*/ 48 h 64"/>
                <a:gd name="T20" fmla="*/ 309 w 395"/>
                <a:gd name="T21" fmla="*/ 25 h 64"/>
                <a:gd name="T22" fmla="*/ 318 w 395"/>
                <a:gd name="T23" fmla="*/ 16 h 64"/>
                <a:gd name="T24" fmla="*/ 303 w 395"/>
                <a:gd name="T25" fmla="*/ 44 h 64"/>
                <a:gd name="T26" fmla="*/ 322 w 395"/>
                <a:gd name="T27" fmla="*/ 63 h 64"/>
                <a:gd name="T28" fmla="*/ 307 w 395"/>
                <a:gd name="T29" fmla="*/ 40 h 64"/>
                <a:gd name="T30" fmla="*/ 326 w 395"/>
                <a:gd name="T31" fmla="*/ 21 h 64"/>
                <a:gd name="T32" fmla="*/ 287 w 395"/>
                <a:gd name="T33" fmla="*/ 10 h 64"/>
                <a:gd name="T34" fmla="*/ 277 w 395"/>
                <a:gd name="T35" fmla="*/ 9 h 64"/>
                <a:gd name="T36" fmla="*/ 277 w 395"/>
                <a:gd name="T37" fmla="*/ 35 h 64"/>
                <a:gd name="T38" fmla="*/ 273 w 395"/>
                <a:gd name="T39" fmla="*/ 17 h 64"/>
                <a:gd name="T40" fmla="*/ 272 w 395"/>
                <a:gd name="T41" fmla="*/ 22 h 64"/>
                <a:gd name="T42" fmla="*/ 270 w 395"/>
                <a:gd name="T43" fmla="*/ 33 h 64"/>
                <a:gd name="T44" fmla="*/ 288 w 395"/>
                <a:gd name="T45" fmla="*/ 50 h 64"/>
                <a:gd name="T46" fmla="*/ 260 w 395"/>
                <a:gd name="T47" fmla="*/ 17 h 64"/>
                <a:gd name="T48" fmla="*/ 247 w 395"/>
                <a:gd name="T49" fmla="*/ 17 h 64"/>
                <a:gd name="T50" fmla="*/ 242 w 395"/>
                <a:gd name="T51" fmla="*/ 50 h 64"/>
                <a:gd name="T52" fmla="*/ 253 w 395"/>
                <a:gd name="T53" fmla="*/ 22 h 64"/>
                <a:gd name="T54" fmla="*/ 260 w 395"/>
                <a:gd name="T55" fmla="*/ 18 h 64"/>
                <a:gd name="T56" fmla="*/ 223 w 395"/>
                <a:gd name="T57" fmla="*/ 39 h 64"/>
                <a:gd name="T58" fmla="*/ 223 w 395"/>
                <a:gd name="T59" fmla="*/ 7 h 64"/>
                <a:gd name="T60" fmla="*/ 201 w 395"/>
                <a:gd name="T61" fmla="*/ 16 h 64"/>
                <a:gd name="T62" fmla="*/ 195 w 395"/>
                <a:gd name="T63" fmla="*/ 16 h 64"/>
                <a:gd name="T64" fmla="*/ 196 w 395"/>
                <a:gd name="T65" fmla="*/ 45 h 64"/>
                <a:gd name="T66" fmla="*/ 211 w 395"/>
                <a:gd name="T67" fmla="*/ 48 h 64"/>
                <a:gd name="T68" fmla="*/ 202 w 395"/>
                <a:gd name="T69" fmla="*/ 44 h 64"/>
                <a:gd name="T70" fmla="*/ 230 w 395"/>
                <a:gd name="T71" fmla="*/ 51 h 64"/>
                <a:gd name="T72" fmla="*/ 183 w 395"/>
                <a:gd name="T73" fmla="*/ 18 h 64"/>
                <a:gd name="T74" fmla="*/ 164 w 395"/>
                <a:gd name="T75" fmla="*/ 31 h 64"/>
                <a:gd name="T76" fmla="*/ 158 w 395"/>
                <a:gd name="T77" fmla="*/ 50 h 64"/>
                <a:gd name="T78" fmla="*/ 178 w 395"/>
                <a:gd name="T79" fmla="*/ 50 h 64"/>
                <a:gd name="T80" fmla="*/ 125 w 395"/>
                <a:gd name="T81" fmla="*/ 30 h 64"/>
                <a:gd name="T82" fmla="*/ 145 w 395"/>
                <a:gd name="T83" fmla="*/ 20 h 64"/>
                <a:gd name="T84" fmla="*/ 135 w 395"/>
                <a:gd name="T85" fmla="*/ 51 h 64"/>
                <a:gd name="T86" fmla="*/ 147 w 395"/>
                <a:gd name="T87" fmla="*/ 44 h 64"/>
                <a:gd name="T88" fmla="*/ 125 w 395"/>
                <a:gd name="T89" fmla="*/ 35 h 64"/>
                <a:gd name="T90" fmla="*/ 106 w 395"/>
                <a:gd name="T91" fmla="*/ 10 h 64"/>
                <a:gd name="T92" fmla="*/ 104 w 395"/>
                <a:gd name="T93" fmla="*/ 16 h 64"/>
                <a:gd name="T94" fmla="*/ 96 w 395"/>
                <a:gd name="T95" fmla="*/ 59 h 64"/>
                <a:gd name="T96" fmla="*/ 104 w 395"/>
                <a:gd name="T97" fmla="*/ 63 h 64"/>
                <a:gd name="T98" fmla="*/ 70 w 395"/>
                <a:gd name="T99" fmla="*/ 42 h 64"/>
                <a:gd name="T100" fmla="*/ 88 w 395"/>
                <a:gd name="T101" fmla="*/ 33 h 64"/>
                <a:gd name="T102" fmla="*/ 62 w 395"/>
                <a:gd name="T103" fmla="*/ 41 h 64"/>
                <a:gd name="T104" fmla="*/ 56 w 395"/>
                <a:gd name="T105" fmla="*/ 17 h 64"/>
                <a:gd name="T106" fmla="*/ 43 w 395"/>
                <a:gd name="T107" fmla="*/ 22 h 64"/>
                <a:gd name="T108" fmla="*/ 37 w 395"/>
                <a:gd name="T109" fmla="*/ 50 h 64"/>
                <a:gd name="T110" fmla="*/ 45 w 395"/>
                <a:gd name="T111" fmla="*/ 25 h 64"/>
                <a:gd name="T112" fmla="*/ 56 w 395"/>
                <a:gd name="T113" fmla="*/ 21 h 64"/>
                <a:gd name="T114" fmla="*/ 15 w 395"/>
                <a:gd name="T115" fmla="*/ 9 h 64"/>
                <a:gd name="T116" fmla="*/ 12 w 395"/>
                <a:gd name="T117" fmla="*/ 4 h 64"/>
                <a:gd name="T118" fmla="*/ 5 w 395"/>
                <a:gd name="T119" fmla="*/ 5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95" h="64">
                  <a:moveTo>
                    <a:pt x="395" y="18"/>
                  </a:moveTo>
                  <a:cubicBezTo>
                    <a:pt x="395" y="18"/>
                    <a:pt x="395" y="17"/>
                    <a:pt x="395" y="17"/>
                  </a:cubicBezTo>
                  <a:cubicBezTo>
                    <a:pt x="395" y="17"/>
                    <a:pt x="395" y="17"/>
                    <a:pt x="395" y="17"/>
                  </a:cubicBezTo>
                  <a:cubicBezTo>
                    <a:pt x="395" y="17"/>
                    <a:pt x="395" y="17"/>
                    <a:pt x="395" y="17"/>
                  </a:cubicBezTo>
                  <a:cubicBezTo>
                    <a:pt x="395" y="16"/>
                    <a:pt x="394" y="16"/>
                    <a:pt x="394" y="16"/>
                  </a:cubicBezTo>
                  <a:cubicBezTo>
                    <a:pt x="394" y="16"/>
                    <a:pt x="393" y="16"/>
                    <a:pt x="393" y="16"/>
                  </a:cubicBezTo>
                  <a:cubicBezTo>
                    <a:pt x="392" y="16"/>
                    <a:pt x="392" y="16"/>
                    <a:pt x="392" y="16"/>
                  </a:cubicBezTo>
                  <a:cubicBezTo>
                    <a:pt x="391" y="16"/>
                    <a:pt x="391" y="16"/>
                    <a:pt x="390" y="16"/>
                  </a:cubicBezTo>
                  <a:cubicBezTo>
                    <a:pt x="390" y="16"/>
                    <a:pt x="389" y="16"/>
                    <a:pt x="388" y="16"/>
                  </a:cubicBezTo>
                  <a:cubicBezTo>
                    <a:pt x="388" y="16"/>
                    <a:pt x="387" y="16"/>
                    <a:pt x="386" y="17"/>
                  </a:cubicBezTo>
                  <a:cubicBezTo>
                    <a:pt x="386" y="17"/>
                    <a:pt x="385" y="18"/>
                    <a:pt x="384" y="19"/>
                  </a:cubicBezTo>
                  <a:cubicBezTo>
                    <a:pt x="383" y="20"/>
                    <a:pt x="382" y="21"/>
                    <a:pt x="382" y="22"/>
                  </a:cubicBezTo>
                  <a:cubicBezTo>
                    <a:pt x="382" y="17"/>
                    <a:pt x="382" y="17"/>
                    <a:pt x="382" y="17"/>
                  </a:cubicBezTo>
                  <a:cubicBezTo>
                    <a:pt x="382" y="17"/>
                    <a:pt x="382" y="17"/>
                    <a:pt x="381" y="17"/>
                  </a:cubicBezTo>
                  <a:cubicBezTo>
                    <a:pt x="381" y="17"/>
                    <a:pt x="381" y="16"/>
                    <a:pt x="381" y="16"/>
                  </a:cubicBezTo>
                  <a:cubicBezTo>
                    <a:pt x="381" y="16"/>
                    <a:pt x="381" y="16"/>
                    <a:pt x="380" y="16"/>
                  </a:cubicBezTo>
                  <a:cubicBezTo>
                    <a:pt x="380" y="16"/>
                    <a:pt x="379" y="16"/>
                    <a:pt x="379" y="16"/>
                  </a:cubicBezTo>
                  <a:cubicBezTo>
                    <a:pt x="378" y="16"/>
                    <a:pt x="378" y="16"/>
                    <a:pt x="378" y="16"/>
                  </a:cubicBezTo>
                  <a:cubicBezTo>
                    <a:pt x="377" y="16"/>
                    <a:pt x="377" y="16"/>
                    <a:pt x="377" y="16"/>
                  </a:cubicBezTo>
                  <a:cubicBezTo>
                    <a:pt x="377" y="16"/>
                    <a:pt x="376" y="17"/>
                    <a:pt x="376" y="17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376" y="50"/>
                    <a:pt x="376" y="50"/>
                    <a:pt x="376" y="50"/>
                  </a:cubicBezTo>
                  <a:cubicBezTo>
                    <a:pt x="376" y="50"/>
                    <a:pt x="376" y="50"/>
                    <a:pt x="376" y="50"/>
                  </a:cubicBezTo>
                  <a:cubicBezTo>
                    <a:pt x="376" y="50"/>
                    <a:pt x="377" y="50"/>
                    <a:pt x="377" y="50"/>
                  </a:cubicBezTo>
                  <a:cubicBezTo>
                    <a:pt x="377" y="51"/>
                    <a:pt x="377" y="51"/>
                    <a:pt x="378" y="51"/>
                  </a:cubicBezTo>
                  <a:cubicBezTo>
                    <a:pt x="378" y="51"/>
                    <a:pt x="379" y="51"/>
                    <a:pt x="379" y="51"/>
                  </a:cubicBezTo>
                  <a:cubicBezTo>
                    <a:pt x="380" y="51"/>
                    <a:pt x="380" y="51"/>
                    <a:pt x="381" y="51"/>
                  </a:cubicBezTo>
                  <a:cubicBezTo>
                    <a:pt x="381" y="51"/>
                    <a:pt x="381" y="51"/>
                    <a:pt x="382" y="50"/>
                  </a:cubicBezTo>
                  <a:cubicBezTo>
                    <a:pt x="382" y="50"/>
                    <a:pt x="382" y="50"/>
                    <a:pt x="382" y="50"/>
                  </a:cubicBezTo>
                  <a:cubicBezTo>
                    <a:pt x="382" y="50"/>
                    <a:pt x="382" y="50"/>
                    <a:pt x="382" y="50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3" y="27"/>
                    <a:pt x="384" y="26"/>
                    <a:pt x="384" y="25"/>
                  </a:cubicBezTo>
                  <a:cubicBezTo>
                    <a:pt x="385" y="24"/>
                    <a:pt x="386" y="23"/>
                    <a:pt x="386" y="23"/>
                  </a:cubicBezTo>
                  <a:cubicBezTo>
                    <a:pt x="387" y="22"/>
                    <a:pt x="388" y="22"/>
                    <a:pt x="388" y="22"/>
                  </a:cubicBezTo>
                  <a:cubicBezTo>
                    <a:pt x="389" y="21"/>
                    <a:pt x="389" y="21"/>
                    <a:pt x="390" y="21"/>
                  </a:cubicBezTo>
                  <a:cubicBezTo>
                    <a:pt x="391" y="21"/>
                    <a:pt x="391" y="21"/>
                    <a:pt x="391" y="21"/>
                  </a:cubicBezTo>
                  <a:cubicBezTo>
                    <a:pt x="392" y="21"/>
                    <a:pt x="392" y="22"/>
                    <a:pt x="393" y="22"/>
                  </a:cubicBezTo>
                  <a:cubicBezTo>
                    <a:pt x="393" y="22"/>
                    <a:pt x="393" y="22"/>
                    <a:pt x="394" y="22"/>
                  </a:cubicBezTo>
                  <a:cubicBezTo>
                    <a:pt x="394" y="22"/>
                    <a:pt x="394" y="22"/>
                    <a:pt x="394" y="22"/>
                  </a:cubicBezTo>
                  <a:cubicBezTo>
                    <a:pt x="394" y="22"/>
                    <a:pt x="395" y="22"/>
                    <a:pt x="395" y="22"/>
                  </a:cubicBezTo>
                  <a:cubicBezTo>
                    <a:pt x="395" y="22"/>
                    <a:pt x="395" y="22"/>
                    <a:pt x="395" y="21"/>
                  </a:cubicBezTo>
                  <a:cubicBezTo>
                    <a:pt x="395" y="21"/>
                    <a:pt x="395" y="21"/>
                    <a:pt x="395" y="21"/>
                  </a:cubicBezTo>
                  <a:cubicBezTo>
                    <a:pt x="395" y="20"/>
                    <a:pt x="395" y="20"/>
                    <a:pt x="395" y="19"/>
                  </a:cubicBezTo>
                  <a:cubicBezTo>
                    <a:pt x="395" y="19"/>
                    <a:pt x="395" y="18"/>
                    <a:pt x="395" y="18"/>
                  </a:cubicBezTo>
                  <a:moveTo>
                    <a:pt x="343" y="30"/>
                  </a:moveTo>
                  <a:cubicBezTo>
                    <a:pt x="343" y="29"/>
                    <a:pt x="343" y="28"/>
                    <a:pt x="344" y="26"/>
                  </a:cubicBezTo>
                  <a:cubicBezTo>
                    <a:pt x="344" y="25"/>
                    <a:pt x="345" y="24"/>
                    <a:pt x="345" y="23"/>
                  </a:cubicBezTo>
                  <a:cubicBezTo>
                    <a:pt x="346" y="22"/>
                    <a:pt x="347" y="22"/>
                    <a:pt x="348" y="21"/>
                  </a:cubicBezTo>
                  <a:cubicBezTo>
                    <a:pt x="349" y="20"/>
                    <a:pt x="351" y="20"/>
                    <a:pt x="352" y="20"/>
                  </a:cubicBezTo>
                  <a:cubicBezTo>
                    <a:pt x="355" y="20"/>
                    <a:pt x="357" y="21"/>
                    <a:pt x="359" y="23"/>
                  </a:cubicBezTo>
                  <a:cubicBezTo>
                    <a:pt x="360" y="25"/>
                    <a:pt x="361" y="27"/>
                    <a:pt x="361" y="30"/>
                  </a:cubicBezTo>
                  <a:lnTo>
                    <a:pt x="343" y="30"/>
                  </a:lnTo>
                  <a:close/>
                  <a:moveTo>
                    <a:pt x="367" y="31"/>
                  </a:moveTo>
                  <a:cubicBezTo>
                    <a:pt x="367" y="29"/>
                    <a:pt x="366" y="27"/>
                    <a:pt x="366" y="25"/>
                  </a:cubicBezTo>
                  <a:cubicBezTo>
                    <a:pt x="365" y="23"/>
                    <a:pt x="364" y="21"/>
                    <a:pt x="363" y="20"/>
                  </a:cubicBezTo>
                  <a:cubicBezTo>
                    <a:pt x="362" y="19"/>
                    <a:pt x="361" y="18"/>
                    <a:pt x="359" y="17"/>
                  </a:cubicBezTo>
                  <a:cubicBezTo>
                    <a:pt x="357" y="16"/>
                    <a:pt x="355" y="16"/>
                    <a:pt x="352" y="16"/>
                  </a:cubicBezTo>
                  <a:cubicBezTo>
                    <a:pt x="350" y="16"/>
                    <a:pt x="348" y="16"/>
                    <a:pt x="346" y="17"/>
                  </a:cubicBezTo>
                  <a:cubicBezTo>
                    <a:pt x="344" y="18"/>
                    <a:pt x="342" y="19"/>
                    <a:pt x="341" y="20"/>
                  </a:cubicBezTo>
                  <a:cubicBezTo>
                    <a:pt x="340" y="22"/>
                    <a:pt x="339" y="24"/>
                    <a:pt x="338" y="26"/>
                  </a:cubicBezTo>
                  <a:cubicBezTo>
                    <a:pt x="337" y="28"/>
                    <a:pt x="337" y="31"/>
                    <a:pt x="337" y="34"/>
                  </a:cubicBezTo>
                  <a:cubicBezTo>
                    <a:pt x="337" y="36"/>
                    <a:pt x="337" y="39"/>
                    <a:pt x="338" y="41"/>
                  </a:cubicBezTo>
                  <a:cubicBezTo>
                    <a:pt x="339" y="43"/>
                    <a:pt x="340" y="45"/>
                    <a:pt x="341" y="47"/>
                  </a:cubicBezTo>
                  <a:cubicBezTo>
                    <a:pt x="342" y="48"/>
                    <a:pt x="344" y="49"/>
                    <a:pt x="346" y="50"/>
                  </a:cubicBezTo>
                  <a:cubicBezTo>
                    <a:pt x="348" y="51"/>
                    <a:pt x="350" y="51"/>
                    <a:pt x="353" y="51"/>
                  </a:cubicBezTo>
                  <a:cubicBezTo>
                    <a:pt x="355" y="51"/>
                    <a:pt x="356" y="51"/>
                    <a:pt x="357" y="51"/>
                  </a:cubicBezTo>
                  <a:cubicBezTo>
                    <a:pt x="359" y="51"/>
                    <a:pt x="360" y="50"/>
                    <a:pt x="361" y="50"/>
                  </a:cubicBezTo>
                  <a:cubicBezTo>
                    <a:pt x="362" y="50"/>
                    <a:pt x="363" y="49"/>
                    <a:pt x="364" y="49"/>
                  </a:cubicBezTo>
                  <a:cubicBezTo>
                    <a:pt x="364" y="49"/>
                    <a:pt x="365" y="49"/>
                    <a:pt x="365" y="49"/>
                  </a:cubicBezTo>
                  <a:cubicBezTo>
                    <a:pt x="365" y="48"/>
                    <a:pt x="365" y="48"/>
                    <a:pt x="365" y="48"/>
                  </a:cubicBezTo>
                  <a:cubicBezTo>
                    <a:pt x="365" y="48"/>
                    <a:pt x="365" y="48"/>
                    <a:pt x="365" y="48"/>
                  </a:cubicBezTo>
                  <a:cubicBezTo>
                    <a:pt x="365" y="47"/>
                    <a:pt x="365" y="47"/>
                    <a:pt x="365" y="47"/>
                  </a:cubicBezTo>
                  <a:cubicBezTo>
                    <a:pt x="365" y="47"/>
                    <a:pt x="365" y="47"/>
                    <a:pt x="365" y="46"/>
                  </a:cubicBezTo>
                  <a:cubicBezTo>
                    <a:pt x="365" y="46"/>
                    <a:pt x="365" y="45"/>
                    <a:pt x="365" y="45"/>
                  </a:cubicBezTo>
                  <a:cubicBezTo>
                    <a:pt x="365" y="45"/>
                    <a:pt x="365" y="45"/>
                    <a:pt x="365" y="44"/>
                  </a:cubicBezTo>
                  <a:cubicBezTo>
                    <a:pt x="365" y="44"/>
                    <a:pt x="365" y="44"/>
                    <a:pt x="365" y="44"/>
                  </a:cubicBezTo>
                  <a:cubicBezTo>
                    <a:pt x="365" y="44"/>
                    <a:pt x="365" y="44"/>
                    <a:pt x="364" y="44"/>
                  </a:cubicBezTo>
                  <a:cubicBezTo>
                    <a:pt x="364" y="44"/>
                    <a:pt x="364" y="44"/>
                    <a:pt x="363" y="44"/>
                  </a:cubicBezTo>
                  <a:cubicBezTo>
                    <a:pt x="362" y="45"/>
                    <a:pt x="362" y="45"/>
                    <a:pt x="361" y="45"/>
                  </a:cubicBezTo>
                  <a:cubicBezTo>
                    <a:pt x="360" y="45"/>
                    <a:pt x="359" y="46"/>
                    <a:pt x="358" y="46"/>
                  </a:cubicBezTo>
                  <a:cubicBezTo>
                    <a:pt x="357" y="46"/>
                    <a:pt x="355" y="46"/>
                    <a:pt x="354" y="46"/>
                  </a:cubicBezTo>
                  <a:cubicBezTo>
                    <a:pt x="352" y="46"/>
                    <a:pt x="350" y="46"/>
                    <a:pt x="349" y="46"/>
                  </a:cubicBezTo>
                  <a:cubicBezTo>
                    <a:pt x="347" y="45"/>
                    <a:pt x="346" y="44"/>
                    <a:pt x="345" y="43"/>
                  </a:cubicBezTo>
                  <a:cubicBezTo>
                    <a:pt x="345" y="42"/>
                    <a:pt x="344" y="41"/>
                    <a:pt x="344" y="39"/>
                  </a:cubicBezTo>
                  <a:cubicBezTo>
                    <a:pt x="343" y="38"/>
                    <a:pt x="343" y="36"/>
                    <a:pt x="343" y="35"/>
                  </a:cubicBezTo>
                  <a:cubicBezTo>
                    <a:pt x="364" y="35"/>
                    <a:pt x="364" y="35"/>
                    <a:pt x="364" y="35"/>
                  </a:cubicBezTo>
                  <a:cubicBezTo>
                    <a:pt x="365" y="35"/>
                    <a:pt x="366" y="34"/>
                    <a:pt x="366" y="34"/>
                  </a:cubicBezTo>
                  <a:cubicBezTo>
                    <a:pt x="366" y="34"/>
                    <a:pt x="367" y="33"/>
                    <a:pt x="367" y="32"/>
                  </a:cubicBezTo>
                  <a:lnTo>
                    <a:pt x="367" y="31"/>
                  </a:lnTo>
                  <a:close/>
                  <a:moveTo>
                    <a:pt x="325" y="55"/>
                  </a:moveTo>
                  <a:cubicBezTo>
                    <a:pt x="324" y="56"/>
                    <a:pt x="324" y="57"/>
                    <a:pt x="323" y="57"/>
                  </a:cubicBezTo>
                  <a:cubicBezTo>
                    <a:pt x="322" y="58"/>
                    <a:pt x="321" y="58"/>
                    <a:pt x="320" y="59"/>
                  </a:cubicBezTo>
                  <a:cubicBezTo>
                    <a:pt x="319" y="59"/>
                    <a:pt x="317" y="59"/>
                    <a:pt x="316" y="59"/>
                  </a:cubicBezTo>
                  <a:cubicBezTo>
                    <a:pt x="313" y="59"/>
                    <a:pt x="310" y="59"/>
                    <a:pt x="309" y="58"/>
                  </a:cubicBezTo>
                  <a:cubicBezTo>
                    <a:pt x="307" y="57"/>
                    <a:pt x="307" y="56"/>
                    <a:pt x="307" y="54"/>
                  </a:cubicBezTo>
                  <a:cubicBezTo>
                    <a:pt x="307" y="54"/>
                    <a:pt x="307" y="53"/>
                    <a:pt x="307" y="53"/>
                  </a:cubicBezTo>
                  <a:cubicBezTo>
                    <a:pt x="307" y="52"/>
                    <a:pt x="307" y="52"/>
                    <a:pt x="307" y="51"/>
                  </a:cubicBezTo>
                  <a:cubicBezTo>
                    <a:pt x="308" y="51"/>
                    <a:pt x="308" y="50"/>
                    <a:pt x="308" y="50"/>
                  </a:cubicBezTo>
                  <a:cubicBezTo>
                    <a:pt x="309" y="49"/>
                    <a:pt x="310" y="49"/>
                    <a:pt x="310" y="48"/>
                  </a:cubicBezTo>
                  <a:cubicBezTo>
                    <a:pt x="319" y="48"/>
                    <a:pt x="319" y="48"/>
                    <a:pt x="319" y="48"/>
                  </a:cubicBezTo>
                  <a:cubicBezTo>
                    <a:pt x="321" y="49"/>
                    <a:pt x="322" y="49"/>
                    <a:pt x="323" y="50"/>
                  </a:cubicBezTo>
                  <a:cubicBezTo>
                    <a:pt x="324" y="50"/>
                    <a:pt x="325" y="51"/>
                    <a:pt x="325" y="53"/>
                  </a:cubicBezTo>
                  <a:cubicBezTo>
                    <a:pt x="325" y="54"/>
                    <a:pt x="325" y="54"/>
                    <a:pt x="325" y="55"/>
                  </a:cubicBezTo>
                  <a:moveTo>
                    <a:pt x="322" y="30"/>
                  </a:moveTo>
                  <a:cubicBezTo>
                    <a:pt x="321" y="31"/>
                    <a:pt x="321" y="32"/>
                    <a:pt x="320" y="32"/>
                  </a:cubicBezTo>
                  <a:cubicBezTo>
                    <a:pt x="320" y="33"/>
                    <a:pt x="319" y="33"/>
                    <a:pt x="318" y="34"/>
                  </a:cubicBezTo>
                  <a:cubicBezTo>
                    <a:pt x="317" y="34"/>
                    <a:pt x="316" y="34"/>
                    <a:pt x="315" y="34"/>
                  </a:cubicBezTo>
                  <a:cubicBezTo>
                    <a:pt x="313" y="34"/>
                    <a:pt x="311" y="34"/>
                    <a:pt x="310" y="32"/>
                  </a:cubicBezTo>
                  <a:cubicBezTo>
                    <a:pt x="309" y="31"/>
                    <a:pt x="308" y="30"/>
                    <a:pt x="308" y="27"/>
                  </a:cubicBezTo>
                  <a:cubicBezTo>
                    <a:pt x="308" y="26"/>
                    <a:pt x="308" y="26"/>
                    <a:pt x="309" y="25"/>
                  </a:cubicBezTo>
                  <a:cubicBezTo>
                    <a:pt x="309" y="24"/>
                    <a:pt x="309" y="23"/>
                    <a:pt x="310" y="22"/>
                  </a:cubicBezTo>
                  <a:cubicBezTo>
                    <a:pt x="311" y="22"/>
                    <a:pt x="311" y="21"/>
                    <a:pt x="312" y="21"/>
                  </a:cubicBezTo>
                  <a:cubicBezTo>
                    <a:pt x="313" y="20"/>
                    <a:pt x="314" y="20"/>
                    <a:pt x="315" y="20"/>
                  </a:cubicBezTo>
                  <a:cubicBezTo>
                    <a:pt x="317" y="20"/>
                    <a:pt x="319" y="21"/>
                    <a:pt x="320" y="22"/>
                  </a:cubicBezTo>
                  <a:cubicBezTo>
                    <a:pt x="321" y="23"/>
                    <a:pt x="322" y="25"/>
                    <a:pt x="322" y="27"/>
                  </a:cubicBezTo>
                  <a:cubicBezTo>
                    <a:pt x="322" y="28"/>
                    <a:pt x="322" y="29"/>
                    <a:pt x="322" y="30"/>
                  </a:cubicBezTo>
                  <a:moveTo>
                    <a:pt x="331" y="17"/>
                  </a:moveTo>
                  <a:cubicBezTo>
                    <a:pt x="331" y="16"/>
                    <a:pt x="331" y="16"/>
                    <a:pt x="330" y="16"/>
                  </a:cubicBezTo>
                  <a:cubicBezTo>
                    <a:pt x="320" y="16"/>
                    <a:pt x="320" y="16"/>
                    <a:pt x="320" y="16"/>
                  </a:cubicBezTo>
                  <a:cubicBezTo>
                    <a:pt x="320" y="16"/>
                    <a:pt x="319" y="16"/>
                    <a:pt x="318" y="16"/>
                  </a:cubicBezTo>
                  <a:cubicBezTo>
                    <a:pt x="317" y="16"/>
                    <a:pt x="316" y="16"/>
                    <a:pt x="315" y="16"/>
                  </a:cubicBezTo>
                  <a:cubicBezTo>
                    <a:pt x="313" y="16"/>
                    <a:pt x="312" y="16"/>
                    <a:pt x="310" y="16"/>
                  </a:cubicBezTo>
                  <a:cubicBezTo>
                    <a:pt x="309" y="17"/>
                    <a:pt x="307" y="18"/>
                    <a:pt x="306" y="19"/>
                  </a:cubicBezTo>
                  <a:cubicBezTo>
                    <a:pt x="305" y="20"/>
                    <a:pt x="304" y="21"/>
                    <a:pt x="304" y="22"/>
                  </a:cubicBezTo>
                  <a:cubicBezTo>
                    <a:pt x="303" y="24"/>
                    <a:pt x="303" y="26"/>
                    <a:pt x="303" y="27"/>
                  </a:cubicBezTo>
                  <a:cubicBezTo>
                    <a:pt x="303" y="29"/>
                    <a:pt x="303" y="30"/>
                    <a:pt x="303" y="32"/>
                  </a:cubicBezTo>
                  <a:cubicBezTo>
                    <a:pt x="304" y="33"/>
                    <a:pt x="304" y="34"/>
                    <a:pt x="305" y="35"/>
                  </a:cubicBezTo>
                  <a:cubicBezTo>
                    <a:pt x="304" y="35"/>
                    <a:pt x="303" y="36"/>
                    <a:pt x="303" y="38"/>
                  </a:cubicBezTo>
                  <a:cubicBezTo>
                    <a:pt x="302" y="39"/>
                    <a:pt x="302" y="40"/>
                    <a:pt x="302" y="42"/>
                  </a:cubicBezTo>
                  <a:cubicBezTo>
                    <a:pt x="302" y="43"/>
                    <a:pt x="302" y="44"/>
                    <a:pt x="303" y="44"/>
                  </a:cubicBezTo>
                  <a:cubicBezTo>
                    <a:pt x="303" y="45"/>
                    <a:pt x="304" y="46"/>
                    <a:pt x="305" y="47"/>
                  </a:cubicBezTo>
                  <a:cubicBezTo>
                    <a:pt x="305" y="47"/>
                    <a:pt x="304" y="48"/>
                    <a:pt x="303" y="49"/>
                  </a:cubicBezTo>
                  <a:cubicBezTo>
                    <a:pt x="303" y="49"/>
                    <a:pt x="302" y="50"/>
                    <a:pt x="302" y="51"/>
                  </a:cubicBezTo>
                  <a:cubicBezTo>
                    <a:pt x="301" y="51"/>
                    <a:pt x="301" y="52"/>
                    <a:pt x="301" y="53"/>
                  </a:cubicBezTo>
                  <a:cubicBezTo>
                    <a:pt x="301" y="53"/>
                    <a:pt x="301" y="54"/>
                    <a:pt x="301" y="55"/>
                  </a:cubicBezTo>
                  <a:cubicBezTo>
                    <a:pt x="301" y="56"/>
                    <a:pt x="301" y="57"/>
                    <a:pt x="301" y="58"/>
                  </a:cubicBezTo>
                  <a:cubicBezTo>
                    <a:pt x="302" y="59"/>
                    <a:pt x="303" y="60"/>
                    <a:pt x="304" y="61"/>
                  </a:cubicBezTo>
                  <a:cubicBezTo>
                    <a:pt x="305" y="62"/>
                    <a:pt x="307" y="63"/>
                    <a:pt x="309" y="63"/>
                  </a:cubicBezTo>
                  <a:cubicBezTo>
                    <a:pt x="310" y="63"/>
                    <a:pt x="313" y="64"/>
                    <a:pt x="315" y="64"/>
                  </a:cubicBezTo>
                  <a:cubicBezTo>
                    <a:pt x="318" y="64"/>
                    <a:pt x="320" y="63"/>
                    <a:pt x="322" y="63"/>
                  </a:cubicBezTo>
                  <a:cubicBezTo>
                    <a:pt x="324" y="62"/>
                    <a:pt x="326" y="61"/>
                    <a:pt x="327" y="60"/>
                  </a:cubicBezTo>
                  <a:cubicBezTo>
                    <a:pt x="328" y="59"/>
                    <a:pt x="329" y="58"/>
                    <a:pt x="330" y="57"/>
                  </a:cubicBezTo>
                  <a:cubicBezTo>
                    <a:pt x="331" y="55"/>
                    <a:pt x="331" y="54"/>
                    <a:pt x="331" y="53"/>
                  </a:cubicBezTo>
                  <a:cubicBezTo>
                    <a:pt x="331" y="51"/>
                    <a:pt x="331" y="50"/>
                    <a:pt x="330" y="49"/>
                  </a:cubicBezTo>
                  <a:cubicBezTo>
                    <a:pt x="330" y="48"/>
                    <a:pt x="329" y="47"/>
                    <a:pt x="328" y="46"/>
                  </a:cubicBezTo>
                  <a:cubicBezTo>
                    <a:pt x="327" y="45"/>
                    <a:pt x="326" y="45"/>
                    <a:pt x="324" y="44"/>
                  </a:cubicBezTo>
                  <a:cubicBezTo>
                    <a:pt x="323" y="44"/>
                    <a:pt x="322" y="44"/>
                    <a:pt x="320" y="44"/>
                  </a:cubicBezTo>
                  <a:cubicBezTo>
                    <a:pt x="311" y="43"/>
                    <a:pt x="311" y="43"/>
                    <a:pt x="311" y="43"/>
                  </a:cubicBezTo>
                  <a:cubicBezTo>
                    <a:pt x="310" y="43"/>
                    <a:pt x="309" y="43"/>
                    <a:pt x="308" y="43"/>
                  </a:cubicBezTo>
                  <a:cubicBezTo>
                    <a:pt x="308" y="42"/>
                    <a:pt x="307" y="41"/>
                    <a:pt x="307" y="40"/>
                  </a:cubicBezTo>
                  <a:cubicBezTo>
                    <a:pt x="307" y="40"/>
                    <a:pt x="307" y="39"/>
                    <a:pt x="308" y="39"/>
                  </a:cubicBezTo>
                  <a:cubicBezTo>
                    <a:pt x="308" y="38"/>
                    <a:pt x="308" y="37"/>
                    <a:pt x="309" y="37"/>
                  </a:cubicBezTo>
                  <a:cubicBezTo>
                    <a:pt x="309" y="38"/>
                    <a:pt x="310" y="38"/>
                    <a:pt x="311" y="38"/>
                  </a:cubicBezTo>
                  <a:cubicBezTo>
                    <a:pt x="313" y="39"/>
                    <a:pt x="314" y="39"/>
                    <a:pt x="315" y="39"/>
                  </a:cubicBezTo>
                  <a:cubicBezTo>
                    <a:pt x="317" y="39"/>
                    <a:pt x="319" y="39"/>
                    <a:pt x="320" y="38"/>
                  </a:cubicBezTo>
                  <a:cubicBezTo>
                    <a:pt x="322" y="38"/>
                    <a:pt x="323" y="37"/>
                    <a:pt x="324" y="36"/>
                  </a:cubicBezTo>
                  <a:cubicBezTo>
                    <a:pt x="325" y="35"/>
                    <a:pt x="326" y="34"/>
                    <a:pt x="327" y="32"/>
                  </a:cubicBezTo>
                  <a:cubicBezTo>
                    <a:pt x="327" y="31"/>
                    <a:pt x="328" y="29"/>
                    <a:pt x="328" y="27"/>
                  </a:cubicBezTo>
                  <a:cubicBezTo>
                    <a:pt x="328" y="26"/>
                    <a:pt x="328" y="25"/>
                    <a:pt x="327" y="24"/>
                  </a:cubicBezTo>
                  <a:cubicBezTo>
                    <a:pt x="327" y="23"/>
                    <a:pt x="326" y="22"/>
                    <a:pt x="326" y="21"/>
                  </a:cubicBezTo>
                  <a:cubicBezTo>
                    <a:pt x="330" y="21"/>
                    <a:pt x="330" y="21"/>
                    <a:pt x="330" y="21"/>
                  </a:cubicBezTo>
                  <a:cubicBezTo>
                    <a:pt x="331" y="21"/>
                    <a:pt x="331" y="21"/>
                    <a:pt x="331" y="20"/>
                  </a:cubicBezTo>
                  <a:cubicBezTo>
                    <a:pt x="331" y="20"/>
                    <a:pt x="331" y="20"/>
                    <a:pt x="331" y="19"/>
                  </a:cubicBezTo>
                  <a:cubicBezTo>
                    <a:pt x="331" y="18"/>
                    <a:pt x="331" y="17"/>
                    <a:pt x="331" y="17"/>
                  </a:cubicBezTo>
                  <a:moveTo>
                    <a:pt x="289" y="4"/>
                  </a:moveTo>
                  <a:cubicBezTo>
                    <a:pt x="289" y="4"/>
                    <a:pt x="288" y="3"/>
                    <a:pt x="287" y="3"/>
                  </a:cubicBezTo>
                  <a:cubicBezTo>
                    <a:pt x="285" y="3"/>
                    <a:pt x="285" y="4"/>
                    <a:pt x="284" y="4"/>
                  </a:cubicBezTo>
                  <a:cubicBezTo>
                    <a:pt x="284" y="5"/>
                    <a:pt x="283" y="5"/>
                    <a:pt x="283" y="7"/>
                  </a:cubicBezTo>
                  <a:cubicBezTo>
                    <a:pt x="283" y="8"/>
                    <a:pt x="284" y="9"/>
                    <a:pt x="284" y="9"/>
                  </a:cubicBezTo>
                  <a:cubicBezTo>
                    <a:pt x="285" y="10"/>
                    <a:pt x="285" y="10"/>
                    <a:pt x="287" y="10"/>
                  </a:cubicBezTo>
                  <a:cubicBezTo>
                    <a:pt x="288" y="10"/>
                    <a:pt x="289" y="10"/>
                    <a:pt x="289" y="9"/>
                  </a:cubicBezTo>
                  <a:cubicBezTo>
                    <a:pt x="290" y="9"/>
                    <a:pt x="290" y="8"/>
                    <a:pt x="290" y="7"/>
                  </a:cubicBezTo>
                  <a:cubicBezTo>
                    <a:pt x="290" y="5"/>
                    <a:pt x="290" y="5"/>
                    <a:pt x="289" y="4"/>
                  </a:cubicBezTo>
                  <a:moveTo>
                    <a:pt x="277" y="4"/>
                  </a:moveTo>
                  <a:cubicBezTo>
                    <a:pt x="276" y="4"/>
                    <a:pt x="275" y="3"/>
                    <a:pt x="274" y="3"/>
                  </a:cubicBezTo>
                  <a:cubicBezTo>
                    <a:pt x="273" y="3"/>
                    <a:pt x="272" y="4"/>
                    <a:pt x="271" y="4"/>
                  </a:cubicBezTo>
                  <a:cubicBezTo>
                    <a:pt x="271" y="5"/>
                    <a:pt x="271" y="5"/>
                    <a:pt x="271" y="7"/>
                  </a:cubicBezTo>
                  <a:cubicBezTo>
                    <a:pt x="271" y="8"/>
                    <a:pt x="271" y="9"/>
                    <a:pt x="271" y="9"/>
                  </a:cubicBezTo>
                  <a:cubicBezTo>
                    <a:pt x="272" y="10"/>
                    <a:pt x="273" y="10"/>
                    <a:pt x="274" y="10"/>
                  </a:cubicBezTo>
                  <a:cubicBezTo>
                    <a:pt x="275" y="10"/>
                    <a:pt x="276" y="10"/>
                    <a:pt x="277" y="9"/>
                  </a:cubicBezTo>
                  <a:cubicBezTo>
                    <a:pt x="277" y="9"/>
                    <a:pt x="277" y="8"/>
                    <a:pt x="277" y="7"/>
                  </a:cubicBezTo>
                  <a:cubicBezTo>
                    <a:pt x="277" y="5"/>
                    <a:pt x="277" y="5"/>
                    <a:pt x="277" y="4"/>
                  </a:cubicBezTo>
                  <a:moveTo>
                    <a:pt x="287" y="42"/>
                  </a:moveTo>
                  <a:cubicBezTo>
                    <a:pt x="285" y="43"/>
                    <a:pt x="284" y="45"/>
                    <a:pt x="282" y="45"/>
                  </a:cubicBezTo>
                  <a:cubicBezTo>
                    <a:pt x="281" y="46"/>
                    <a:pt x="280" y="47"/>
                    <a:pt x="278" y="47"/>
                  </a:cubicBezTo>
                  <a:cubicBezTo>
                    <a:pt x="276" y="47"/>
                    <a:pt x="275" y="46"/>
                    <a:pt x="274" y="45"/>
                  </a:cubicBezTo>
                  <a:cubicBezTo>
                    <a:pt x="273" y="44"/>
                    <a:pt x="272" y="43"/>
                    <a:pt x="272" y="41"/>
                  </a:cubicBezTo>
                  <a:cubicBezTo>
                    <a:pt x="272" y="40"/>
                    <a:pt x="272" y="39"/>
                    <a:pt x="273" y="38"/>
                  </a:cubicBezTo>
                  <a:cubicBezTo>
                    <a:pt x="273" y="38"/>
                    <a:pt x="274" y="37"/>
                    <a:pt x="274" y="36"/>
                  </a:cubicBezTo>
                  <a:cubicBezTo>
                    <a:pt x="275" y="36"/>
                    <a:pt x="276" y="36"/>
                    <a:pt x="277" y="35"/>
                  </a:cubicBezTo>
                  <a:cubicBezTo>
                    <a:pt x="278" y="35"/>
                    <a:pt x="280" y="35"/>
                    <a:pt x="282" y="35"/>
                  </a:cubicBezTo>
                  <a:cubicBezTo>
                    <a:pt x="287" y="35"/>
                    <a:pt x="287" y="35"/>
                    <a:pt x="287" y="35"/>
                  </a:cubicBezTo>
                  <a:lnTo>
                    <a:pt x="287" y="42"/>
                  </a:lnTo>
                  <a:close/>
                  <a:moveTo>
                    <a:pt x="293" y="28"/>
                  </a:moveTo>
                  <a:cubicBezTo>
                    <a:pt x="293" y="26"/>
                    <a:pt x="292" y="24"/>
                    <a:pt x="292" y="22"/>
                  </a:cubicBezTo>
                  <a:cubicBezTo>
                    <a:pt x="291" y="21"/>
                    <a:pt x="291" y="20"/>
                    <a:pt x="290" y="19"/>
                  </a:cubicBezTo>
                  <a:cubicBezTo>
                    <a:pt x="289" y="18"/>
                    <a:pt x="287" y="17"/>
                    <a:pt x="286" y="16"/>
                  </a:cubicBezTo>
                  <a:cubicBezTo>
                    <a:pt x="284" y="16"/>
                    <a:pt x="282" y="16"/>
                    <a:pt x="280" y="16"/>
                  </a:cubicBezTo>
                  <a:cubicBezTo>
                    <a:pt x="278" y="16"/>
                    <a:pt x="277" y="16"/>
                    <a:pt x="276" y="16"/>
                  </a:cubicBezTo>
                  <a:cubicBezTo>
                    <a:pt x="275" y="16"/>
                    <a:pt x="274" y="16"/>
                    <a:pt x="273" y="17"/>
                  </a:cubicBezTo>
                  <a:cubicBezTo>
                    <a:pt x="272" y="17"/>
                    <a:pt x="271" y="18"/>
                    <a:pt x="270" y="18"/>
                  </a:cubicBezTo>
                  <a:cubicBezTo>
                    <a:pt x="269" y="18"/>
                    <a:pt x="269" y="19"/>
                    <a:pt x="268" y="19"/>
                  </a:cubicBezTo>
                  <a:cubicBezTo>
                    <a:pt x="268" y="19"/>
                    <a:pt x="268" y="20"/>
                    <a:pt x="268" y="20"/>
                  </a:cubicBezTo>
                  <a:cubicBezTo>
                    <a:pt x="268" y="20"/>
                    <a:pt x="267" y="21"/>
                    <a:pt x="267" y="21"/>
                  </a:cubicBezTo>
                  <a:cubicBezTo>
                    <a:pt x="267" y="22"/>
                    <a:pt x="268" y="22"/>
                    <a:pt x="268" y="22"/>
                  </a:cubicBezTo>
                  <a:cubicBezTo>
                    <a:pt x="268" y="23"/>
                    <a:pt x="268" y="23"/>
                    <a:pt x="268" y="23"/>
                  </a:cubicBezTo>
                  <a:cubicBezTo>
                    <a:pt x="268" y="23"/>
                    <a:pt x="268" y="24"/>
                    <a:pt x="268" y="24"/>
                  </a:cubicBezTo>
                  <a:cubicBezTo>
                    <a:pt x="268" y="24"/>
                    <a:pt x="268" y="24"/>
                    <a:pt x="269" y="24"/>
                  </a:cubicBezTo>
                  <a:cubicBezTo>
                    <a:pt x="269" y="24"/>
                    <a:pt x="269" y="24"/>
                    <a:pt x="270" y="23"/>
                  </a:cubicBezTo>
                  <a:cubicBezTo>
                    <a:pt x="271" y="23"/>
                    <a:pt x="271" y="22"/>
                    <a:pt x="272" y="22"/>
                  </a:cubicBezTo>
                  <a:cubicBezTo>
                    <a:pt x="273" y="22"/>
                    <a:pt x="274" y="21"/>
                    <a:pt x="275" y="21"/>
                  </a:cubicBezTo>
                  <a:cubicBezTo>
                    <a:pt x="276" y="21"/>
                    <a:pt x="278" y="20"/>
                    <a:pt x="279" y="20"/>
                  </a:cubicBezTo>
                  <a:cubicBezTo>
                    <a:pt x="281" y="20"/>
                    <a:pt x="282" y="21"/>
                    <a:pt x="283" y="21"/>
                  </a:cubicBezTo>
                  <a:cubicBezTo>
                    <a:pt x="284" y="21"/>
                    <a:pt x="284" y="22"/>
                    <a:pt x="285" y="22"/>
                  </a:cubicBezTo>
                  <a:cubicBezTo>
                    <a:pt x="286" y="23"/>
                    <a:pt x="286" y="24"/>
                    <a:pt x="286" y="25"/>
                  </a:cubicBezTo>
                  <a:cubicBezTo>
                    <a:pt x="286" y="26"/>
                    <a:pt x="287" y="27"/>
                    <a:pt x="287" y="28"/>
                  </a:cubicBezTo>
                  <a:cubicBezTo>
                    <a:pt x="287" y="31"/>
                    <a:pt x="287" y="31"/>
                    <a:pt x="287" y="31"/>
                  </a:cubicBezTo>
                  <a:cubicBezTo>
                    <a:pt x="282" y="31"/>
                    <a:pt x="282" y="31"/>
                    <a:pt x="282" y="31"/>
                  </a:cubicBezTo>
                  <a:cubicBezTo>
                    <a:pt x="280" y="31"/>
                    <a:pt x="277" y="31"/>
                    <a:pt x="275" y="31"/>
                  </a:cubicBezTo>
                  <a:cubicBezTo>
                    <a:pt x="273" y="32"/>
                    <a:pt x="272" y="32"/>
                    <a:pt x="270" y="33"/>
                  </a:cubicBezTo>
                  <a:cubicBezTo>
                    <a:pt x="269" y="34"/>
                    <a:pt x="268" y="35"/>
                    <a:pt x="267" y="37"/>
                  </a:cubicBezTo>
                  <a:cubicBezTo>
                    <a:pt x="266" y="38"/>
                    <a:pt x="266" y="39"/>
                    <a:pt x="266" y="41"/>
                  </a:cubicBezTo>
                  <a:cubicBezTo>
                    <a:pt x="266" y="43"/>
                    <a:pt x="266" y="44"/>
                    <a:pt x="267" y="46"/>
                  </a:cubicBezTo>
                  <a:cubicBezTo>
                    <a:pt x="267" y="47"/>
                    <a:pt x="268" y="48"/>
                    <a:pt x="269" y="49"/>
                  </a:cubicBezTo>
                  <a:cubicBezTo>
                    <a:pt x="270" y="49"/>
                    <a:pt x="271" y="50"/>
                    <a:pt x="273" y="51"/>
                  </a:cubicBezTo>
                  <a:cubicBezTo>
                    <a:pt x="274" y="51"/>
                    <a:pt x="275" y="51"/>
                    <a:pt x="277" y="51"/>
                  </a:cubicBezTo>
                  <a:cubicBezTo>
                    <a:pt x="279" y="51"/>
                    <a:pt x="281" y="51"/>
                    <a:pt x="283" y="50"/>
                  </a:cubicBezTo>
                  <a:cubicBezTo>
                    <a:pt x="284" y="49"/>
                    <a:pt x="286" y="48"/>
                    <a:pt x="287" y="46"/>
                  </a:cubicBezTo>
                  <a:cubicBezTo>
                    <a:pt x="287" y="50"/>
                    <a:pt x="287" y="50"/>
                    <a:pt x="287" y="50"/>
                  </a:cubicBezTo>
                  <a:cubicBezTo>
                    <a:pt x="287" y="50"/>
                    <a:pt x="287" y="50"/>
                    <a:pt x="288" y="50"/>
                  </a:cubicBezTo>
                  <a:cubicBezTo>
                    <a:pt x="288" y="50"/>
                    <a:pt x="288" y="51"/>
                    <a:pt x="288" y="51"/>
                  </a:cubicBezTo>
                  <a:cubicBezTo>
                    <a:pt x="289" y="51"/>
                    <a:pt x="289" y="51"/>
                    <a:pt x="290" y="51"/>
                  </a:cubicBezTo>
                  <a:cubicBezTo>
                    <a:pt x="291" y="51"/>
                    <a:pt x="291" y="51"/>
                    <a:pt x="291" y="51"/>
                  </a:cubicBezTo>
                  <a:cubicBezTo>
                    <a:pt x="292" y="51"/>
                    <a:pt x="292" y="50"/>
                    <a:pt x="292" y="50"/>
                  </a:cubicBezTo>
                  <a:cubicBezTo>
                    <a:pt x="292" y="50"/>
                    <a:pt x="293" y="50"/>
                    <a:pt x="293" y="50"/>
                  </a:cubicBezTo>
                  <a:lnTo>
                    <a:pt x="293" y="28"/>
                  </a:lnTo>
                  <a:close/>
                  <a:moveTo>
                    <a:pt x="260" y="18"/>
                  </a:moveTo>
                  <a:cubicBezTo>
                    <a:pt x="260" y="18"/>
                    <a:pt x="260" y="17"/>
                    <a:pt x="260" y="17"/>
                  </a:cubicBezTo>
                  <a:cubicBezTo>
                    <a:pt x="260" y="17"/>
                    <a:pt x="260" y="17"/>
                    <a:pt x="260" y="17"/>
                  </a:cubicBezTo>
                  <a:cubicBezTo>
                    <a:pt x="260" y="17"/>
                    <a:pt x="260" y="17"/>
                    <a:pt x="260" y="17"/>
                  </a:cubicBezTo>
                  <a:cubicBezTo>
                    <a:pt x="260" y="16"/>
                    <a:pt x="259" y="16"/>
                    <a:pt x="259" y="16"/>
                  </a:cubicBezTo>
                  <a:cubicBezTo>
                    <a:pt x="259" y="16"/>
                    <a:pt x="258" y="16"/>
                    <a:pt x="258" y="16"/>
                  </a:cubicBezTo>
                  <a:cubicBezTo>
                    <a:pt x="257" y="16"/>
                    <a:pt x="257" y="16"/>
                    <a:pt x="257" y="16"/>
                  </a:cubicBezTo>
                  <a:cubicBezTo>
                    <a:pt x="256" y="16"/>
                    <a:pt x="256" y="16"/>
                    <a:pt x="256" y="16"/>
                  </a:cubicBezTo>
                  <a:cubicBezTo>
                    <a:pt x="255" y="16"/>
                    <a:pt x="254" y="16"/>
                    <a:pt x="253" y="16"/>
                  </a:cubicBezTo>
                  <a:cubicBezTo>
                    <a:pt x="253" y="16"/>
                    <a:pt x="252" y="16"/>
                    <a:pt x="251" y="17"/>
                  </a:cubicBezTo>
                  <a:cubicBezTo>
                    <a:pt x="251" y="17"/>
                    <a:pt x="250" y="18"/>
                    <a:pt x="249" y="19"/>
                  </a:cubicBezTo>
                  <a:cubicBezTo>
                    <a:pt x="248" y="20"/>
                    <a:pt x="248" y="21"/>
                    <a:pt x="247" y="22"/>
                  </a:cubicBezTo>
                  <a:cubicBezTo>
                    <a:pt x="247" y="17"/>
                    <a:pt x="247" y="17"/>
                    <a:pt x="247" y="17"/>
                  </a:cubicBezTo>
                  <a:cubicBezTo>
                    <a:pt x="247" y="17"/>
                    <a:pt x="247" y="17"/>
                    <a:pt x="247" y="17"/>
                  </a:cubicBezTo>
                  <a:cubicBezTo>
                    <a:pt x="246" y="17"/>
                    <a:pt x="246" y="16"/>
                    <a:pt x="246" y="16"/>
                  </a:cubicBezTo>
                  <a:cubicBezTo>
                    <a:pt x="246" y="16"/>
                    <a:pt x="246" y="16"/>
                    <a:pt x="245" y="16"/>
                  </a:cubicBezTo>
                  <a:cubicBezTo>
                    <a:pt x="245" y="16"/>
                    <a:pt x="245" y="16"/>
                    <a:pt x="244" y="16"/>
                  </a:cubicBezTo>
                  <a:cubicBezTo>
                    <a:pt x="243" y="16"/>
                    <a:pt x="243" y="16"/>
                    <a:pt x="243" y="16"/>
                  </a:cubicBezTo>
                  <a:cubicBezTo>
                    <a:pt x="242" y="16"/>
                    <a:pt x="242" y="16"/>
                    <a:pt x="242" y="16"/>
                  </a:cubicBezTo>
                  <a:cubicBezTo>
                    <a:pt x="242" y="16"/>
                    <a:pt x="241" y="17"/>
                    <a:pt x="241" y="17"/>
                  </a:cubicBezTo>
                  <a:cubicBezTo>
                    <a:pt x="241" y="17"/>
                    <a:pt x="241" y="17"/>
                    <a:pt x="241" y="17"/>
                  </a:cubicBezTo>
                  <a:cubicBezTo>
                    <a:pt x="241" y="50"/>
                    <a:pt x="241" y="50"/>
                    <a:pt x="241" y="50"/>
                  </a:cubicBezTo>
                  <a:cubicBezTo>
                    <a:pt x="241" y="50"/>
                    <a:pt x="241" y="50"/>
                    <a:pt x="241" y="50"/>
                  </a:cubicBezTo>
                  <a:cubicBezTo>
                    <a:pt x="241" y="50"/>
                    <a:pt x="242" y="50"/>
                    <a:pt x="242" y="50"/>
                  </a:cubicBezTo>
                  <a:cubicBezTo>
                    <a:pt x="242" y="51"/>
                    <a:pt x="242" y="51"/>
                    <a:pt x="243" y="51"/>
                  </a:cubicBezTo>
                  <a:cubicBezTo>
                    <a:pt x="243" y="51"/>
                    <a:pt x="244" y="51"/>
                    <a:pt x="244" y="51"/>
                  </a:cubicBezTo>
                  <a:cubicBezTo>
                    <a:pt x="245" y="51"/>
                    <a:pt x="245" y="51"/>
                    <a:pt x="246" y="51"/>
                  </a:cubicBezTo>
                  <a:cubicBezTo>
                    <a:pt x="246" y="51"/>
                    <a:pt x="246" y="51"/>
                    <a:pt x="247" y="50"/>
                  </a:cubicBezTo>
                  <a:cubicBezTo>
                    <a:pt x="247" y="50"/>
                    <a:pt x="247" y="50"/>
                    <a:pt x="247" y="50"/>
                  </a:cubicBezTo>
                  <a:cubicBezTo>
                    <a:pt x="247" y="50"/>
                    <a:pt x="247" y="50"/>
                    <a:pt x="247" y="50"/>
                  </a:cubicBezTo>
                  <a:cubicBezTo>
                    <a:pt x="247" y="28"/>
                    <a:pt x="247" y="28"/>
                    <a:pt x="247" y="28"/>
                  </a:cubicBezTo>
                  <a:cubicBezTo>
                    <a:pt x="248" y="27"/>
                    <a:pt x="249" y="26"/>
                    <a:pt x="250" y="25"/>
                  </a:cubicBezTo>
                  <a:cubicBezTo>
                    <a:pt x="250" y="24"/>
                    <a:pt x="251" y="23"/>
                    <a:pt x="252" y="23"/>
                  </a:cubicBezTo>
                  <a:cubicBezTo>
                    <a:pt x="252" y="22"/>
                    <a:pt x="253" y="22"/>
                    <a:pt x="253" y="22"/>
                  </a:cubicBezTo>
                  <a:cubicBezTo>
                    <a:pt x="254" y="21"/>
                    <a:pt x="255" y="21"/>
                    <a:pt x="255" y="21"/>
                  </a:cubicBezTo>
                  <a:cubicBezTo>
                    <a:pt x="256" y="21"/>
                    <a:pt x="256" y="21"/>
                    <a:pt x="257" y="21"/>
                  </a:cubicBezTo>
                  <a:cubicBezTo>
                    <a:pt x="257" y="21"/>
                    <a:pt x="257" y="22"/>
                    <a:pt x="258" y="22"/>
                  </a:cubicBezTo>
                  <a:cubicBezTo>
                    <a:pt x="258" y="22"/>
                    <a:pt x="258" y="22"/>
                    <a:pt x="259" y="22"/>
                  </a:cubicBezTo>
                  <a:cubicBezTo>
                    <a:pt x="259" y="22"/>
                    <a:pt x="259" y="22"/>
                    <a:pt x="259" y="22"/>
                  </a:cubicBezTo>
                  <a:cubicBezTo>
                    <a:pt x="260" y="22"/>
                    <a:pt x="260" y="22"/>
                    <a:pt x="260" y="22"/>
                  </a:cubicBezTo>
                  <a:cubicBezTo>
                    <a:pt x="260" y="22"/>
                    <a:pt x="260" y="22"/>
                    <a:pt x="260" y="21"/>
                  </a:cubicBezTo>
                  <a:cubicBezTo>
                    <a:pt x="260" y="21"/>
                    <a:pt x="260" y="21"/>
                    <a:pt x="260" y="21"/>
                  </a:cubicBezTo>
                  <a:cubicBezTo>
                    <a:pt x="260" y="20"/>
                    <a:pt x="260" y="20"/>
                    <a:pt x="260" y="19"/>
                  </a:cubicBezTo>
                  <a:cubicBezTo>
                    <a:pt x="260" y="19"/>
                    <a:pt x="260" y="18"/>
                    <a:pt x="260" y="18"/>
                  </a:cubicBezTo>
                  <a:moveTo>
                    <a:pt x="233" y="46"/>
                  </a:moveTo>
                  <a:cubicBezTo>
                    <a:pt x="233" y="46"/>
                    <a:pt x="233" y="46"/>
                    <a:pt x="233" y="45"/>
                  </a:cubicBezTo>
                  <a:cubicBezTo>
                    <a:pt x="233" y="45"/>
                    <a:pt x="233" y="45"/>
                    <a:pt x="232" y="45"/>
                  </a:cubicBezTo>
                  <a:cubicBezTo>
                    <a:pt x="232" y="45"/>
                    <a:pt x="232" y="45"/>
                    <a:pt x="232" y="45"/>
                  </a:cubicBezTo>
                  <a:cubicBezTo>
                    <a:pt x="232" y="45"/>
                    <a:pt x="232" y="45"/>
                    <a:pt x="231" y="45"/>
                  </a:cubicBezTo>
                  <a:cubicBezTo>
                    <a:pt x="231" y="45"/>
                    <a:pt x="231" y="45"/>
                    <a:pt x="231" y="46"/>
                  </a:cubicBezTo>
                  <a:cubicBezTo>
                    <a:pt x="230" y="46"/>
                    <a:pt x="230" y="46"/>
                    <a:pt x="229" y="46"/>
                  </a:cubicBezTo>
                  <a:cubicBezTo>
                    <a:pt x="229" y="46"/>
                    <a:pt x="228" y="46"/>
                    <a:pt x="228" y="46"/>
                  </a:cubicBezTo>
                  <a:cubicBezTo>
                    <a:pt x="226" y="46"/>
                    <a:pt x="225" y="45"/>
                    <a:pt x="224" y="44"/>
                  </a:cubicBezTo>
                  <a:cubicBezTo>
                    <a:pt x="224" y="43"/>
                    <a:pt x="223" y="42"/>
                    <a:pt x="223" y="39"/>
                  </a:cubicBezTo>
                  <a:cubicBezTo>
                    <a:pt x="223" y="21"/>
                    <a:pt x="223" y="21"/>
                    <a:pt x="223" y="21"/>
                  </a:cubicBezTo>
                  <a:cubicBezTo>
                    <a:pt x="232" y="21"/>
                    <a:pt x="232" y="21"/>
                    <a:pt x="232" y="21"/>
                  </a:cubicBezTo>
                  <a:cubicBezTo>
                    <a:pt x="232" y="21"/>
                    <a:pt x="232" y="21"/>
                    <a:pt x="233" y="21"/>
                  </a:cubicBezTo>
                  <a:cubicBezTo>
                    <a:pt x="233" y="20"/>
                    <a:pt x="233" y="20"/>
                    <a:pt x="233" y="19"/>
                  </a:cubicBezTo>
                  <a:cubicBezTo>
                    <a:pt x="233" y="18"/>
                    <a:pt x="233" y="18"/>
                    <a:pt x="233" y="18"/>
                  </a:cubicBezTo>
                  <a:cubicBezTo>
                    <a:pt x="233" y="17"/>
                    <a:pt x="233" y="17"/>
                    <a:pt x="233" y="17"/>
                  </a:cubicBezTo>
                  <a:cubicBezTo>
                    <a:pt x="232" y="17"/>
                    <a:pt x="232" y="16"/>
                    <a:pt x="232" y="16"/>
                  </a:cubicBezTo>
                  <a:cubicBezTo>
                    <a:pt x="232" y="16"/>
                    <a:pt x="232" y="16"/>
                    <a:pt x="232" y="16"/>
                  </a:cubicBezTo>
                  <a:cubicBezTo>
                    <a:pt x="223" y="16"/>
                    <a:pt x="223" y="16"/>
                    <a:pt x="223" y="16"/>
                  </a:cubicBezTo>
                  <a:cubicBezTo>
                    <a:pt x="223" y="7"/>
                    <a:pt x="223" y="7"/>
                    <a:pt x="223" y="7"/>
                  </a:cubicBezTo>
                  <a:cubicBezTo>
                    <a:pt x="223" y="7"/>
                    <a:pt x="223" y="7"/>
                    <a:pt x="223" y="6"/>
                  </a:cubicBezTo>
                  <a:cubicBezTo>
                    <a:pt x="223" y="6"/>
                    <a:pt x="223" y="6"/>
                    <a:pt x="223" y="6"/>
                  </a:cubicBezTo>
                  <a:cubicBezTo>
                    <a:pt x="223" y="6"/>
                    <a:pt x="222" y="6"/>
                    <a:pt x="222" y="6"/>
                  </a:cubicBezTo>
                  <a:cubicBezTo>
                    <a:pt x="221" y="6"/>
                    <a:pt x="221" y="6"/>
                    <a:pt x="220" y="6"/>
                  </a:cubicBezTo>
                  <a:cubicBezTo>
                    <a:pt x="220" y="6"/>
                    <a:pt x="219" y="6"/>
                    <a:pt x="219" y="6"/>
                  </a:cubicBezTo>
                  <a:cubicBezTo>
                    <a:pt x="219" y="6"/>
                    <a:pt x="218" y="6"/>
                    <a:pt x="218" y="6"/>
                  </a:cubicBezTo>
                  <a:cubicBezTo>
                    <a:pt x="218" y="6"/>
                    <a:pt x="218" y="6"/>
                    <a:pt x="218" y="6"/>
                  </a:cubicBezTo>
                  <a:cubicBezTo>
                    <a:pt x="217" y="7"/>
                    <a:pt x="217" y="7"/>
                    <a:pt x="217" y="7"/>
                  </a:cubicBezTo>
                  <a:cubicBezTo>
                    <a:pt x="217" y="16"/>
                    <a:pt x="217" y="16"/>
                    <a:pt x="217" y="16"/>
                  </a:cubicBezTo>
                  <a:cubicBezTo>
                    <a:pt x="201" y="16"/>
                    <a:pt x="201" y="16"/>
                    <a:pt x="201" y="16"/>
                  </a:cubicBezTo>
                  <a:cubicBezTo>
                    <a:pt x="201" y="9"/>
                    <a:pt x="201" y="9"/>
                    <a:pt x="201" y="9"/>
                  </a:cubicBezTo>
                  <a:cubicBezTo>
                    <a:pt x="201" y="8"/>
                    <a:pt x="201" y="8"/>
                    <a:pt x="201" y="8"/>
                  </a:cubicBezTo>
                  <a:cubicBezTo>
                    <a:pt x="201" y="8"/>
                    <a:pt x="201" y="8"/>
                    <a:pt x="201" y="8"/>
                  </a:cubicBezTo>
                  <a:cubicBezTo>
                    <a:pt x="201" y="8"/>
                    <a:pt x="200" y="8"/>
                    <a:pt x="200" y="7"/>
                  </a:cubicBezTo>
                  <a:cubicBezTo>
                    <a:pt x="199" y="7"/>
                    <a:pt x="199" y="7"/>
                    <a:pt x="198" y="7"/>
                  </a:cubicBezTo>
                  <a:cubicBezTo>
                    <a:pt x="198" y="7"/>
                    <a:pt x="197" y="7"/>
                    <a:pt x="197" y="7"/>
                  </a:cubicBezTo>
                  <a:cubicBezTo>
                    <a:pt x="197" y="8"/>
                    <a:pt x="196" y="8"/>
                    <a:pt x="196" y="8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195" y="8"/>
                    <a:pt x="195" y="8"/>
                    <a:pt x="195" y="9"/>
                  </a:cubicBezTo>
                  <a:cubicBezTo>
                    <a:pt x="195" y="16"/>
                    <a:pt x="195" y="16"/>
                    <a:pt x="195" y="16"/>
                  </a:cubicBezTo>
                  <a:cubicBezTo>
                    <a:pt x="191" y="16"/>
                    <a:pt x="191" y="16"/>
                    <a:pt x="191" y="16"/>
                  </a:cubicBezTo>
                  <a:cubicBezTo>
                    <a:pt x="191" y="16"/>
                    <a:pt x="191" y="16"/>
                    <a:pt x="190" y="16"/>
                  </a:cubicBezTo>
                  <a:cubicBezTo>
                    <a:pt x="190" y="16"/>
                    <a:pt x="190" y="17"/>
                    <a:pt x="190" y="17"/>
                  </a:cubicBezTo>
                  <a:cubicBezTo>
                    <a:pt x="190" y="17"/>
                    <a:pt x="190" y="17"/>
                    <a:pt x="190" y="18"/>
                  </a:cubicBezTo>
                  <a:cubicBezTo>
                    <a:pt x="190" y="18"/>
                    <a:pt x="190" y="18"/>
                    <a:pt x="190" y="19"/>
                  </a:cubicBezTo>
                  <a:cubicBezTo>
                    <a:pt x="190" y="20"/>
                    <a:pt x="190" y="20"/>
                    <a:pt x="190" y="21"/>
                  </a:cubicBezTo>
                  <a:cubicBezTo>
                    <a:pt x="190" y="21"/>
                    <a:pt x="190" y="21"/>
                    <a:pt x="191" y="21"/>
                  </a:cubicBezTo>
                  <a:cubicBezTo>
                    <a:pt x="195" y="21"/>
                    <a:pt x="195" y="21"/>
                    <a:pt x="195" y="21"/>
                  </a:cubicBezTo>
                  <a:cubicBezTo>
                    <a:pt x="195" y="40"/>
                    <a:pt x="195" y="40"/>
                    <a:pt x="195" y="40"/>
                  </a:cubicBezTo>
                  <a:cubicBezTo>
                    <a:pt x="195" y="42"/>
                    <a:pt x="196" y="44"/>
                    <a:pt x="196" y="45"/>
                  </a:cubicBezTo>
                  <a:cubicBezTo>
                    <a:pt x="196" y="46"/>
                    <a:pt x="197" y="48"/>
                    <a:pt x="198" y="48"/>
                  </a:cubicBezTo>
                  <a:cubicBezTo>
                    <a:pt x="198" y="49"/>
                    <a:pt x="199" y="50"/>
                    <a:pt x="201" y="50"/>
                  </a:cubicBezTo>
                  <a:cubicBezTo>
                    <a:pt x="202" y="51"/>
                    <a:pt x="203" y="51"/>
                    <a:pt x="205" y="51"/>
                  </a:cubicBezTo>
                  <a:cubicBezTo>
                    <a:pt x="205" y="51"/>
                    <a:pt x="206" y="51"/>
                    <a:pt x="207" y="51"/>
                  </a:cubicBezTo>
                  <a:cubicBezTo>
                    <a:pt x="207" y="51"/>
                    <a:pt x="208" y="51"/>
                    <a:pt x="208" y="51"/>
                  </a:cubicBezTo>
                  <a:cubicBezTo>
                    <a:pt x="209" y="51"/>
                    <a:pt x="209" y="51"/>
                    <a:pt x="209" y="50"/>
                  </a:cubicBezTo>
                  <a:cubicBezTo>
                    <a:pt x="210" y="50"/>
                    <a:pt x="210" y="50"/>
                    <a:pt x="210" y="50"/>
                  </a:cubicBezTo>
                  <a:cubicBezTo>
                    <a:pt x="210" y="50"/>
                    <a:pt x="210" y="50"/>
                    <a:pt x="211" y="49"/>
                  </a:cubicBezTo>
                  <a:cubicBezTo>
                    <a:pt x="211" y="49"/>
                    <a:pt x="211" y="49"/>
                    <a:pt x="211" y="49"/>
                  </a:cubicBezTo>
                  <a:cubicBezTo>
                    <a:pt x="211" y="49"/>
                    <a:pt x="211" y="48"/>
                    <a:pt x="211" y="48"/>
                  </a:cubicBezTo>
                  <a:cubicBezTo>
                    <a:pt x="211" y="48"/>
                    <a:pt x="211" y="48"/>
                    <a:pt x="211" y="47"/>
                  </a:cubicBezTo>
                  <a:cubicBezTo>
                    <a:pt x="211" y="47"/>
                    <a:pt x="211" y="46"/>
                    <a:pt x="211" y="46"/>
                  </a:cubicBezTo>
                  <a:cubicBezTo>
                    <a:pt x="211" y="46"/>
                    <a:pt x="211" y="46"/>
                    <a:pt x="211" y="45"/>
                  </a:cubicBezTo>
                  <a:cubicBezTo>
                    <a:pt x="211" y="45"/>
                    <a:pt x="210" y="45"/>
                    <a:pt x="210" y="45"/>
                  </a:cubicBezTo>
                  <a:cubicBezTo>
                    <a:pt x="210" y="45"/>
                    <a:pt x="210" y="45"/>
                    <a:pt x="210" y="45"/>
                  </a:cubicBezTo>
                  <a:cubicBezTo>
                    <a:pt x="210" y="45"/>
                    <a:pt x="210" y="45"/>
                    <a:pt x="209" y="45"/>
                  </a:cubicBezTo>
                  <a:cubicBezTo>
                    <a:pt x="209" y="45"/>
                    <a:pt x="209" y="45"/>
                    <a:pt x="209" y="46"/>
                  </a:cubicBezTo>
                  <a:cubicBezTo>
                    <a:pt x="208" y="46"/>
                    <a:pt x="208" y="46"/>
                    <a:pt x="207" y="46"/>
                  </a:cubicBezTo>
                  <a:cubicBezTo>
                    <a:pt x="207" y="46"/>
                    <a:pt x="206" y="46"/>
                    <a:pt x="206" y="46"/>
                  </a:cubicBezTo>
                  <a:cubicBezTo>
                    <a:pt x="204" y="46"/>
                    <a:pt x="203" y="45"/>
                    <a:pt x="202" y="44"/>
                  </a:cubicBezTo>
                  <a:cubicBezTo>
                    <a:pt x="202" y="43"/>
                    <a:pt x="201" y="42"/>
                    <a:pt x="201" y="39"/>
                  </a:cubicBezTo>
                  <a:cubicBezTo>
                    <a:pt x="201" y="21"/>
                    <a:pt x="201" y="21"/>
                    <a:pt x="201" y="21"/>
                  </a:cubicBezTo>
                  <a:cubicBezTo>
                    <a:pt x="217" y="21"/>
                    <a:pt x="217" y="21"/>
                    <a:pt x="217" y="21"/>
                  </a:cubicBezTo>
                  <a:cubicBezTo>
                    <a:pt x="217" y="40"/>
                    <a:pt x="217" y="40"/>
                    <a:pt x="217" y="40"/>
                  </a:cubicBezTo>
                  <a:cubicBezTo>
                    <a:pt x="217" y="42"/>
                    <a:pt x="218" y="44"/>
                    <a:pt x="218" y="45"/>
                  </a:cubicBezTo>
                  <a:cubicBezTo>
                    <a:pt x="218" y="46"/>
                    <a:pt x="219" y="48"/>
                    <a:pt x="220" y="48"/>
                  </a:cubicBezTo>
                  <a:cubicBezTo>
                    <a:pt x="220" y="49"/>
                    <a:pt x="221" y="50"/>
                    <a:pt x="223" y="50"/>
                  </a:cubicBezTo>
                  <a:cubicBezTo>
                    <a:pt x="224" y="51"/>
                    <a:pt x="225" y="51"/>
                    <a:pt x="227" y="51"/>
                  </a:cubicBezTo>
                  <a:cubicBezTo>
                    <a:pt x="227" y="51"/>
                    <a:pt x="228" y="51"/>
                    <a:pt x="229" y="51"/>
                  </a:cubicBezTo>
                  <a:cubicBezTo>
                    <a:pt x="229" y="51"/>
                    <a:pt x="230" y="51"/>
                    <a:pt x="230" y="51"/>
                  </a:cubicBezTo>
                  <a:cubicBezTo>
                    <a:pt x="231" y="51"/>
                    <a:pt x="231" y="50"/>
                    <a:pt x="231" y="50"/>
                  </a:cubicBezTo>
                  <a:cubicBezTo>
                    <a:pt x="232" y="50"/>
                    <a:pt x="232" y="50"/>
                    <a:pt x="232" y="50"/>
                  </a:cubicBezTo>
                  <a:cubicBezTo>
                    <a:pt x="232" y="50"/>
                    <a:pt x="233" y="49"/>
                    <a:pt x="233" y="49"/>
                  </a:cubicBezTo>
                  <a:cubicBezTo>
                    <a:pt x="233" y="48"/>
                    <a:pt x="233" y="48"/>
                    <a:pt x="233" y="47"/>
                  </a:cubicBezTo>
                  <a:cubicBezTo>
                    <a:pt x="233" y="47"/>
                    <a:pt x="233" y="46"/>
                    <a:pt x="233" y="46"/>
                  </a:cubicBezTo>
                  <a:moveTo>
                    <a:pt x="185" y="49"/>
                  </a:moveTo>
                  <a:cubicBezTo>
                    <a:pt x="184" y="49"/>
                    <a:pt x="184" y="48"/>
                    <a:pt x="184" y="48"/>
                  </a:cubicBezTo>
                  <a:cubicBezTo>
                    <a:pt x="171" y="31"/>
                    <a:pt x="171" y="31"/>
                    <a:pt x="171" y="31"/>
                  </a:cubicBezTo>
                  <a:cubicBezTo>
                    <a:pt x="182" y="19"/>
                    <a:pt x="182" y="19"/>
                    <a:pt x="182" y="19"/>
                  </a:cubicBezTo>
                  <a:cubicBezTo>
                    <a:pt x="183" y="19"/>
                    <a:pt x="183" y="18"/>
                    <a:pt x="183" y="18"/>
                  </a:cubicBezTo>
                  <a:cubicBezTo>
                    <a:pt x="183" y="18"/>
                    <a:pt x="183" y="17"/>
                    <a:pt x="183" y="17"/>
                  </a:cubicBezTo>
                  <a:cubicBezTo>
                    <a:pt x="183" y="17"/>
                    <a:pt x="183" y="17"/>
                    <a:pt x="183" y="17"/>
                  </a:cubicBezTo>
                  <a:cubicBezTo>
                    <a:pt x="183" y="17"/>
                    <a:pt x="183" y="16"/>
                    <a:pt x="183" y="16"/>
                  </a:cubicBezTo>
                  <a:cubicBezTo>
                    <a:pt x="182" y="16"/>
                    <a:pt x="182" y="16"/>
                    <a:pt x="182" y="16"/>
                  </a:cubicBezTo>
                  <a:cubicBezTo>
                    <a:pt x="181" y="16"/>
                    <a:pt x="181" y="16"/>
                    <a:pt x="180" y="16"/>
                  </a:cubicBezTo>
                  <a:cubicBezTo>
                    <a:pt x="180" y="16"/>
                    <a:pt x="179" y="16"/>
                    <a:pt x="179" y="16"/>
                  </a:cubicBezTo>
                  <a:cubicBezTo>
                    <a:pt x="178" y="16"/>
                    <a:pt x="178" y="16"/>
                    <a:pt x="178" y="16"/>
                  </a:cubicBezTo>
                  <a:cubicBezTo>
                    <a:pt x="177" y="16"/>
                    <a:pt x="177" y="17"/>
                    <a:pt x="177" y="17"/>
                  </a:cubicBezTo>
                  <a:cubicBezTo>
                    <a:pt x="177" y="17"/>
                    <a:pt x="176" y="17"/>
                    <a:pt x="176" y="17"/>
                  </a:cubicBezTo>
                  <a:cubicBezTo>
                    <a:pt x="164" y="31"/>
                    <a:pt x="164" y="31"/>
                    <a:pt x="164" y="31"/>
                  </a:cubicBezTo>
                  <a:cubicBezTo>
                    <a:pt x="164" y="1"/>
                    <a:pt x="164" y="1"/>
                    <a:pt x="164" y="1"/>
                  </a:cubicBezTo>
                  <a:cubicBezTo>
                    <a:pt x="164" y="1"/>
                    <a:pt x="164" y="1"/>
                    <a:pt x="164" y="1"/>
                  </a:cubicBezTo>
                  <a:cubicBezTo>
                    <a:pt x="164" y="1"/>
                    <a:pt x="164" y="1"/>
                    <a:pt x="163" y="1"/>
                  </a:cubicBezTo>
                  <a:cubicBezTo>
                    <a:pt x="163" y="1"/>
                    <a:pt x="163" y="0"/>
                    <a:pt x="163" y="0"/>
                  </a:cubicBezTo>
                  <a:cubicBezTo>
                    <a:pt x="162" y="0"/>
                    <a:pt x="162" y="0"/>
                    <a:pt x="161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59" y="0"/>
                    <a:pt x="159" y="1"/>
                    <a:pt x="159" y="1"/>
                  </a:cubicBezTo>
                  <a:cubicBezTo>
                    <a:pt x="158" y="1"/>
                    <a:pt x="158" y="1"/>
                    <a:pt x="158" y="1"/>
                  </a:cubicBezTo>
                  <a:cubicBezTo>
                    <a:pt x="158" y="1"/>
                    <a:pt x="158" y="1"/>
                    <a:pt x="158" y="1"/>
                  </a:cubicBezTo>
                  <a:cubicBezTo>
                    <a:pt x="158" y="50"/>
                    <a:pt x="158" y="50"/>
                    <a:pt x="158" y="50"/>
                  </a:cubicBezTo>
                  <a:cubicBezTo>
                    <a:pt x="158" y="50"/>
                    <a:pt x="158" y="50"/>
                    <a:pt x="158" y="50"/>
                  </a:cubicBezTo>
                  <a:cubicBezTo>
                    <a:pt x="158" y="50"/>
                    <a:pt x="158" y="50"/>
                    <a:pt x="159" y="50"/>
                  </a:cubicBezTo>
                  <a:cubicBezTo>
                    <a:pt x="159" y="51"/>
                    <a:pt x="159" y="51"/>
                    <a:pt x="160" y="51"/>
                  </a:cubicBezTo>
                  <a:cubicBezTo>
                    <a:pt x="160" y="51"/>
                    <a:pt x="160" y="51"/>
                    <a:pt x="161" y="51"/>
                  </a:cubicBezTo>
                  <a:cubicBezTo>
                    <a:pt x="162" y="51"/>
                    <a:pt x="162" y="51"/>
                    <a:pt x="163" y="51"/>
                  </a:cubicBezTo>
                  <a:cubicBezTo>
                    <a:pt x="163" y="51"/>
                    <a:pt x="163" y="51"/>
                    <a:pt x="163" y="50"/>
                  </a:cubicBezTo>
                  <a:cubicBezTo>
                    <a:pt x="164" y="50"/>
                    <a:pt x="164" y="50"/>
                    <a:pt x="164" y="50"/>
                  </a:cubicBezTo>
                  <a:cubicBezTo>
                    <a:pt x="164" y="50"/>
                    <a:pt x="164" y="50"/>
                    <a:pt x="164" y="50"/>
                  </a:cubicBezTo>
                  <a:cubicBezTo>
                    <a:pt x="164" y="32"/>
                    <a:pt x="164" y="32"/>
                    <a:pt x="164" y="32"/>
                  </a:cubicBezTo>
                  <a:cubicBezTo>
                    <a:pt x="178" y="50"/>
                    <a:pt x="178" y="50"/>
                    <a:pt x="178" y="50"/>
                  </a:cubicBezTo>
                  <a:cubicBezTo>
                    <a:pt x="178" y="50"/>
                    <a:pt x="178" y="50"/>
                    <a:pt x="178" y="50"/>
                  </a:cubicBezTo>
                  <a:cubicBezTo>
                    <a:pt x="178" y="50"/>
                    <a:pt x="179" y="50"/>
                    <a:pt x="179" y="50"/>
                  </a:cubicBezTo>
                  <a:cubicBezTo>
                    <a:pt x="179" y="51"/>
                    <a:pt x="180" y="51"/>
                    <a:pt x="180" y="51"/>
                  </a:cubicBezTo>
                  <a:cubicBezTo>
                    <a:pt x="180" y="51"/>
                    <a:pt x="181" y="51"/>
                    <a:pt x="182" y="51"/>
                  </a:cubicBezTo>
                  <a:cubicBezTo>
                    <a:pt x="182" y="51"/>
                    <a:pt x="183" y="51"/>
                    <a:pt x="183" y="51"/>
                  </a:cubicBezTo>
                  <a:cubicBezTo>
                    <a:pt x="184" y="51"/>
                    <a:pt x="184" y="51"/>
                    <a:pt x="184" y="50"/>
                  </a:cubicBezTo>
                  <a:cubicBezTo>
                    <a:pt x="184" y="50"/>
                    <a:pt x="184" y="50"/>
                    <a:pt x="185" y="50"/>
                  </a:cubicBezTo>
                  <a:cubicBezTo>
                    <a:pt x="185" y="50"/>
                    <a:pt x="185" y="50"/>
                    <a:pt x="185" y="50"/>
                  </a:cubicBezTo>
                  <a:cubicBezTo>
                    <a:pt x="185" y="49"/>
                    <a:pt x="185" y="49"/>
                    <a:pt x="185" y="49"/>
                  </a:cubicBezTo>
                  <a:moveTo>
                    <a:pt x="125" y="30"/>
                  </a:moveTo>
                  <a:cubicBezTo>
                    <a:pt x="125" y="29"/>
                    <a:pt x="125" y="28"/>
                    <a:pt x="126" y="26"/>
                  </a:cubicBezTo>
                  <a:cubicBezTo>
                    <a:pt x="126" y="25"/>
                    <a:pt x="127" y="24"/>
                    <a:pt x="127" y="23"/>
                  </a:cubicBezTo>
                  <a:cubicBezTo>
                    <a:pt x="128" y="22"/>
                    <a:pt x="129" y="22"/>
                    <a:pt x="130" y="21"/>
                  </a:cubicBezTo>
                  <a:cubicBezTo>
                    <a:pt x="131" y="20"/>
                    <a:pt x="133" y="20"/>
                    <a:pt x="134" y="20"/>
                  </a:cubicBezTo>
                  <a:cubicBezTo>
                    <a:pt x="137" y="20"/>
                    <a:pt x="139" y="21"/>
                    <a:pt x="141" y="23"/>
                  </a:cubicBezTo>
                  <a:cubicBezTo>
                    <a:pt x="142" y="25"/>
                    <a:pt x="143" y="27"/>
                    <a:pt x="143" y="30"/>
                  </a:cubicBezTo>
                  <a:lnTo>
                    <a:pt x="125" y="30"/>
                  </a:lnTo>
                  <a:close/>
                  <a:moveTo>
                    <a:pt x="149" y="31"/>
                  </a:moveTo>
                  <a:cubicBezTo>
                    <a:pt x="149" y="29"/>
                    <a:pt x="148" y="27"/>
                    <a:pt x="148" y="25"/>
                  </a:cubicBezTo>
                  <a:cubicBezTo>
                    <a:pt x="147" y="23"/>
                    <a:pt x="146" y="21"/>
                    <a:pt x="145" y="20"/>
                  </a:cubicBezTo>
                  <a:cubicBezTo>
                    <a:pt x="144" y="19"/>
                    <a:pt x="143" y="18"/>
                    <a:pt x="141" y="17"/>
                  </a:cubicBezTo>
                  <a:cubicBezTo>
                    <a:pt x="139" y="16"/>
                    <a:pt x="137" y="16"/>
                    <a:pt x="134" y="16"/>
                  </a:cubicBezTo>
                  <a:cubicBezTo>
                    <a:pt x="132" y="16"/>
                    <a:pt x="130" y="16"/>
                    <a:pt x="128" y="17"/>
                  </a:cubicBezTo>
                  <a:cubicBezTo>
                    <a:pt x="126" y="18"/>
                    <a:pt x="124" y="19"/>
                    <a:pt x="123" y="20"/>
                  </a:cubicBezTo>
                  <a:cubicBezTo>
                    <a:pt x="122" y="22"/>
                    <a:pt x="121" y="24"/>
                    <a:pt x="120" y="26"/>
                  </a:cubicBezTo>
                  <a:cubicBezTo>
                    <a:pt x="119" y="28"/>
                    <a:pt x="119" y="31"/>
                    <a:pt x="119" y="34"/>
                  </a:cubicBezTo>
                  <a:cubicBezTo>
                    <a:pt x="119" y="36"/>
                    <a:pt x="119" y="39"/>
                    <a:pt x="120" y="41"/>
                  </a:cubicBezTo>
                  <a:cubicBezTo>
                    <a:pt x="120" y="43"/>
                    <a:pt x="122" y="45"/>
                    <a:pt x="123" y="47"/>
                  </a:cubicBezTo>
                  <a:cubicBezTo>
                    <a:pt x="124" y="48"/>
                    <a:pt x="126" y="49"/>
                    <a:pt x="128" y="50"/>
                  </a:cubicBezTo>
                  <a:cubicBezTo>
                    <a:pt x="130" y="51"/>
                    <a:pt x="132" y="51"/>
                    <a:pt x="135" y="51"/>
                  </a:cubicBezTo>
                  <a:cubicBezTo>
                    <a:pt x="136" y="51"/>
                    <a:pt x="138" y="51"/>
                    <a:pt x="139" y="51"/>
                  </a:cubicBezTo>
                  <a:cubicBezTo>
                    <a:pt x="141" y="51"/>
                    <a:pt x="142" y="50"/>
                    <a:pt x="143" y="50"/>
                  </a:cubicBezTo>
                  <a:cubicBezTo>
                    <a:pt x="144" y="50"/>
                    <a:pt x="145" y="49"/>
                    <a:pt x="145" y="49"/>
                  </a:cubicBezTo>
                  <a:cubicBezTo>
                    <a:pt x="146" y="49"/>
                    <a:pt x="146" y="49"/>
                    <a:pt x="147" y="49"/>
                  </a:cubicBezTo>
                  <a:cubicBezTo>
                    <a:pt x="147" y="48"/>
                    <a:pt x="147" y="48"/>
                    <a:pt x="147" y="48"/>
                  </a:cubicBezTo>
                  <a:cubicBezTo>
                    <a:pt x="147" y="48"/>
                    <a:pt x="147" y="48"/>
                    <a:pt x="147" y="48"/>
                  </a:cubicBezTo>
                  <a:cubicBezTo>
                    <a:pt x="147" y="47"/>
                    <a:pt x="147" y="47"/>
                    <a:pt x="147" y="47"/>
                  </a:cubicBezTo>
                  <a:cubicBezTo>
                    <a:pt x="147" y="47"/>
                    <a:pt x="147" y="47"/>
                    <a:pt x="147" y="46"/>
                  </a:cubicBezTo>
                  <a:cubicBezTo>
                    <a:pt x="147" y="46"/>
                    <a:pt x="147" y="45"/>
                    <a:pt x="147" y="45"/>
                  </a:cubicBezTo>
                  <a:cubicBezTo>
                    <a:pt x="147" y="45"/>
                    <a:pt x="147" y="45"/>
                    <a:pt x="147" y="44"/>
                  </a:cubicBezTo>
                  <a:cubicBezTo>
                    <a:pt x="147" y="44"/>
                    <a:pt x="147" y="44"/>
                    <a:pt x="147" y="44"/>
                  </a:cubicBezTo>
                  <a:cubicBezTo>
                    <a:pt x="147" y="44"/>
                    <a:pt x="146" y="44"/>
                    <a:pt x="146" y="44"/>
                  </a:cubicBezTo>
                  <a:cubicBezTo>
                    <a:pt x="146" y="44"/>
                    <a:pt x="146" y="44"/>
                    <a:pt x="145" y="44"/>
                  </a:cubicBezTo>
                  <a:cubicBezTo>
                    <a:pt x="144" y="45"/>
                    <a:pt x="144" y="45"/>
                    <a:pt x="143" y="45"/>
                  </a:cubicBezTo>
                  <a:cubicBezTo>
                    <a:pt x="142" y="45"/>
                    <a:pt x="141" y="46"/>
                    <a:pt x="140" y="46"/>
                  </a:cubicBezTo>
                  <a:cubicBezTo>
                    <a:pt x="138" y="46"/>
                    <a:pt x="137" y="46"/>
                    <a:pt x="136" y="46"/>
                  </a:cubicBezTo>
                  <a:cubicBezTo>
                    <a:pt x="134" y="46"/>
                    <a:pt x="132" y="46"/>
                    <a:pt x="131" y="46"/>
                  </a:cubicBezTo>
                  <a:cubicBezTo>
                    <a:pt x="129" y="45"/>
                    <a:pt x="128" y="44"/>
                    <a:pt x="127" y="43"/>
                  </a:cubicBezTo>
                  <a:cubicBezTo>
                    <a:pt x="126" y="42"/>
                    <a:pt x="126" y="41"/>
                    <a:pt x="125" y="39"/>
                  </a:cubicBezTo>
                  <a:cubicBezTo>
                    <a:pt x="125" y="38"/>
                    <a:pt x="125" y="36"/>
                    <a:pt x="125" y="35"/>
                  </a:cubicBezTo>
                  <a:cubicBezTo>
                    <a:pt x="146" y="35"/>
                    <a:pt x="146" y="35"/>
                    <a:pt x="146" y="35"/>
                  </a:cubicBezTo>
                  <a:cubicBezTo>
                    <a:pt x="147" y="35"/>
                    <a:pt x="147" y="34"/>
                    <a:pt x="148" y="34"/>
                  </a:cubicBezTo>
                  <a:cubicBezTo>
                    <a:pt x="148" y="34"/>
                    <a:pt x="149" y="33"/>
                    <a:pt x="149" y="32"/>
                  </a:cubicBezTo>
                  <a:lnTo>
                    <a:pt x="149" y="31"/>
                  </a:lnTo>
                  <a:close/>
                  <a:moveTo>
                    <a:pt x="109" y="3"/>
                  </a:moveTo>
                  <a:cubicBezTo>
                    <a:pt x="109" y="3"/>
                    <a:pt x="108" y="3"/>
                    <a:pt x="106" y="3"/>
                  </a:cubicBezTo>
                  <a:cubicBezTo>
                    <a:pt x="105" y="3"/>
                    <a:pt x="104" y="3"/>
                    <a:pt x="103" y="3"/>
                  </a:cubicBezTo>
                  <a:cubicBezTo>
                    <a:pt x="103" y="4"/>
                    <a:pt x="103" y="5"/>
                    <a:pt x="103" y="6"/>
                  </a:cubicBezTo>
                  <a:cubicBezTo>
                    <a:pt x="103" y="8"/>
                    <a:pt x="103" y="9"/>
                    <a:pt x="103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8" y="10"/>
                    <a:pt x="109" y="10"/>
                    <a:pt x="109" y="9"/>
                  </a:cubicBezTo>
                  <a:cubicBezTo>
                    <a:pt x="110" y="9"/>
                    <a:pt x="110" y="8"/>
                    <a:pt x="110" y="6"/>
                  </a:cubicBezTo>
                  <a:cubicBezTo>
                    <a:pt x="110" y="5"/>
                    <a:pt x="110" y="4"/>
                    <a:pt x="109" y="3"/>
                  </a:cubicBezTo>
                  <a:moveTo>
                    <a:pt x="109" y="17"/>
                  </a:moveTo>
                  <a:cubicBezTo>
                    <a:pt x="109" y="17"/>
                    <a:pt x="109" y="17"/>
                    <a:pt x="109" y="17"/>
                  </a:cubicBezTo>
                  <a:cubicBezTo>
                    <a:pt x="109" y="17"/>
                    <a:pt x="109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7" y="16"/>
                    <a:pt x="107" y="16"/>
                    <a:pt x="106" y="16"/>
                  </a:cubicBezTo>
                  <a:cubicBezTo>
                    <a:pt x="106" y="16"/>
                    <a:pt x="105" y="16"/>
                    <a:pt x="105" y="16"/>
                  </a:cubicBezTo>
                  <a:cubicBezTo>
                    <a:pt x="105" y="16"/>
                    <a:pt x="104" y="16"/>
                    <a:pt x="104" y="16"/>
                  </a:cubicBezTo>
                  <a:cubicBezTo>
                    <a:pt x="104" y="16"/>
                    <a:pt x="104" y="17"/>
                    <a:pt x="104" y="17"/>
                  </a:cubicBezTo>
                  <a:cubicBezTo>
                    <a:pt x="103" y="17"/>
                    <a:pt x="103" y="17"/>
                    <a:pt x="103" y="17"/>
                  </a:cubicBezTo>
                  <a:cubicBezTo>
                    <a:pt x="103" y="51"/>
                    <a:pt x="103" y="51"/>
                    <a:pt x="103" y="51"/>
                  </a:cubicBezTo>
                  <a:cubicBezTo>
                    <a:pt x="103" y="53"/>
                    <a:pt x="103" y="54"/>
                    <a:pt x="103" y="55"/>
                  </a:cubicBezTo>
                  <a:cubicBezTo>
                    <a:pt x="103" y="56"/>
                    <a:pt x="103" y="57"/>
                    <a:pt x="102" y="57"/>
                  </a:cubicBezTo>
                  <a:cubicBezTo>
                    <a:pt x="102" y="58"/>
                    <a:pt x="101" y="58"/>
                    <a:pt x="101" y="58"/>
                  </a:cubicBezTo>
                  <a:cubicBezTo>
                    <a:pt x="100" y="58"/>
                    <a:pt x="100" y="59"/>
                    <a:pt x="99" y="59"/>
                  </a:cubicBezTo>
                  <a:cubicBezTo>
                    <a:pt x="98" y="59"/>
                    <a:pt x="98" y="59"/>
                    <a:pt x="97" y="58"/>
                  </a:cubicBezTo>
                  <a:cubicBezTo>
                    <a:pt x="97" y="58"/>
                    <a:pt x="97" y="58"/>
                    <a:pt x="97" y="58"/>
                  </a:cubicBezTo>
                  <a:cubicBezTo>
                    <a:pt x="96" y="58"/>
                    <a:pt x="96" y="58"/>
                    <a:pt x="96" y="59"/>
                  </a:cubicBezTo>
                  <a:cubicBezTo>
                    <a:pt x="96" y="59"/>
                    <a:pt x="96" y="59"/>
                    <a:pt x="96" y="59"/>
                  </a:cubicBezTo>
                  <a:cubicBezTo>
                    <a:pt x="96" y="59"/>
                    <a:pt x="96" y="59"/>
                    <a:pt x="96" y="60"/>
                  </a:cubicBezTo>
                  <a:cubicBezTo>
                    <a:pt x="96" y="60"/>
                    <a:pt x="96" y="60"/>
                    <a:pt x="96" y="61"/>
                  </a:cubicBezTo>
                  <a:cubicBezTo>
                    <a:pt x="96" y="61"/>
                    <a:pt x="96" y="61"/>
                    <a:pt x="96" y="62"/>
                  </a:cubicBezTo>
                  <a:cubicBezTo>
                    <a:pt x="96" y="62"/>
                    <a:pt x="96" y="62"/>
                    <a:pt x="96" y="62"/>
                  </a:cubicBezTo>
                  <a:cubicBezTo>
                    <a:pt x="96" y="62"/>
                    <a:pt x="96" y="63"/>
                    <a:pt x="96" y="63"/>
                  </a:cubicBezTo>
                  <a:cubicBezTo>
                    <a:pt x="96" y="63"/>
                    <a:pt x="96" y="63"/>
                    <a:pt x="97" y="63"/>
                  </a:cubicBezTo>
                  <a:cubicBezTo>
                    <a:pt x="97" y="63"/>
                    <a:pt x="97" y="63"/>
                    <a:pt x="98" y="64"/>
                  </a:cubicBezTo>
                  <a:cubicBezTo>
                    <a:pt x="98" y="64"/>
                    <a:pt x="99" y="64"/>
                    <a:pt x="100" y="64"/>
                  </a:cubicBezTo>
                  <a:cubicBezTo>
                    <a:pt x="101" y="64"/>
                    <a:pt x="103" y="63"/>
                    <a:pt x="104" y="63"/>
                  </a:cubicBezTo>
                  <a:cubicBezTo>
                    <a:pt x="105" y="62"/>
                    <a:pt x="106" y="62"/>
                    <a:pt x="107" y="61"/>
                  </a:cubicBezTo>
                  <a:cubicBezTo>
                    <a:pt x="108" y="60"/>
                    <a:pt x="108" y="58"/>
                    <a:pt x="109" y="57"/>
                  </a:cubicBezTo>
                  <a:cubicBezTo>
                    <a:pt x="109" y="55"/>
                    <a:pt x="109" y="53"/>
                    <a:pt x="109" y="51"/>
                  </a:cubicBezTo>
                  <a:lnTo>
                    <a:pt x="109" y="17"/>
                  </a:lnTo>
                  <a:close/>
                  <a:moveTo>
                    <a:pt x="87" y="39"/>
                  </a:moveTo>
                  <a:cubicBezTo>
                    <a:pt x="87" y="40"/>
                    <a:pt x="86" y="41"/>
                    <a:pt x="85" y="43"/>
                  </a:cubicBezTo>
                  <a:cubicBezTo>
                    <a:pt x="84" y="44"/>
                    <a:pt x="83" y="45"/>
                    <a:pt x="82" y="45"/>
                  </a:cubicBezTo>
                  <a:cubicBezTo>
                    <a:pt x="81" y="46"/>
                    <a:pt x="79" y="46"/>
                    <a:pt x="77" y="46"/>
                  </a:cubicBezTo>
                  <a:cubicBezTo>
                    <a:pt x="76" y="46"/>
                    <a:pt x="74" y="46"/>
                    <a:pt x="73" y="45"/>
                  </a:cubicBezTo>
                  <a:cubicBezTo>
                    <a:pt x="71" y="44"/>
                    <a:pt x="70" y="44"/>
                    <a:pt x="70" y="42"/>
                  </a:cubicBezTo>
                  <a:cubicBezTo>
                    <a:pt x="69" y="41"/>
                    <a:pt x="68" y="40"/>
                    <a:pt x="68" y="38"/>
                  </a:cubicBezTo>
                  <a:cubicBezTo>
                    <a:pt x="68" y="37"/>
                    <a:pt x="67" y="35"/>
                    <a:pt x="67" y="33"/>
                  </a:cubicBezTo>
                  <a:cubicBezTo>
                    <a:pt x="67" y="31"/>
                    <a:pt x="68" y="30"/>
                    <a:pt x="68" y="28"/>
                  </a:cubicBezTo>
                  <a:cubicBezTo>
                    <a:pt x="68" y="27"/>
                    <a:pt x="69" y="25"/>
                    <a:pt x="70" y="24"/>
                  </a:cubicBezTo>
                  <a:cubicBezTo>
                    <a:pt x="71" y="23"/>
                    <a:pt x="72" y="22"/>
                    <a:pt x="73" y="21"/>
                  </a:cubicBezTo>
                  <a:cubicBezTo>
                    <a:pt x="74" y="21"/>
                    <a:pt x="76" y="21"/>
                    <a:pt x="78" y="21"/>
                  </a:cubicBezTo>
                  <a:cubicBezTo>
                    <a:pt x="80" y="21"/>
                    <a:pt x="81" y="21"/>
                    <a:pt x="82" y="22"/>
                  </a:cubicBezTo>
                  <a:cubicBezTo>
                    <a:pt x="84" y="22"/>
                    <a:pt x="85" y="23"/>
                    <a:pt x="85" y="24"/>
                  </a:cubicBezTo>
                  <a:cubicBezTo>
                    <a:pt x="86" y="26"/>
                    <a:pt x="87" y="27"/>
                    <a:pt x="87" y="28"/>
                  </a:cubicBezTo>
                  <a:cubicBezTo>
                    <a:pt x="87" y="30"/>
                    <a:pt x="88" y="32"/>
                    <a:pt x="88" y="33"/>
                  </a:cubicBezTo>
                  <a:cubicBezTo>
                    <a:pt x="88" y="35"/>
                    <a:pt x="87" y="37"/>
                    <a:pt x="87" y="39"/>
                  </a:cubicBezTo>
                  <a:moveTo>
                    <a:pt x="93" y="26"/>
                  </a:moveTo>
                  <a:cubicBezTo>
                    <a:pt x="92" y="24"/>
                    <a:pt x="91" y="22"/>
                    <a:pt x="90" y="20"/>
                  </a:cubicBezTo>
                  <a:cubicBezTo>
                    <a:pt x="88" y="19"/>
                    <a:pt x="87" y="18"/>
                    <a:pt x="85" y="17"/>
                  </a:cubicBezTo>
                  <a:cubicBezTo>
                    <a:pt x="83" y="16"/>
                    <a:pt x="81" y="16"/>
                    <a:pt x="78" y="16"/>
                  </a:cubicBezTo>
                  <a:cubicBezTo>
                    <a:pt x="75" y="16"/>
                    <a:pt x="73" y="16"/>
                    <a:pt x="71" y="17"/>
                  </a:cubicBezTo>
                  <a:cubicBezTo>
                    <a:pt x="69" y="18"/>
                    <a:pt x="67" y="19"/>
                    <a:pt x="65" y="21"/>
                  </a:cubicBezTo>
                  <a:cubicBezTo>
                    <a:pt x="64" y="22"/>
                    <a:pt x="63" y="24"/>
                    <a:pt x="62" y="26"/>
                  </a:cubicBezTo>
                  <a:cubicBezTo>
                    <a:pt x="62" y="29"/>
                    <a:pt x="61" y="31"/>
                    <a:pt x="61" y="34"/>
                  </a:cubicBezTo>
                  <a:cubicBezTo>
                    <a:pt x="61" y="36"/>
                    <a:pt x="62" y="39"/>
                    <a:pt x="62" y="41"/>
                  </a:cubicBezTo>
                  <a:cubicBezTo>
                    <a:pt x="63" y="43"/>
                    <a:pt x="64" y="45"/>
                    <a:pt x="65" y="47"/>
                  </a:cubicBezTo>
                  <a:cubicBezTo>
                    <a:pt x="67" y="48"/>
                    <a:pt x="68" y="49"/>
                    <a:pt x="70" y="50"/>
                  </a:cubicBezTo>
                  <a:cubicBezTo>
                    <a:pt x="72" y="51"/>
                    <a:pt x="75" y="51"/>
                    <a:pt x="77" y="51"/>
                  </a:cubicBezTo>
                  <a:cubicBezTo>
                    <a:pt x="80" y="51"/>
                    <a:pt x="82" y="51"/>
                    <a:pt x="84" y="50"/>
                  </a:cubicBezTo>
                  <a:cubicBezTo>
                    <a:pt x="86" y="49"/>
                    <a:pt x="88" y="48"/>
                    <a:pt x="90" y="46"/>
                  </a:cubicBezTo>
                  <a:cubicBezTo>
                    <a:pt x="91" y="44"/>
                    <a:pt x="92" y="43"/>
                    <a:pt x="93" y="40"/>
                  </a:cubicBezTo>
                  <a:cubicBezTo>
                    <a:pt x="93" y="38"/>
                    <a:pt x="94" y="36"/>
                    <a:pt x="94" y="33"/>
                  </a:cubicBezTo>
                  <a:cubicBezTo>
                    <a:pt x="94" y="30"/>
                    <a:pt x="93" y="28"/>
                    <a:pt x="93" y="26"/>
                  </a:cubicBezTo>
                  <a:moveTo>
                    <a:pt x="56" y="18"/>
                  </a:moveTo>
                  <a:cubicBezTo>
                    <a:pt x="56" y="18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5" y="16"/>
                    <a:pt x="55" y="16"/>
                  </a:cubicBezTo>
                  <a:cubicBezTo>
                    <a:pt x="55" y="16"/>
                    <a:pt x="54" y="16"/>
                    <a:pt x="54" y="16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2" y="16"/>
                    <a:pt x="52" y="16"/>
                    <a:pt x="51" y="16"/>
                  </a:cubicBezTo>
                  <a:cubicBezTo>
                    <a:pt x="51" y="16"/>
                    <a:pt x="50" y="16"/>
                    <a:pt x="49" y="16"/>
                  </a:cubicBezTo>
                  <a:cubicBezTo>
                    <a:pt x="49" y="16"/>
                    <a:pt x="48" y="16"/>
                    <a:pt x="47" y="17"/>
                  </a:cubicBezTo>
                  <a:cubicBezTo>
                    <a:pt x="47" y="17"/>
                    <a:pt x="46" y="18"/>
                    <a:pt x="45" y="19"/>
                  </a:cubicBezTo>
                  <a:cubicBezTo>
                    <a:pt x="44" y="20"/>
                    <a:pt x="43" y="21"/>
                    <a:pt x="43" y="22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3" y="17"/>
                    <a:pt x="43" y="17"/>
                    <a:pt x="42" y="17"/>
                  </a:cubicBezTo>
                  <a:cubicBezTo>
                    <a:pt x="42" y="17"/>
                    <a:pt x="42" y="16"/>
                    <a:pt x="42" y="16"/>
                  </a:cubicBezTo>
                  <a:cubicBezTo>
                    <a:pt x="42" y="16"/>
                    <a:pt x="42" y="16"/>
                    <a:pt x="41" y="16"/>
                  </a:cubicBezTo>
                  <a:cubicBezTo>
                    <a:pt x="41" y="16"/>
                    <a:pt x="40" y="16"/>
                    <a:pt x="40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6"/>
                    <a:pt x="37" y="17"/>
                    <a:pt x="37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7" y="50"/>
                    <a:pt x="38" y="50"/>
                    <a:pt x="38" y="50"/>
                  </a:cubicBezTo>
                  <a:cubicBezTo>
                    <a:pt x="38" y="51"/>
                    <a:pt x="38" y="51"/>
                    <a:pt x="39" y="51"/>
                  </a:cubicBezTo>
                  <a:cubicBezTo>
                    <a:pt x="39" y="51"/>
                    <a:pt x="40" y="51"/>
                    <a:pt x="40" y="51"/>
                  </a:cubicBezTo>
                  <a:cubicBezTo>
                    <a:pt x="41" y="51"/>
                    <a:pt x="41" y="51"/>
                    <a:pt x="42" y="51"/>
                  </a:cubicBezTo>
                  <a:cubicBezTo>
                    <a:pt x="42" y="51"/>
                    <a:pt x="42" y="51"/>
                    <a:pt x="43" y="5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4" y="27"/>
                    <a:pt x="45" y="26"/>
                    <a:pt x="45" y="25"/>
                  </a:cubicBezTo>
                  <a:cubicBezTo>
                    <a:pt x="46" y="24"/>
                    <a:pt x="47" y="23"/>
                    <a:pt x="47" y="23"/>
                  </a:cubicBezTo>
                  <a:cubicBezTo>
                    <a:pt x="48" y="22"/>
                    <a:pt x="49" y="22"/>
                    <a:pt x="49" y="22"/>
                  </a:cubicBezTo>
                  <a:cubicBezTo>
                    <a:pt x="50" y="21"/>
                    <a:pt x="50" y="21"/>
                    <a:pt x="51" y="21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3" y="21"/>
                    <a:pt x="53" y="22"/>
                    <a:pt x="54" y="22"/>
                  </a:cubicBezTo>
                  <a:cubicBezTo>
                    <a:pt x="54" y="22"/>
                    <a:pt x="54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6" y="22"/>
                    <a:pt x="56" y="22"/>
                  </a:cubicBezTo>
                  <a:cubicBezTo>
                    <a:pt x="56" y="22"/>
                    <a:pt x="56" y="22"/>
                    <a:pt x="56" y="21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6" y="20"/>
                    <a:pt x="56" y="20"/>
                    <a:pt x="56" y="19"/>
                  </a:cubicBezTo>
                  <a:cubicBezTo>
                    <a:pt x="56" y="19"/>
                    <a:pt x="56" y="18"/>
                    <a:pt x="56" y="18"/>
                  </a:cubicBezTo>
                  <a:moveTo>
                    <a:pt x="21" y="22"/>
                  </a:moveTo>
                  <a:cubicBezTo>
                    <a:pt x="21" y="23"/>
                    <a:pt x="20" y="24"/>
                    <a:pt x="19" y="25"/>
                  </a:cubicBezTo>
                  <a:cubicBezTo>
                    <a:pt x="18" y="26"/>
                    <a:pt x="17" y="27"/>
                    <a:pt x="16" y="27"/>
                  </a:cubicBezTo>
                  <a:cubicBezTo>
                    <a:pt x="15" y="27"/>
                    <a:pt x="13" y="28"/>
                    <a:pt x="12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3" y="9"/>
                    <a:pt x="14" y="9"/>
                    <a:pt x="15" y="9"/>
                  </a:cubicBezTo>
                  <a:cubicBezTo>
                    <a:pt x="16" y="9"/>
                    <a:pt x="17" y="10"/>
                    <a:pt x="18" y="10"/>
                  </a:cubicBezTo>
                  <a:cubicBezTo>
                    <a:pt x="19" y="11"/>
                    <a:pt x="20" y="12"/>
                    <a:pt x="21" y="13"/>
                  </a:cubicBezTo>
                  <a:cubicBezTo>
                    <a:pt x="21" y="15"/>
                    <a:pt x="22" y="16"/>
                    <a:pt x="22" y="18"/>
                  </a:cubicBezTo>
                  <a:cubicBezTo>
                    <a:pt x="22" y="19"/>
                    <a:pt x="22" y="21"/>
                    <a:pt x="21" y="22"/>
                  </a:cubicBezTo>
                  <a:moveTo>
                    <a:pt x="28" y="13"/>
                  </a:moveTo>
                  <a:cubicBezTo>
                    <a:pt x="27" y="11"/>
                    <a:pt x="26" y="10"/>
                    <a:pt x="26" y="9"/>
                  </a:cubicBezTo>
                  <a:cubicBezTo>
                    <a:pt x="25" y="8"/>
                    <a:pt x="23" y="7"/>
                    <a:pt x="22" y="6"/>
                  </a:cubicBezTo>
                  <a:cubicBezTo>
                    <a:pt x="21" y="5"/>
                    <a:pt x="20" y="5"/>
                    <a:pt x="18" y="5"/>
                  </a:cubicBezTo>
                  <a:cubicBezTo>
                    <a:pt x="17" y="4"/>
                    <a:pt x="16" y="4"/>
                    <a:pt x="15" y="4"/>
                  </a:cubicBezTo>
                  <a:cubicBezTo>
                    <a:pt x="14" y="4"/>
                    <a:pt x="13" y="4"/>
                    <a:pt x="1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4"/>
                    <a:pt x="0" y="5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2" y="51"/>
                    <a:pt x="2" y="51"/>
                    <a:pt x="3" y="51"/>
                  </a:cubicBezTo>
                  <a:cubicBezTo>
                    <a:pt x="3" y="51"/>
                    <a:pt x="4" y="51"/>
                    <a:pt x="4" y="51"/>
                  </a:cubicBezTo>
                  <a:cubicBezTo>
                    <a:pt x="5" y="51"/>
                    <a:pt x="5" y="51"/>
                    <a:pt x="5" y="50"/>
                  </a:cubicBezTo>
                  <a:cubicBezTo>
                    <a:pt x="5" y="50"/>
                    <a:pt x="6" y="5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4" y="33"/>
                    <a:pt x="17" y="32"/>
                    <a:pt x="19" y="32"/>
                  </a:cubicBezTo>
                  <a:cubicBezTo>
                    <a:pt x="21" y="31"/>
                    <a:pt x="22" y="30"/>
                    <a:pt x="24" y="29"/>
                  </a:cubicBezTo>
                  <a:cubicBezTo>
                    <a:pt x="25" y="27"/>
                    <a:pt x="26" y="26"/>
                    <a:pt x="27" y="24"/>
                  </a:cubicBezTo>
                  <a:cubicBezTo>
                    <a:pt x="28" y="22"/>
                    <a:pt x="28" y="20"/>
                    <a:pt x="28" y="18"/>
                  </a:cubicBezTo>
                  <a:cubicBezTo>
                    <a:pt x="28" y="16"/>
                    <a:pt x="28" y="14"/>
                    <a:pt x="28" y="13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8" name="Freeform 6"/>
            <p:cNvSpPr>
              <a:spLocks noEditPoints="1"/>
            </p:cNvSpPr>
            <p:nvPr userDrawn="1"/>
          </p:nvSpPr>
          <p:spPr bwMode="auto">
            <a:xfrm>
              <a:off x="8520185" y="3891638"/>
              <a:ext cx="952500" cy="350838"/>
            </a:xfrm>
            <a:custGeom>
              <a:avLst/>
              <a:gdLst>
                <a:gd name="T0" fmla="*/ 166 w 252"/>
                <a:gd name="T1" fmla="*/ 2 h 93"/>
                <a:gd name="T2" fmla="*/ 177 w 252"/>
                <a:gd name="T3" fmla="*/ 90 h 93"/>
                <a:gd name="T4" fmla="*/ 198 w 252"/>
                <a:gd name="T5" fmla="*/ 72 h 93"/>
                <a:gd name="T6" fmla="*/ 231 w 252"/>
                <a:gd name="T7" fmla="*/ 32 h 93"/>
                <a:gd name="T8" fmla="*/ 252 w 252"/>
                <a:gd name="T9" fmla="*/ 90 h 93"/>
                <a:gd name="T10" fmla="*/ 242 w 252"/>
                <a:gd name="T11" fmla="*/ 2 h 93"/>
                <a:gd name="T12" fmla="*/ 230 w 252"/>
                <a:gd name="T13" fmla="*/ 3 h 93"/>
                <a:gd name="T14" fmla="*/ 205 w 252"/>
                <a:gd name="T15" fmla="*/ 56 h 93"/>
                <a:gd name="T16" fmla="*/ 182 w 252"/>
                <a:gd name="T17" fmla="*/ 3 h 93"/>
                <a:gd name="T18" fmla="*/ 170 w 252"/>
                <a:gd name="T19" fmla="*/ 2 h 93"/>
                <a:gd name="T20" fmla="*/ 124 w 252"/>
                <a:gd name="T21" fmla="*/ 68 h 93"/>
                <a:gd name="T22" fmla="*/ 107 w 252"/>
                <a:gd name="T23" fmla="*/ 78 h 93"/>
                <a:gd name="T24" fmla="*/ 91 w 252"/>
                <a:gd name="T25" fmla="*/ 68 h 93"/>
                <a:gd name="T26" fmla="*/ 86 w 252"/>
                <a:gd name="T27" fmla="*/ 46 h 93"/>
                <a:gd name="T28" fmla="*/ 91 w 252"/>
                <a:gd name="T29" fmla="*/ 24 h 93"/>
                <a:gd name="T30" fmla="*/ 108 w 252"/>
                <a:gd name="T31" fmla="*/ 15 h 93"/>
                <a:gd name="T32" fmla="*/ 124 w 252"/>
                <a:gd name="T33" fmla="*/ 24 h 93"/>
                <a:gd name="T34" fmla="*/ 128 w 252"/>
                <a:gd name="T35" fmla="*/ 46 h 93"/>
                <a:gd name="T36" fmla="*/ 144 w 252"/>
                <a:gd name="T37" fmla="*/ 28 h 93"/>
                <a:gd name="T38" fmla="*/ 125 w 252"/>
                <a:gd name="T39" fmla="*/ 4 h 93"/>
                <a:gd name="T40" fmla="*/ 90 w 252"/>
                <a:gd name="T41" fmla="*/ 4 h 93"/>
                <a:gd name="T42" fmla="*/ 70 w 252"/>
                <a:gd name="T43" fmla="*/ 28 h 93"/>
                <a:gd name="T44" fmla="*/ 70 w 252"/>
                <a:gd name="T45" fmla="*/ 64 h 93"/>
                <a:gd name="T46" fmla="*/ 89 w 252"/>
                <a:gd name="T47" fmla="*/ 89 h 93"/>
                <a:gd name="T48" fmla="*/ 125 w 252"/>
                <a:gd name="T49" fmla="*/ 89 h 93"/>
                <a:gd name="T50" fmla="*/ 144 w 252"/>
                <a:gd name="T51" fmla="*/ 64 h 93"/>
                <a:gd name="T52" fmla="*/ 144 w 252"/>
                <a:gd name="T53" fmla="*/ 28 h 93"/>
                <a:gd name="T54" fmla="*/ 57 w 252"/>
                <a:gd name="T55" fmla="*/ 92 h 93"/>
                <a:gd name="T56" fmla="*/ 67 w 252"/>
                <a:gd name="T57" fmla="*/ 89 h 93"/>
                <a:gd name="T58" fmla="*/ 64 w 252"/>
                <a:gd name="T59" fmla="*/ 5 h 93"/>
                <a:gd name="T60" fmla="*/ 53 w 252"/>
                <a:gd name="T61" fmla="*/ 1 h 93"/>
                <a:gd name="T62" fmla="*/ 41 w 252"/>
                <a:gd name="T63" fmla="*/ 8 h 93"/>
                <a:gd name="T64" fmla="*/ 19 w 252"/>
                <a:gd name="T65" fmla="*/ 38 h 93"/>
                <a:gd name="T66" fmla="*/ 17 w 252"/>
                <a:gd name="T67" fmla="*/ 11 h 93"/>
                <a:gd name="T68" fmla="*/ 13 w 252"/>
                <a:gd name="T69" fmla="*/ 3 h 93"/>
                <a:gd name="T70" fmla="*/ 6 w 252"/>
                <a:gd name="T71" fmla="*/ 1 h 93"/>
                <a:gd name="T72" fmla="*/ 2 w 252"/>
                <a:gd name="T73" fmla="*/ 2 h 93"/>
                <a:gd name="T74" fmla="*/ 0 w 252"/>
                <a:gd name="T75" fmla="*/ 90 h 93"/>
                <a:gd name="T76" fmla="*/ 17 w 252"/>
                <a:gd name="T77" fmla="*/ 45 h 93"/>
                <a:gd name="T78" fmla="*/ 24 w 252"/>
                <a:gd name="T79" fmla="*/ 6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2" h="93">
                  <a:moveTo>
                    <a:pt x="170" y="2"/>
                  </a:moveTo>
                  <a:cubicBezTo>
                    <a:pt x="168" y="2"/>
                    <a:pt x="167" y="2"/>
                    <a:pt x="166" y="2"/>
                  </a:cubicBezTo>
                  <a:cubicBezTo>
                    <a:pt x="160" y="90"/>
                    <a:pt x="160" y="90"/>
                    <a:pt x="160" y="90"/>
                  </a:cubicBezTo>
                  <a:cubicBezTo>
                    <a:pt x="177" y="90"/>
                    <a:pt x="177" y="90"/>
                    <a:pt x="177" y="90"/>
                  </a:cubicBezTo>
                  <a:cubicBezTo>
                    <a:pt x="181" y="33"/>
                    <a:pt x="181" y="33"/>
                    <a:pt x="181" y="33"/>
                  </a:cubicBezTo>
                  <a:cubicBezTo>
                    <a:pt x="198" y="72"/>
                    <a:pt x="198" y="72"/>
                    <a:pt x="198" y="72"/>
                  </a:cubicBezTo>
                  <a:cubicBezTo>
                    <a:pt x="213" y="72"/>
                    <a:pt x="213" y="72"/>
                    <a:pt x="213" y="72"/>
                  </a:cubicBezTo>
                  <a:cubicBezTo>
                    <a:pt x="231" y="32"/>
                    <a:pt x="231" y="32"/>
                    <a:pt x="231" y="32"/>
                  </a:cubicBezTo>
                  <a:cubicBezTo>
                    <a:pt x="235" y="90"/>
                    <a:pt x="235" y="90"/>
                    <a:pt x="235" y="90"/>
                  </a:cubicBezTo>
                  <a:cubicBezTo>
                    <a:pt x="252" y="90"/>
                    <a:pt x="252" y="90"/>
                    <a:pt x="252" y="90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4" y="2"/>
                    <a:pt x="243" y="2"/>
                    <a:pt x="242" y="2"/>
                  </a:cubicBezTo>
                  <a:cubicBezTo>
                    <a:pt x="240" y="1"/>
                    <a:pt x="238" y="1"/>
                    <a:pt x="236" y="1"/>
                  </a:cubicBezTo>
                  <a:cubicBezTo>
                    <a:pt x="234" y="1"/>
                    <a:pt x="232" y="2"/>
                    <a:pt x="230" y="3"/>
                  </a:cubicBezTo>
                  <a:cubicBezTo>
                    <a:pt x="228" y="4"/>
                    <a:pt x="227" y="6"/>
                    <a:pt x="225" y="9"/>
                  </a:cubicBezTo>
                  <a:cubicBezTo>
                    <a:pt x="205" y="56"/>
                    <a:pt x="205" y="56"/>
                    <a:pt x="205" y="56"/>
                  </a:cubicBezTo>
                  <a:cubicBezTo>
                    <a:pt x="186" y="9"/>
                    <a:pt x="186" y="9"/>
                    <a:pt x="186" y="9"/>
                  </a:cubicBezTo>
                  <a:cubicBezTo>
                    <a:pt x="185" y="6"/>
                    <a:pt x="183" y="5"/>
                    <a:pt x="182" y="3"/>
                  </a:cubicBezTo>
                  <a:cubicBezTo>
                    <a:pt x="180" y="2"/>
                    <a:pt x="178" y="1"/>
                    <a:pt x="175" y="1"/>
                  </a:cubicBezTo>
                  <a:cubicBezTo>
                    <a:pt x="173" y="1"/>
                    <a:pt x="172" y="1"/>
                    <a:pt x="170" y="2"/>
                  </a:cubicBezTo>
                  <a:moveTo>
                    <a:pt x="127" y="58"/>
                  </a:moveTo>
                  <a:cubicBezTo>
                    <a:pt x="126" y="62"/>
                    <a:pt x="125" y="65"/>
                    <a:pt x="124" y="68"/>
                  </a:cubicBezTo>
                  <a:cubicBezTo>
                    <a:pt x="122" y="71"/>
                    <a:pt x="120" y="74"/>
                    <a:pt x="117" y="75"/>
                  </a:cubicBezTo>
                  <a:cubicBezTo>
                    <a:pt x="114" y="77"/>
                    <a:pt x="111" y="78"/>
                    <a:pt x="107" y="78"/>
                  </a:cubicBezTo>
                  <a:cubicBezTo>
                    <a:pt x="103" y="78"/>
                    <a:pt x="100" y="77"/>
                    <a:pt x="97" y="75"/>
                  </a:cubicBezTo>
                  <a:cubicBezTo>
                    <a:pt x="94" y="74"/>
                    <a:pt x="92" y="71"/>
                    <a:pt x="91" y="68"/>
                  </a:cubicBezTo>
                  <a:cubicBezTo>
                    <a:pt x="89" y="65"/>
                    <a:pt x="88" y="62"/>
                    <a:pt x="87" y="58"/>
                  </a:cubicBezTo>
                  <a:cubicBezTo>
                    <a:pt x="86" y="54"/>
                    <a:pt x="86" y="50"/>
                    <a:pt x="86" y="46"/>
                  </a:cubicBezTo>
                  <a:cubicBezTo>
                    <a:pt x="86" y="42"/>
                    <a:pt x="86" y="38"/>
                    <a:pt x="87" y="34"/>
                  </a:cubicBezTo>
                  <a:cubicBezTo>
                    <a:pt x="88" y="30"/>
                    <a:pt x="89" y="27"/>
                    <a:pt x="91" y="24"/>
                  </a:cubicBezTo>
                  <a:cubicBezTo>
                    <a:pt x="92" y="21"/>
                    <a:pt x="95" y="19"/>
                    <a:pt x="97" y="17"/>
                  </a:cubicBezTo>
                  <a:cubicBezTo>
                    <a:pt x="100" y="15"/>
                    <a:pt x="103" y="15"/>
                    <a:pt x="108" y="15"/>
                  </a:cubicBezTo>
                  <a:cubicBezTo>
                    <a:pt x="111" y="15"/>
                    <a:pt x="115" y="15"/>
                    <a:pt x="117" y="17"/>
                  </a:cubicBezTo>
                  <a:cubicBezTo>
                    <a:pt x="120" y="19"/>
                    <a:pt x="122" y="21"/>
                    <a:pt x="124" y="24"/>
                  </a:cubicBezTo>
                  <a:cubicBezTo>
                    <a:pt x="125" y="27"/>
                    <a:pt x="126" y="30"/>
                    <a:pt x="127" y="34"/>
                  </a:cubicBezTo>
                  <a:cubicBezTo>
                    <a:pt x="128" y="38"/>
                    <a:pt x="128" y="42"/>
                    <a:pt x="128" y="46"/>
                  </a:cubicBezTo>
                  <a:cubicBezTo>
                    <a:pt x="128" y="50"/>
                    <a:pt x="128" y="54"/>
                    <a:pt x="127" y="58"/>
                  </a:cubicBezTo>
                  <a:moveTo>
                    <a:pt x="144" y="28"/>
                  </a:moveTo>
                  <a:cubicBezTo>
                    <a:pt x="143" y="22"/>
                    <a:pt x="141" y="17"/>
                    <a:pt x="137" y="13"/>
                  </a:cubicBezTo>
                  <a:cubicBezTo>
                    <a:pt x="134" y="9"/>
                    <a:pt x="130" y="6"/>
                    <a:pt x="125" y="4"/>
                  </a:cubicBezTo>
                  <a:cubicBezTo>
                    <a:pt x="120" y="1"/>
                    <a:pt x="115" y="0"/>
                    <a:pt x="108" y="0"/>
                  </a:cubicBezTo>
                  <a:cubicBezTo>
                    <a:pt x="101" y="0"/>
                    <a:pt x="95" y="1"/>
                    <a:pt x="90" y="4"/>
                  </a:cubicBezTo>
                  <a:cubicBezTo>
                    <a:pt x="85" y="6"/>
                    <a:pt x="80" y="9"/>
                    <a:pt x="77" y="14"/>
                  </a:cubicBezTo>
                  <a:cubicBezTo>
                    <a:pt x="74" y="18"/>
                    <a:pt x="71" y="23"/>
                    <a:pt x="70" y="28"/>
                  </a:cubicBezTo>
                  <a:cubicBezTo>
                    <a:pt x="68" y="34"/>
                    <a:pt x="67" y="40"/>
                    <a:pt x="67" y="46"/>
                  </a:cubicBezTo>
                  <a:cubicBezTo>
                    <a:pt x="67" y="52"/>
                    <a:pt x="68" y="58"/>
                    <a:pt x="70" y="64"/>
                  </a:cubicBezTo>
                  <a:cubicBezTo>
                    <a:pt x="71" y="69"/>
                    <a:pt x="73" y="74"/>
                    <a:pt x="76" y="79"/>
                  </a:cubicBezTo>
                  <a:cubicBezTo>
                    <a:pt x="80" y="83"/>
                    <a:pt x="84" y="86"/>
                    <a:pt x="89" y="89"/>
                  </a:cubicBezTo>
                  <a:cubicBezTo>
                    <a:pt x="94" y="91"/>
                    <a:pt x="100" y="93"/>
                    <a:pt x="107" y="93"/>
                  </a:cubicBezTo>
                  <a:cubicBezTo>
                    <a:pt x="114" y="93"/>
                    <a:pt x="120" y="91"/>
                    <a:pt x="125" y="89"/>
                  </a:cubicBezTo>
                  <a:cubicBezTo>
                    <a:pt x="130" y="86"/>
                    <a:pt x="134" y="83"/>
                    <a:pt x="137" y="79"/>
                  </a:cubicBezTo>
                  <a:cubicBezTo>
                    <a:pt x="141" y="74"/>
                    <a:pt x="143" y="69"/>
                    <a:pt x="144" y="64"/>
                  </a:cubicBezTo>
                  <a:cubicBezTo>
                    <a:pt x="146" y="58"/>
                    <a:pt x="147" y="52"/>
                    <a:pt x="147" y="46"/>
                  </a:cubicBezTo>
                  <a:cubicBezTo>
                    <a:pt x="147" y="39"/>
                    <a:pt x="146" y="33"/>
                    <a:pt x="144" y="28"/>
                  </a:cubicBezTo>
                  <a:moveTo>
                    <a:pt x="43" y="85"/>
                  </a:moveTo>
                  <a:cubicBezTo>
                    <a:pt x="47" y="89"/>
                    <a:pt x="51" y="92"/>
                    <a:pt x="57" y="92"/>
                  </a:cubicBezTo>
                  <a:cubicBezTo>
                    <a:pt x="59" y="92"/>
                    <a:pt x="60" y="91"/>
                    <a:pt x="62" y="91"/>
                  </a:cubicBezTo>
                  <a:cubicBezTo>
                    <a:pt x="64" y="90"/>
                    <a:pt x="66" y="90"/>
                    <a:pt x="67" y="89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3" y="4"/>
                    <a:pt x="61" y="3"/>
                    <a:pt x="59" y="2"/>
                  </a:cubicBezTo>
                  <a:cubicBezTo>
                    <a:pt x="57" y="2"/>
                    <a:pt x="55" y="1"/>
                    <a:pt x="53" y="1"/>
                  </a:cubicBezTo>
                  <a:cubicBezTo>
                    <a:pt x="51" y="1"/>
                    <a:pt x="49" y="2"/>
                    <a:pt x="47" y="3"/>
                  </a:cubicBezTo>
                  <a:cubicBezTo>
                    <a:pt x="45" y="4"/>
                    <a:pt x="43" y="6"/>
                    <a:pt x="41" y="8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1" y="34"/>
                    <a:pt x="20" y="36"/>
                    <a:pt x="19" y="38"/>
                  </a:cubicBezTo>
                  <a:cubicBezTo>
                    <a:pt x="18" y="39"/>
                    <a:pt x="18" y="42"/>
                    <a:pt x="17" y="44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9"/>
                    <a:pt x="17" y="8"/>
                    <a:pt x="16" y="6"/>
                  </a:cubicBezTo>
                  <a:cubicBezTo>
                    <a:pt x="16" y="5"/>
                    <a:pt x="15" y="4"/>
                    <a:pt x="13" y="3"/>
                  </a:cubicBezTo>
                  <a:cubicBezTo>
                    <a:pt x="12" y="2"/>
                    <a:pt x="11" y="2"/>
                    <a:pt x="10" y="2"/>
                  </a:cubicBezTo>
                  <a:cubicBezTo>
                    <a:pt x="8" y="1"/>
                    <a:pt x="7" y="1"/>
                    <a:pt x="6" y="1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3" y="1"/>
                    <a:pt x="3" y="1"/>
                    <a:pt x="2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18" y="48"/>
                    <a:pt x="18" y="50"/>
                    <a:pt x="20" y="53"/>
                  </a:cubicBezTo>
                  <a:cubicBezTo>
                    <a:pt x="21" y="55"/>
                    <a:pt x="22" y="58"/>
                    <a:pt x="24" y="60"/>
                  </a:cubicBezTo>
                  <a:lnTo>
                    <a:pt x="43" y="85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1" name="Freeform 7"/>
            <p:cNvSpPr>
              <a:spLocks noEditPoints="1"/>
            </p:cNvSpPr>
            <p:nvPr userDrawn="1"/>
          </p:nvSpPr>
          <p:spPr bwMode="auto">
            <a:xfrm>
              <a:off x="8002660" y="3507463"/>
              <a:ext cx="1111250" cy="298450"/>
            </a:xfrm>
            <a:custGeom>
              <a:avLst/>
              <a:gdLst>
                <a:gd name="T0" fmla="*/ 271 w 294"/>
                <a:gd name="T1" fmla="*/ 24 h 79"/>
                <a:gd name="T2" fmla="*/ 286 w 294"/>
                <a:gd name="T3" fmla="*/ 36 h 79"/>
                <a:gd name="T4" fmla="*/ 292 w 294"/>
                <a:gd name="T5" fmla="*/ 68 h 79"/>
                <a:gd name="T6" fmla="*/ 285 w 294"/>
                <a:gd name="T7" fmla="*/ 70 h 79"/>
                <a:gd name="T8" fmla="*/ 264 w 294"/>
                <a:gd name="T9" fmla="*/ 71 h 79"/>
                <a:gd name="T10" fmla="*/ 253 w 294"/>
                <a:gd name="T11" fmla="*/ 49 h 79"/>
                <a:gd name="T12" fmla="*/ 293 w 294"/>
                <a:gd name="T13" fmla="*/ 33 h 79"/>
                <a:gd name="T14" fmla="*/ 271 w 294"/>
                <a:gd name="T15" fmla="*/ 17 h 79"/>
                <a:gd name="T16" fmla="*/ 248 w 294"/>
                <a:gd name="T17" fmla="*/ 34 h 79"/>
                <a:gd name="T18" fmla="*/ 253 w 294"/>
                <a:gd name="T19" fmla="*/ 72 h 79"/>
                <a:gd name="T20" fmla="*/ 281 w 294"/>
                <a:gd name="T21" fmla="*/ 78 h 79"/>
                <a:gd name="T22" fmla="*/ 293 w 294"/>
                <a:gd name="T23" fmla="*/ 70 h 79"/>
                <a:gd name="T24" fmla="*/ 178 w 294"/>
                <a:gd name="T25" fmla="*/ 18 h 79"/>
                <a:gd name="T26" fmla="*/ 185 w 294"/>
                <a:gd name="T27" fmla="*/ 77 h 79"/>
                <a:gd name="T28" fmla="*/ 189 w 294"/>
                <a:gd name="T29" fmla="*/ 28 h 79"/>
                <a:gd name="T30" fmla="*/ 203 w 294"/>
                <a:gd name="T31" fmla="*/ 24 h 79"/>
                <a:gd name="T32" fmla="*/ 218 w 294"/>
                <a:gd name="T33" fmla="*/ 41 h 79"/>
                <a:gd name="T34" fmla="*/ 225 w 294"/>
                <a:gd name="T35" fmla="*/ 42 h 79"/>
                <a:gd name="T36" fmla="*/ 223 w 294"/>
                <a:gd name="T37" fmla="*/ 26 h 79"/>
                <a:gd name="T38" fmla="*/ 206 w 294"/>
                <a:gd name="T39" fmla="*/ 17 h 79"/>
                <a:gd name="T40" fmla="*/ 183 w 294"/>
                <a:gd name="T41" fmla="*/ 20 h 79"/>
                <a:gd name="T42" fmla="*/ 135 w 294"/>
                <a:gd name="T43" fmla="*/ 24 h 79"/>
                <a:gd name="T44" fmla="*/ 151 w 294"/>
                <a:gd name="T45" fmla="*/ 36 h 79"/>
                <a:gd name="T46" fmla="*/ 156 w 294"/>
                <a:gd name="T47" fmla="*/ 68 h 79"/>
                <a:gd name="T48" fmla="*/ 149 w 294"/>
                <a:gd name="T49" fmla="*/ 70 h 79"/>
                <a:gd name="T50" fmla="*/ 129 w 294"/>
                <a:gd name="T51" fmla="*/ 71 h 79"/>
                <a:gd name="T52" fmla="*/ 117 w 294"/>
                <a:gd name="T53" fmla="*/ 49 h 79"/>
                <a:gd name="T54" fmla="*/ 157 w 294"/>
                <a:gd name="T55" fmla="*/ 33 h 79"/>
                <a:gd name="T56" fmla="*/ 136 w 294"/>
                <a:gd name="T57" fmla="*/ 17 h 79"/>
                <a:gd name="T58" fmla="*/ 112 w 294"/>
                <a:gd name="T59" fmla="*/ 34 h 79"/>
                <a:gd name="T60" fmla="*/ 117 w 294"/>
                <a:gd name="T61" fmla="*/ 72 h 79"/>
                <a:gd name="T62" fmla="*/ 145 w 294"/>
                <a:gd name="T63" fmla="*/ 78 h 79"/>
                <a:gd name="T64" fmla="*/ 157 w 294"/>
                <a:gd name="T65" fmla="*/ 70 h 79"/>
                <a:gd name="T66" fmla="*/ 75 w 294"/>
                <a:gd name="T67" fmla="*/ 7 h 79"/>
                <a:gd name="T68" fmla="*/ 71 w 294"/>
                <a:gd name="T69" fmla="*/ 1 h 79"/>
                <a:gd name="T70" fmla="*/ 69 w 294"/>
                <a:gd name="T71" fmla="*/ 0 h 79"/>
                <a:gd name="T72" fmla="*/ 68 w 294"/>
                <a:gd name="T73" fmla="*/ 65 h 79"/>
                <a:gd name="T74" fmla="*/ 84 w 294"/>
                <a:gd name="T75" fmla="*/ 79 h 79"/>
                <a:gd name="T76" fmla="*/ 97 w 294"/>
                <a:gd name="T77" fmla="*/ 74 h 79"/>
                <a:gd name="T78" fmla="*/ 95 w 294"/>
                <a:gd name="T79" fmla="*/ 68 h 79"/>
                <a:gd name="T80" fmla="*/ 84 w 294"/>
                <a:gd name="T81" fmla="*/ 73 h 79"/>
                <a:gd name="T82" fmla="*/ 75 w 294"/>
                <a:gd name="T83" fmla="*/ 24 h 79"/>
                <a:gd name="T84" fmla="*/ 75 w 294"/>
                <a:gd name="T85" fmla="*/ 18 h 79"/>
                <a:gd name="T86" fmla="*/ 33 w 294"/>
                <a:gd name="T87" fmla="*/ 68 h 79"/>
                <a:gd name="T88" fmla="*/ 14 w 294"/>
                <a:gd name="T89" fmla="*/ 71 h 79"/>
                <a:gd name="T90" fmla="*/ 8 w 294"/>
                <a:gd name="T91" fmla="*/ 61 h 79"/>
                <a:gd name="T92" fmla="*/ 26 w 294"/>
                <a:gd name="T93" fmla="*/ 46 h 79"/>
                <a:gd name="T94" fmla="*/ 39 w 294"/>
                <a:gd name="T95" fmla="*/ 46 h 79"/>
                <a:gd name="T96" fmla="*/ 50 w 294"/>
                <a:gd name="T97" fmla="*/ 74 h 79"/>
                <a:gd name="T98" fmla="*/ 46 w 294"/>
                <a:gd name="T99" fmla="*/ 64 h 79"/>
                <a:gd name="T100" fmla="*/ 41 w 294"/>
                <a:gd name="T101" fmla="*/ 23 h 79"/>
                <a:gd name="T102" fmla="*/ 15 w 294"/>
                <a:gd name="T103" fmla="*/ 19 h 79"/>
                <a:gd name="T104" fmla="*/ 4 w 294"/>
                <a:gd name="T105" fmla="*/ 25 h 79"/>
                <a:gd name="T106" fmla="*/ 14 w 294"/>
                <a:gd name="T107" fmla="*/ 25 h 79"/>
                <a:gd name="T108" fmla="*/ 36 w 294"/>
                <a:gd name="T109" fmla="*/ 28 h 79"/>
                <a:gd name="T110" fmla="*/ 39 w 294"/>
                <a:gd name="T111" fmla="*/ 41 h 79"/>
                <a:gd name="T112" fmla="*/ 23 w 294"/>
                <a:gd name="T113" fmla="*/ 41 h 79"/>
                <a:gd name="T114" fmla="*/ 0 w 294"/>
                <a:gd name="T115" fmla="*/ 61 h 79"/>
                <a:gd name="T116" fmla="*/ 13 w 294"/>
                <a:gd name="T117" fmla="*/ 78 h 79"/>
                <a:gd name="T118" fmla="*/ 39 w 294"/>
                <a:gd name="T119" fmla="*/ 70 h 79"/>
                <a:gd name="T120" fmla="*/ 53 w 294"/>
                <a:gd name="T121" fmla="*/ 77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4" h="79">
                  <a:moveTo>
                    <a:pt x="253" y="44"/>
                  </a:moveTo>
                  <a:cubicBezTo>
                    <a:pt x="253" y="37"/>
                    <a:pt x="255" y="32"/>
                    <a:pt x="258" y="29"/>
                  </a:cubicBezTo>
                  <a:cubicBezTo>
                    <a:pt x="261" y="25"/>
                    <a:pt x="266" y="24"/>
                    <a:pt x="271" y="24"/>
                  </a:cubicBezTo>
                  <a:cubicBezTo>
                    <a:pt x="274" y="24"/>
                    <a:pt x="277" y="24"/>
                    <a:pt x="279" y="25"/>
                  </a:cubicBezTo>
                  <a:cubicBezTo>
                    <a:pt x="281" y="26"/>
                    <a:pt x="283" y="28"/>
                    <a:pt x="284" y="30"/>
                  </a:cubicBezTo>
                  <a:cubicBezTo>
                    <a:pt x="285" y="31"/>
                    <a:pt x="286" y="34"/>
                    <a:pt x="286" y="36"/>
                  </a:cubicBezTo>
                  <a:cubicBezTo>
                    <a:pt x="287" y="39"/>
                    <a:pt x="287" y="41"/>
                    <a:pt x="287" y="44"/>
                  </a:cubicBezTo>
                  <a:lnTo>
                    <a:pt x="253" y="44"/>
                  </a:lnTo>
                  <a:close/>
                  <a:moveTo>
                    <a:pt x="292" y="68"/>
                  </a:moveTo>
                  <a:cubicBezTo>
                    <a:pt x="291" y="67"/>
                    <a:pt x="291" y="67"/>
                    <a:pt x="290" y="66"/>
                  </a:cubicBezTo>
                  <a:cubicBezTo>
                    <a:pt x="290" y="66"/>
                    <a:pt x="289" y="67"/>
                    <a:pt x="288" y="68"/>
                  </a:cubicBezTo>
                  <a:cubicBezTo>
                    <a:pt x="287" y="69"/>
                    <a:pt x="286" y="69"/>
                    <a:pt x="285" y="70"/>
                  </a:cubicBezTo>
                  <a:cubicBezTo>
                    <a:pt x="283" y="71"/>
                    <a:pt x="282" y="72"/>
                    <a:pt x="280" y="72"/>
                  </a:cubicBezTo>
                  <a:cubicBezTo>
                    <a:pt x="278" y="73"/>
                    <a:pt x="276" y="73"/>
                    <a:pt x="273" y="73"/>
                  </a:cubicBezTo>
                  <a:cubicBezTo>
                    <a:pt x="270" y="73"/>
                    <a:pt x="267" y="73"/>
                    <a:pt x="264" y="71"/>
                  </a:cubicBezTo>
                  <a:cubicBezTo>
                    <a:pt x="262" y="70"/>
                    <a:pt x="260" y="69"/>
                    <a:pt x="258" y="67"/>
                  </a:cubicBezTo>
                  <a:cubicBezTo>
                    <a:pt x="256" y="64"/>
                    <a:pt x="255" y="62"/>
                    <a:pt x="254" y="59"/>
                  </a:cubicBezTo>
                  <a:cubicBezTo>
                    <a:pt x="254" y="56"/>
                    <a:pt x="253" y="53"/>
                    <a:pt x="253" y="49"/>
                  </a:cubicBezTo>
                  <a:cubicBezTo>
                    <a:pt x="294" y="49"/>
                    <a:pt x="294" y="49"/>
                    <a:pt x="294" y="49"/>
                  </a:cubicBezTo>
                  <a:cubicBezTo>
                    <a:pt x="294" y="47"/>
                    <a:pt x="294" y="45"/>
                    <a:pt x="294" y="43"/>
                  </a:cubicBezTo>
                  <a:cubicBezTo>
                    <a:pt x="294" y="40"/>
                    <a:pt x="294" y="36"/>
                    <a:pt x="293" y="33"/>
                  </a:cubicBezTo>
                  <a:cubicBezTo>
                    <a:pt x="292" y="30"/>
                    <a:pt x="291" y="28"/>
                    <a:pt x="289" y="25"/>
                  </a:cubicBezTo>
                  <a:cubicBezTo>
                    <a:pt x="287" y="23"/>
                    <a:pt x="285" y="21"/>
                    <a:pt x="282" y="20"/>
                  </a:cubicBezTo>
                  <a:cubicBezTo>
                    <a:pt x="279" y="18"/>
                    <a:pt x="276" y="17"/>
                    <a:pt x="271" y="17"/>
                  </a:cubicBezTo>
                  <a:cubicBezTo>
                    <a:pt x="268" y="17"/>
                    <a:pt x="265" y="18"/>
                    <a:pt x="262" y="19"/>
                  </a:cubicBezTo>
                  <a:cubicBezTo>
                    <a:pt x="259" y="20"/>
                    <a:pt x="256" y="22"/>
                    <a:pt x="253" y="25"/>
                  </a:cubicBezTo>
                  <a:cubicBezTo>
                    <a:pt x="251" y="27"/>
                    <a:pt x="249" y="30"/>
                    <a:pt x="248" y="34"/>
                  </a:cubicBezTo>
                  <a:cubicBezTo>
                    <a:pt x="246" y="38"/>
                    <a:pt x="245" y="42"/>
                    <a:pt x="245" y="48"/>
                  </a:cubicBezTo>
                  <a:cubicBezTo>
                    <a:pt x="245" y="53"/>
                    <a:pt x="246" y="58"/>
                    <a:pt x="247" y="62"/>
                  </a:cubicBezTo>
                  <a:cubicBezTo>
                    <a:pt x="249" y="66"/>
                    <a:pt x="251" y="69"/>
                    <a:pt x="253" y="72"/>
                  </a:cubicBezTo>
                  <a:cubicBezTo>
                    <a:pt x="256" y="74"/>
                    <a:pt x="258" y="76"/>
                    <a:pt x="262" y="77"/>
                  </a:cubicBezTo>
                  <a:cubicBezTo>
                    <a:pt x="265" y="79"/>
                    <a:pt x="269" y="79"/>
                    <a:pt x="273" y="79"/>
                  </a:cubicBezTo>
                  <a:cubicBezTo>
                    <a:pt x="276" y="79"/>
                    <a:pt x="279" y="79"/>
                    <a:pt x="281" y="78"/>
                  </a:cubicBezTo>
                  <a:cubicBezTo>
                    <a:pt x="283" y="77"/>
                    <a:pt x="285" y="77"/>
                    <a:pt x="287" y="76"/>
                  </a:cubicBezTo>
                  <a:cubicBezTo>
                    <a:pt x="289" y="75"/>
                    <a:pt x="290" y="74"/>
                    <a:pt x="291" y="73"/>
                  </a:cubicBezTo>
                  <a:cubicBezTo>
                    <a:pt x="292" y="72"/>
                    <a:pt x="293" y="71"/>
                    <a:pt x="293" y="70"/>
                  </a:cubicBezTo>
                  <a:cubicBezTo>
                    <a:pt x="293" y="70"/>
                    <a:pt x="292" y="69"/>
                    <a:pt x="292" y="68"/>
                  </a:cubicBezTo>
                  <a:moveTo>
                    <a:pt x="183" y="20"/>
                  </a:moveTo>
                  <a:cubicBezTo>
                    <a:pt x="182" y="19"/>
                    <a:pt x="180" y="18"/>
                    <a:pt x="178" y="18"/>
                  </a:cubicBezTo>
                  <a:cubicBezTo>
                    <a:pt x="178" y="18"/>
                    <a:pt x="178" y="18"/>
                    <a:pt x="178" y="18"/>
                  </a:cubicBezTo>
                  <a:cubicBezTo>
                    <a:pt x="178" y="77"/>
                    <a:pt x="178" y="77"/>
                    <a:pt x="178" y="77"/>
                  </a:cubicBezTo>
                  <a:cubicBezTo>
                    <a:pt x="185" y="77"/>
                    <a:pt x="185" y="77"/>
                    <a:pt x="185" y="77"/>
                  </a:cubicBezTo>
                  <a:cubicBezTo>
                    <a:pt x="185" y="34"/>
                    <a:pt x="185" y="34"/>
                    <a:pt x="185" y="34"/>
                  </a:cubicBezTo>
                  <a:cubicBezTo>
                    <a:pt x="185" y="33"/>
                    <a:pt x="185" y="31"/>
                    <a:pt x="186" y="31"/>
                  </a:cubicBezTo>
                  <a:cubicBezTo>
                    <a:pt x="187" y="30"/>
                    <a:pt x="188" y="29"/>
                    <a:pt x="189" y="28"/>
                  </a:cubicBezTo>
                  <a:cubicBezTo>
                    <a:pt x="190" y="27"/>
                    <a:pt x="192" y="27"/>
                    <a:pt x="193" y="26"/>
                  </a:cubicBezTo>
                  <a:cubicBezTo>
                    <a:pt x="195" y="25"/>
                    <a:pt x="196" y="25"/>
                    <a:pt x="198" y="24"/>
                  </a:cubicBezTo>
                  <a:cubicBezTo>
                    <a:pt x="200" y="24"/>
                    <a:pt x="201" y="24"/>
                    <a:pt x="203" y="24"/>
                  </a:cubicBezTo>
                  <a:cubicBezTo>
                    <a:pt x="211" y="24"/>
                    <a:pt x="216" y="27"/>
                    <a:pt x="217" y="32"/>
                  </a:cubicBezTo>
                  <a:cubicBezTo>
                    <a:pt x="218" y="33"/>
                    <a:pt x="218" y="35"/>
                    <a:pt x="218" y="36"/>
                  </a:cubicBezTo>
                  <a:cubicBezTo>
                    <a:pt x="218" y="38"/>
                    <a:pt x="218" y="40"/>
                    <a:pt x="218" y="41"/>
                  </a:cubicBezTo>
                  <a:cubicBezTo>
                    <a:pt x="218" y="77"/>
                    <a:pt x="218" y="77"/>
                    <a:pt x="218" y="77"/>
                  </a:cubicBezTo>
                  <a:cubicBezTo>
                    <a:pt x="225" y="77"/>
                    <a:pt x="225" y="77"/>
                    <a:pt x="225" y="77"/>
                  </a:cubicBezTo>
                  <a:cubicBezTo>
                    <a:pt x="225" y="42"/>
                    <a:pt x="225" y="42"/>
                    <a:pt x="225" y="42"/>
                  </a:cubicBezTo>
                  <a:cubicBezTo>
                    <a:pt x="225" y="40"/>
                    <a:pt x="225" y="38"/>
                    <a:pt x="225" y="36"/>
                  </a:cubicBezTo>
                  <a:cubicBezTo>
                    <a:pt x="225" y="34"/>
                    <a:pt x="225" y="32"/>
                    <a:pt x="224" y="30"/>
                  </a:cubicBezTo>
                  <a:cubicBezTo>
                    <a:pt x="224" y="29"/>
                    <a:pt x="223" y="27"/>
                    <a:pt x="223" y="26"/>
                  </a:cubicBezTo>
                  <a:cubicBezTo>
                    <a:pt x="222" y="24"/>
                    <a:pt x="221" y="23"/>
                    <a:pt x="219" y="21"/>
                  </a:cubicBezTo>
                  <a:cubicBezTo>
                    <a:pt x="218" y="20"/>
                    <a:pt x="216" y="19"/>
                    <a:pt x="214" y="19"/>
                  </a:cubicBezTo>
                  <a:cubicBezTo>
                    <a:pt x="211" y="18"/>
                    <a:pt x="209" y="17"/>
                    <a:pt x="206" y="17"/>
                  </a:cubicBezTo>
                  <a:cubicBezTo>
                    <a:pt x="201" y="17"/>
                    <a:pt x="197" y="18"/>
                    <a:pt x="193" y="20"/>
                  </a:cubicBezTo>
                  <a:cubicBezTo>
                    <a:pt x="189" y="22"/>
                    <a:pt x="187" y="23"/>
                    <a:pt x="185" y="25"/>
                  </a:cubicBezTo>
                  <a:cubicBezTo>
                    <a:pt x="185" y="23"/>
                    <a:pt x="184" y="21"/>
                    <a:pt x="183" y="20"/>
                  </a:cubicBezTo>
                  <a:moveTo>
                    <a:pt x="118" y="44"/>
                  </a:moveTo>
                  <a:cubicBezTo>
                    <a:pt x="118" y="37"/>
                    <a:pt x="119" y="32"/>
                    <a:pt x="123" y="29"/>
                  </a:cubicBezTo>
                  <a:cubicBezTo>
                    <a:pt x="126" y="25"/>
                    <a:pt x="130" y="24"/>
                    <a:pt x="135" y="24"/>
                  </a:cubicBezTo>
                  <a:cubicBezTo>
                    <a:pt x="138" y="24"/>
                    <a:pt x="141" y="24"/>
                    <a:pt x="143" y="25"/>
                  </a:cubicBezTo>
                  <a:cubicBezTo>
                    <a:pt x="145" y="26"/>
                    <a:pt x="147" y="28"/>
                    <a:pt x="148" y="30"/>
                  </a:cubicBezTo>
                  <a:cubicBezTo>
                    <a:pt x="149" y="31"/>
                    <a:pt x="150" y="34"/>
                    <a:pt x="151" y="36"/>
                  </a:cubicBezTo>
                  <a:cubicBezTo>
                    <a:pt x="151" y="39"/>
                    <a:pt x="151" y="41"/>
                    <a:pt x="151" y="44"/>
                  </a:cubicBezTo>
                  <a:lnTo>
                    <a:pt x="118" y="44"/>
                  </a:lnTo>
                  <a:close/>
                  <a:moveTo>
                    <a:pt x="156" y="68"/>
                  </a:moveTo>
                  <a:cubicBezTo>
                    <a:pt x="156" y="67"/>
                    <a:pt x="155" y="67"/>
                    <a:pt x="154" y="66"/>
                  </a:cubicBezTo>
                  <a:cubicBezTo>
                    <a:pt x="154" y="66"/>
                    <a:pt x="153" y="67"/>
                    <a:pt x="152" y="68"/>
                  </a:cubicBezTo>
                  <a:cubicBezTo>
                    <a:pt x="152" y="69"/>
                    <a:pt x="150" y="69"/>
                    <a:pt x="149" y="70"/>
                  </a:cubicBezTo>
                  <a:cubicBezTo>
                    <a:pt x="148" y="71"/>
                    <a:pt x="146" y="72"/>
                    <a:pt x="144" y="72"/>
                  </a:cubicBezTo>
                  <a:cubicBezTo>
                    <a:pt x="142" y="73"/>
                    <a:pt x="140" y="73"/>
                    <a:pt x="137" y="73"/>
                  </a:cubicBezTo>
                  <a:cubicBezTo>
                    <a:pt x="134" y="73"/>
                    <a:pt x="131" y="73"/>
                    <a:pt x="129" y="71"/>
                  </a:cubicBezTo>
                  <a:cubicBezTo>
                    <a:pt x="126" y="70"/>
                    <a:pt x="124" y="69"/>
                    <a:pt x="122" y="67"/>
                  </a:cubicBezTo>
                  <a:cubicBezTo>
                    <a:pt x="121" y="64"/>
                    <a:pt x="120" y="62"/>
                    <a:pt x="119" y="59"/>
                  </a:cubicBezTo>
                  <a:cubicBezTo>
                    <a:pt x="118" y="56"/>
                    <a:pt x="117" y="53"/>
                    <a:pt x="117" y="49"/>
                  </a:cubicBezTo>
                  <a:cubicBezTo>
                    <a:pt x="158" y="49"/>
                    <a:pt x="158" y="49"/>
                    <a:pt x="158" y="49"/>
                  </a:cubicBezTo>
                  <a:cubicBezTo>
                    <a:pt x="158" y="47"/>
                    <a:pt x="159" y="45"/>
                    <a:pt x="159" y="43"/>
                  </a:cubicBezTo>
                  <a:cubicBezTo>
                    <a:pt x="159" y="40"/>
                    <a:pt x="158" y="36"/>
                    <a:pt x="157" y="33"/>
                  </a:cubicBezTo>
                  <a:cubicBezTo>
                    <a:pt x="157" y="30"/>
                    <a:pt x="155" y="28"/>
                    <a:pt x="153" y="25"/>
                  </a:cubicBezTo>
                  <a:cubicBezTo>
                    <a:pt x="152" y="23"/>
                    <a:pt x="149" y="21"/>
                    <a:pt x="146" y="20"/>
                  </a:cubicBezTo>
                  <a:cubicBezTo>
                    <a:pt x="143" y="18"/>
                    <a:pt x="140" y="17"/>
                    <a:pt x="136" y="17"/>
                  </a:cubicBezTo>
                  <a:cubicBezTo>
                    <a:pt x="133" y="17"/>
                    <a:pt x="129" y="18"/>
                    <a:pt x="126" y="19"/>
                  </a:cubicBezTo>
                  <a:cubicBezTo>
                    <a:pt x="123" y="20"/>
                    <a:pt x="120" y="22"/>
                    <a:pt x="118" y="25"/>
                  </a:cubicBezTo>
                  <a:cubicBezTo>
                    <a:pt x="115" y="27"/>
                    <a:pt x="113" y="30"/>
                    <a:pt x="112" y="34"/>
                  </a:cubicBezTo>
                  <a:cubicBezTo>
                    <a:pt x="111" y="38"/>
                    <a:pt x="110" y="42"/>
                    <a:pt x="110" y="48"/>
                  </a:cubicBezTo>
                  <a:cubicBezTo>
                    <a:pt x="110" y="53"/>
                    <a:pt x="110" y="58"/>
                    <a:pt x="112" y="62"/>
                  </a:cubicBezTo>
                  <a:cubicBezTo>
                    <a:pt x="113" y="66"/>
                    <a:pt x="115" y="69"/>
                    <a:pt x="117" y="72"/>
                  </a:cubicBezTo>
                  <a:cubicBezTo>
                    <a:pt x="120" y="74"/>
                    <a:pt x="123" y="76"/>
                    <a:pt x="126" y="77"/>
                  </a:cubicBezTo>
                  <a:cubicBezTo>
                    <a:pt x="130" y="79"/>
                    <a:pt x="133" y="79"/>
                    <a:pt x="137" y="79"/>
                  </a:cubicBezTo>
                  <a:cubicBezTo>
                    <a:pt x="140" y="79"/>
                    <a:pt x="143" y="79"/>
                    <a:pt x="145" y="78"/>
                  </a:cubicBezTo>
                  <a:cubicBezTo>
                    <a:pt x="148" y="77"/>
                    <a:pt x="150" y="77"/>
                    <a:pt x="152" y="76"/>
                  </a:cubicBezTo>
                  <a:cubicBezTo>
                    <a:pt x="153" y="75"/>
                    <a:pt x="155" y="74"/>
                    <a:pt x="156" y="73"/>
                  </a:cubicBezTo>
                  <a:cubicBezTo>
                    <a:pt x="157" y="72"/>
                    <a:pt x="157" y="71"/>
                    <a:pt x="157" y="70"/>
                  </a:cubicBezTo>
                  <a:cubicBezTo>
                    <a:pt x="157" y="70"/>
                    <a:pt x="157" y="69"/>
                    <a:pt x="156" y="68"/>
                  </a:cubicBezTo>
                  <a:moveTo>
                    <a:pt x="75" y="18"/>
                  </a:moveTo>
                  <a:cubicBezTo>
                    <a:pt x="75" y="7"/>
                    <a:pt x="75" y="7"/>
                    <a:pt x="75" y="7"/>
                  </a:cubicBezTo>
                  <a:cubicBezTo>
                    <a:pt x="75" y="5"/>
                    <a:pt x="75" y="4"/>
                    <a:pt x="75" y="3"/>
                  </a:cubicBezTo>
                  <a:cubicBezTo>
                    <a:pt x="74" y="3"/>
                    <a:pt x="74" y="2"/>
                    <a:pt x="73" y="1"/>
                  </a:cubicBezTo>
                  <a:cubicBezTo>
                    <a:pt x="72" y="1"/>
                    <a:pt x="72" y="1"/>
                    <a:pt x="71" y="1"/>
                  </a:cubicBezTo>
                  <a:cubicBezTo>
                    <a:pt x="70" y="0"/>
                    <a:pt x="70" y="0"/>
                    <a:pt x="69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62"/>
                    <a:pt x="68" y="64"/>
                    <a:pt x="68" y="65"/>
                  </a:cubicBezTo>
                  <a:cubicBezTo>
                    <a:pt x="69" y="67"/>
                    <a:pt x="69" y="69"/>
                    <a:pt x="69" y="70"/>
                  </a:cubicBezTo>
                  <a:cubicBezTo>
                    <a:pt x="70" y="73"/>
                    <a:pt x="72" y="75"/>
                    <a:pt x="74" y="77"/>
                  </a:cubicBezTo>
                  <a:cubicBezTo>
                    <a:pt x="76" y="78"/>
                    <a:pt x="80" y="79"/>
                    <a:pt x="84" y="79"/>
                  </a:cubicBezTo>
                  <a:cubicBezTo>
                    <a:pt x="86" y="79"/>
                    <a:pt x="88" y="79"/>
                    <a:pt x="90" y="78"/>
                  </a:cubicBezTo>
                  <a:cubicBezTo>
                    <a:pt x="91" y="78"/>
                    <a:pt x="93" y="77"/>
                    <a:pt x="94" y="76"/>
                  </a:cubicBezTo>
                  <a:cubicBezTo>
                    <a:pt x="95" y="75"/>
                    <a:pt x="96" y="75"/>
                    <a:pt x="97" y="74"/>
                  </a:cubicBezTo>
                  <a:cubicBezTo>
                    <a:pt x="98" y="73"/>
                    <a:pt x="98" y="72"/>
                    <a:pt x="98" y="72"/>
                  </a:cubicBezTo>
                  <a:cubicBezTo>
                    <a:pt x="98" y="71"/>
                    <a:pt x="98" y="71"/>
                    <a:pt x="97" y="70"/>
                  </a:cubicBezTo>
                  <a:cubicBezTo>
                    <a:pt x="97" y="70"/>
                    <a:pt x="96" y="69"/>
                    <a:pt x="95" y="68"/>
                  </a:cubicBezTo>
                  <a:cubicBezTo>
                    <a:pt x="94" y="69"/>
                    <a:pt x="93" y="70"/>
                    <a:pt x="92" y="70"/>
                  </a:cubicBezTo>
                  <a:cubicBezTo>
                    <a:pt x="91" y="71"/>
                    <a:pt x="90" y="72"/>
                    <a:pt x="89" y="72"/>
                  </a:cubicBezTo>
                  <a:cubicBezTo>
                    <a:pt x="87" y="73"/>
                    <a:pt x="86" y="73"/>
                    <a:pt x="84" y="73"/>
                  </a:cubicBezTo>
                  <a:cubicBezTo>
                    <a:pt x="81" y="73"/>
                    <a:pt x="79" y="72"/>
                    <a:pt x="77" y="70"/>
                  </a:cubicBezTo>
                  <a:cubicBezTo>
                    <a:pt x="76" y="68"/>
                    <a:pt x="75" y="65"/>
                    <a:pt x="75" y="61"/>
                  </a:cubicBezTo>
                  <a:cubicBezTo>
                    <a:pt x="75" y="24"/>
                    <a:pt x="75" y="24"/>
                    <a:pt x="75" y="24"/>
                  </a:cubicBezTo>
                  <a:cubicBezTo>
                    <a:pt x="95" y="24"/>
                    <a:pt x="95" y="24"/>
                    <a:pt x="95" y="24"/>
                  </a:cubicBezTo>
                  <a:cubicBezTo>
                    <a:pt x="95" y="18"/>
                    <a:pt x="95" y="18"/>
                    <a:pt x="95" y="18"/>
                  </a:cubicBezTo>
                  <a:lnTo>
                    <a:pt x="75" y="18"/>
                  </a:lnTo>
                  <a:close/>
                  <a:moveTo>
                    <a:pt x="39" y="62"/>
                  </a:moveTo>
                  <a:cubicBezTo>
                    <a:pt x="39" y="63"/>
                    <a:pt x="38" y="64"/>
                    <a:pt x="37" y="65"/>
                  </a:cubicBezTo>
                  <a:cubicBezTo>
                    <a:pt x="36" y="66"/>
                    <a:pt x="35" y="67"/>
                    <a:pt x="33" y="68"/>
                  </a:cubicBezTo>
                  <a:cubicBezTo>
                    <a:pt x="31" y="70"/>
                    <a:pt x="29" y="70"/>
                    <a:pt x="27" y="71"/>
                  </a:cubicBezTo>
                  <a:cubicBezTo>
                    <a:pt x="25" y="72"/>
                    <a:pt x="22" y="72"/>
                    <a:pt x="20" y="72"/>
                  </a:cubicBezTo>
                  <a:cubicBezTo>
                    <a:pt x="17" y="72"/>
                    <a:pt x="15" y="72"/>
                    <a:pt x="14" y="71"/>
                  </a:cubicBezTo>
                  <a:cubicBezTo>
                    <a:pt x="12" y="71"/>
                    <a:pt x="11" y="70"/>
                    <a:pt x="10" y="69"/>
                  </a:cubicBezTo>
                  <a:cubicBezTo>
                    <a:pt x="9" y="68"/>
                    <a:pt x="9" y="67"/>
                    <a:pt x="8" y="65"/>
                  </a:cubicBezTo>
                  <a:cubicBezTo>
                    <a:pt x="8" y="64"/>
                    <a:pt x="8" y="62"/>
                    <a:pt x="8" y="61"/>
                  </a:cubicBezTo>
                  <a:cubicBezTo>
                    <a:pt x="8" y="58"/>
                    <a:pt x="9" y="55"/>
                    <a:pt x="10" y="53"/>
                  </a:cubicBezTo>
                  <a:cubicBezTo>
                    <a:pt x="12" y="51"/>
                    <a:pt x="14" y="50"/>
                    <a:pt x="17" y="49"/>
                  </a:cubicBezTo>
                  <a:cubicBezTo>
                    <a:pt x="19" y="47"/>
                    <a:pt x="22" y="47"/>
                    <a:pt x="26" y="46"/>
                  </a:cubicBezTo>
                  <a:cubicBezTo>
                    <a:pt x="29" y="46"/>
                    <a:pt x="32" y="46"/>
                    <a:pt x="35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8" y="46"/>
                    <a:pt x="38" y="46"/>
                    <a:pt x="39" y="46"/>
                  </a:cubicBezTo>
                  <a:lnTo>
                    <a:pt x="39" y="62"/>
                  </a:lnTo>
                  <a:close/>
                  <a:moveTo>
                    <a:pt x="53" y="75"/>
                  </a:moveTo>
                  <a:cubicBezTo>
                    <a:pt x="52" y="74"/>
                    <a:pt x="51" y="74"/>
                    <a:pt x="50" y="74"/>
                  </a:cubicBezTo>
                  <a:cubicBezTo>
                    <a:pt x="49" y="74"/>
                    <a:pt x="48" y="73"/>
                    <a:pt x="48" y="73"/>
                  </a:cubicBezTo>
                  <a:cubicBezTo>
                    <a:pt x="47" y="72"/>
                    <a:pt x="47" y="71"/>
                    <a:pt x="46" y="70"/>
                  </a:cubicBezTo>
                  <a:cubicBezTo>
                    <a:pt x="46" y="68"/>
                    <a:pt x="46" y="66"/>
                    <a:pt x="46" y="64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6" y="35"/>
                    <a:pt x="45" y="32"/>
                    <a:pt x="45" y="30"/>
                  </a:cubicBezTo>
                  <a:cubicBezTo>
                    <a:pt x="44" y="27"/>
                    <a:pt x="43" y="25"/>
                    <a:pt x="41" y="23"/>
                  </a:cubicBezTo>
                  <a:cubicBezTo>
                    <a:pt x="40" y="21"/>
                    <a:pt x="38" y="20"/>
                    <a:pt x="35" y="19"/>
                  </a:cubicBezTo>
                  <a:cubicBezTo>
                    <a:pt x="32" y="18"/>
                    <a:pt x="29" y="17"/>
                    <a:pt x="25" y="17"/>
                  </a:cubicBezTo>
                  <a:cubicBezTo>
                    <a:pt x="22" y="17"/>
                    <a:pt x="19" y="18"/>
                    <a:pt x="15" y="19"/>
                  </a:cubicBezTo>
                  <a:cubicBezTo>
                    <a:pt x="12" y="19"/>
                    <a:pt x="10" y="20"/>
                    <a:pt x="7" y="21"/>
                  </a:cubicBezTo>
                  <a:cubicBezTo>
                    <a:pt x="7" y="22"/>
                    <a:pt x="6" y="22"/>
                    <a:pt x="5" y="23"/>
                  </a:cubicBezTo>
                  <a:cubicBezTo>
                    <a:pt x="4" y="23"/>
                    <a:pt x="4" y="24"/>
                    <a:pt x="4" y="25"/>
                  </a:cubicBezTo>
                  <a:cubicBezTo>
                    <a:pt x="4" y="26"/>
                    <a:pt x="5" y="27"/>
                    <a:pt x="6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9" y="27"/>
                    <a:pt x="11" y="26"/>
                    <a:pt x="14" y="25"/>
                  </a:cubicBezTo>
                  <a:cubicBezTo>
                    <a:pt x="17" y="24"/>
                    <a:pt x="20" y="24"/>
                    <a:pt x="24" y="24"/>
                  </a:cubicBezTo>
                  <a:cubicBezTo>
                    <a:pt x="27" y="24"/>
                    <a:pt x="30" y="24"/>
                    <a:pt x="31" y="25"/>
                  </a:cubicBezTo>
                  <a:cubicBezTo>
                    <a:pt x="33" y="25"/>
                    <a:pt x="35" y="26"/>
                    <a:pt x="36" y="28"/>
                  </a:cubicBezTo>
                  <a:cubicBezTo>
                    <a:pt x="37" y="29"/>
                    <a:pt x="37" y="30"/>
                    <a:pt x="38" y="32"/>
                  </a:cubicBezTo>
                  <a:cubicBezTo>
                    <a:pt x="38" y="34"/>
                    <a:pt x="39" y="36"/>
                    <a:pt x="39" y="38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8" y="41"/>
                    <a:pt x="37" y="41"/>
                    <a:pt x="36" y="41"/>
                  </a:cubicBezTo>
                  <a:cubicBezTo>
                    <a:pt x="35" y="41"/>
                    <a:pt x="34" y="41"/>
                    <a:pt x="33" y="41"/>
                  </a:cubicBezTo>
                  <a:cubicBezTo>
                    <a:pt x="30" y="41"/>
                    <a:pt x="26" y="41"/>
                    <a:pt x="23" y="41"/>
                  </a:cubicBezTo>
                  <a:cubicBezTo>
                    <a:pt x="19" y="42"/>
                    <a:pt x="15" y="43"/>
                    <a:pt x="12" y="44"/>
                  </a:cubicBezTo>
                  <a:cubicBezTo>
                    <a:pt x="9" y="46"/>
                    <a:pt x="6" y="48"/>
                    <a:pt x="4" y="51"/>
                  </a:cubicBezTo>
                  <a:cubicBezTo>
                    <a:pt x="1" y="54"/>
                    <a:pt x="0" y="57"/>
                    <a:pt x="0" y="61"/>
                  </a:cubicBezTo>
                  <a:cubicBezTo>
                    <a:pt x="0" y="65"/>
                    <a:pt x="1" y="68"/>
                    <a:pt x="2" y="70"/>
                  </a:cubicBezTo>
                  <a:cubicBezTo>
                    <a:pt x="3" y="72"/>
                    <a:pt x="5" y="74"/>
                    <a:pt x="7" y="75"/>
                  </a:cubicBezTo>
                  <a:cubicBezTo>
                    <a:pt x="8" y="76"/>
                    <a:pt x="10" y="77"/>
                    <a:pt x="13" y="78"/>
                  </a:cubicBezTo>
                  <a:cubicBezTo>
                    <a:pt x="15" y="78"/>
                    <a:pt x="17" y="78"/>
                    <a:pt x="18" y="78"/>
                  </a:cubicBezTo>
                  <a:cubicBezTo>
                    <a:pt x="23" y="78"/>
                    <a:pt x="27" y="78"/>
                    <a:pt x="30" y="76"/>
                  </a:cubicBezTo>
                  <a:cubicBezTo>
                    <a:pt x="33" y="74"/>
                    <a:pt x="36" y="72"/>
                    <a:pt x="39" y="70"/>
                  </a:cubicBezTo>
                  <a:cubicBezTo>
                    <a:pt x="39" y="73"/>
                    <a:pt x="40" y="75"/>
                    <a:pt x="42" y="76"/>
                  </a:cubicBezTo>
                  <a:cubicBezTo>
                    <a:pt x="43" y="77"/>
                    <a:pt x="46" y="78"/>
                    <a:pt x="48" y="78"/>
                  </a:cubicBezTo>
                  <a:cubicBezTo>
                    <a:pt x="50" y="78"/>
                    <a:pt x="51" y="78"/>
                    <a:pt x="53" y="77"/>
                  </a:cubicBezTo>
                  <a:lnTo>
                    <a:pt x="53" y="75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2" name="Freeform 8"/>
            <p:cNvSpPr>
              <a:spLocks/>
            </p:cNvSpPr>
            <p:nvPr userDrawn="1"/>
          </p:nvSpPr>
          <p:spPr bwMode="auto">
            <a:xfrm>
              <a:off x="9283773" y="3069313"/>
              <a:ext cx="728663" cy="728663"/>
            </a:xfrm>
            <a:custGeom>
              <a:avLst/>
              <a:gdLst>
                <a:gd name="T0" fmla="*/ 102 w 193"/>
                <a:gd name="T1" fmla="*/ 117 h 193"/>
                <a:gd name="T2" fmla="*/ 117 w 193"/>
                <a:gd name="T3" fmla="*/ 102 h 193"/>
                <a:gd name="T4" fmla="*/ 193 w 193"/>
                <a:gd name="T5" fmla="*/ 102 h 193"/>
                <a:gd name="T6" fmla="*/ 193 w 193"/>
                <a:gd name="T7" fmla="*/ 8 h 193"/>
                <a:gd name="T8" fmla="*/ 185 w 193"/>
                <a:gd name="T9" fmla="*/ 0 h 193"/>
                <a:gd name="T10" fmla="*/ 8 w 193"/>
                <a:gd name="T11" fmla="*/ 0 h 193"/>
                <a:gd name="T12" fmla="*/ 0 w 193"/>
                <a:gd name="T13" fmla="*/ 8 h 193"/>
                <a:gd name="T14" fmla="*/ 0 w 193"/>
                <a:gd name="T15" fmla="*/ 186 h 193"/>
                <a:gd name="T16" fmla="*/ 8 w 193"/>
                <a:gd name="T17" fmla="*/ 193 h 193"/>
                <a:gd name="T18" fmla="*/ 102 w 193"/>
                <a:gd name="T19" fmla="*/ 193 h 193"/>
                <a:gd name="T20" fmla="*/ 102 w 193"/>
                <a:gd name="T21" fmla="*/ 117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3" h="193">
                  <a:moveTo>
                    <a:pt x="102" y="117"/>
                  </a:moveTo>
                  <a:cubicBezTo>
                    <a:pt x="102" y="107"/>
                    <a:pt x="109" y="102"/>
                    <a:pt x="117" y="102"/>
                  </a:cubicBezTo>
                  <a:cubicBezTo>
                    <a:pt x="193" y="102"/>
                    <a:pt x="193" y="102"/>
                    <a:pt x="193" y="102"/>
                  </a:cubicBezTo>
                  <a:cubicBezTo>
                    <a:pt x="193" y="8"/>
                    <a:pt x="193" y="8"/>
                    <a:pt x="193" y="8"/>
                  </a:cubicBezTo>
                  <a:cubicBezTo>
                    <a:pt x="193" y="8"/>
                    <a:pt x="193" y="0"/>
                    <a:pt x="18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0" y="0"/>
                    <a:pt x="0" y="8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0" y="186"/>
                    <a:pt x="0" y="193"/>
                    <a:pt x="8" y="193"/>
                  </a:cubicBezTo>
                  <a:cubicBezTo>
                    <a:pt x="102" y="193"/>
                    <a:pt x="102" y="193"/>
                    <a:pt x="102" y="193"/>
                  </a:cubicBezTo>
                  <a:lnTo>
                    <a:pt x="102" y="117"/>
                  </a:lnTo>
                  <a:close/>
                </a:path>
              </a:pathLst>
            </a:custGeom>
            <a:solidFill>
              <a:srgbClr val="009B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3" name="Freeform 9"/>
            <p:cNvSpPr>
              <a:spLocks noEditPoints="1"/>
            </p:cNvSpPr>
            <p:nvPr userDrawn="1"/>
          </p:nvSpPr>
          <p:spPr bwMode="auto">
            <a:xfrm>
              <a:off x="9694935" y="3480476"/>
              <a:ext cx="585788" cy="585788"/>
            </a:xfrm>
            <a:custGeom>
              <a:avLst/>
              <a:gdLst>
                <a:gd name="T0" fmla="*/ 112 w 155"/>
                <a:gd name="T1" fmla="*/ 107 h 155"/>
                <a:gd name="T2" fmla="*/ 107 w 155"/>
                <a:gd name="T3" fmla="*/ 112 h 155"/>
                <a:gd name="T4" fmla="*/ 48 w 155"/>
                <a:gd name="T5" fmla="*/ 112 h 155"/>
                <a:gd name="T6" fmla="*/ 43 w 155"/>
                <a:gd name="T7" fmla="*/ 107 h 155"/>
                <a:gd name="T8" fmla="*/ 43 w 155"/>
                <a:gd name="T9" fmla="*/ 48 h 155"/>
                <a:gd name="T10" fmla="*/ 48 w 155"/>
                <a:gd name="T11" fmla="*/ 43 h 155"/>
                <a:gd name="T12" fmla="*/ 107 w 155"/>
                <a:gd name="T13" fmla="*/ 43 h 155"/>
                <a:gd name="T14" fmla="*/ 112 w 155"/>
                <a:gd name="T15" fmla="*/ 48 h 155"/>
                <a:gd name="T16" fmla="*/ 112 w 155"/>
                <a:gd name="T17" fmla="*/ 107 h 155"/>
                <a:gd name="T18" fmla="*/ 147 w 155"/>
                <a:gd name="T19" fmla="*/ 0 h 155"/>
                <a:gd name="T20" fmla="*/ 8 w 155"/>
                <a:gd name="T21" fmla="*/ 0 h 155"/>
                <a:gd name="T22" fmla="*/ 0 w 155"/>
                <a:gd name="T23" fmla="*/ 8 h 155"/>
                <a:gd name="T24" fmla="*/ 0 w 155"/>
                <a:gd name="T25" fmla="*/ 147 h 155"/>
                <a:gd name="T26" fmla="*/ 8 w 155"/>
                <a:gd name="T27" fmla="*/ 155 h 155"/>
                <a:gd name="T28" fmla="*/ 147 w 155"/>
                <a:gd name="T29" fmla="*/ 155 h 155"/>
                <a:gd name="T30" fmla="*/ 155 w 155"/>
                <a:gd name="T31" fmla="*/ 147 h 155"/>
                <a:gd name="T32" fmla="*/ 155 w 155"/>
                <a:gd name="T33" fmla="*/ 8 h 155"/>
                <a:gd name="T34" fmla="*/ 147 w 155"/>
                <a:gd name="T3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5" h="155">
                  <a:moveTo>
                    <a:pt x="112" y="107"/>
                  </a:moveTo>
                  <a:cubicBezTo>
                    <a:pt x="112" y="112"/>
                    <a:pt x="107" y="112"/>
                    <a:pt x="107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3" y="112"/>
                    <a:pt x="43" y="107"/>
                    <a:pt x="43" y="107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43" y="43"/>
                    <a:pt x="48" y="43"/>
                    <a:pt x="48" y="43"/>
                  </a:cubicBezTo>
                  <a:cubicBezTo>
                    <a:pt x="107" y="43"/>
                    <a:pt x="107" y="43"/>
                    <a:pt x="107" y="43"/>
                  </a:cubicBezTo>
                  <a:cubicBezTo>
                    <a:pt x="112" y="43"/>
                    <a:pt x="112" y="48"/>
                    <a:pt x="112" y="48"/>
                  </a:cubicBezTo>
                  <a:lnTo>
                    <a:pt x="112" y="107"/>
                  </a:lnTo>
                  <a:close/>
                  <a:moveTo>
                    <a:pt x="147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0" y="0"/>
                    <a:pt x="0" y="8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47"/>
                    <a:pt x="0" y="155"/>
                    <a:pt x="8" y="155"/>
                  </a:cubicBezTo>
                  <a:cubicBezTo>
                    <a:pt x="147" y="155"/>
                    <a:pt x="147" y="155"/>
                    <a:pt x="147" y="155"/>
                  </a:cubicBezTo>
                  <a:cubicBezTo>
                    <a:pt x="147" y="155"/>
                    <a:pt x="155" y="155"/>
                    <a:pt x="155" y="147"/>
                  </a:cubicBezTo>
                  <a:cubicBezTo>
                    <a:pt x="155" y="8"/>
                    <a:pt x="155" y="8"/>
                    <a:pt x="155" y="8"/>
                  </a:cubicBezTo>
                  <a:cubicBezTo>
                    <a:pt x="155" y="8"/>
                    <a:pt x="155" y="0"/>
                    <a:pt x="147" y="0"/>
                  </a:cubicBezTo>
                </a:path>
              </a:pathLst>
            </a:custGeom>
            <a:solidFill>
              <a:srgbClr val="899C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4" name="Rectangle 10"/>
            <p:cNvSpPr>
              <a:spLocks noChangeArrowheads="1"/>
            </p:cNvSpPr>
            <p:nvPr userDrawn="1"/>
          </p:nvSpPr>
          <p:spPr bwMode="auto">
            <a:xfrm>
              <a:off x="9963223" y="3748763"/>
              <a:ext cx="49213" cy="49213"/>
            </a:xfrm>
            <a:prstGeom prst="rect">
              <a:avLst/>
            </a:prstGeom>
            <a:solidFill>
              <a:srgbClr val="009B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pic>
        <p:nvPicPr>
          <p:cNvPr id="35" name="Grafik 3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" r="49461" b="34435"/>
          <a:stretch/>
        </p:blipFill>
        <p:spPr>
          <a:xfrm>
            <a:off x="8785093" y="-6927"/>
            <a:ext cx="2056089" cy="97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80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8000"/>
    </mc:Choice>
    <mc:Fallback xmlns="">
      <p:transition spd="slow" advClick="0" advTm="8000"/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A4A3A4"/>
          </p15:clr>
        </p15:guide>
        <p15:guide id="3" orient="horz" pos="142">
          <p15:clr>
            <a:srgbClr val="F26B43"/>
          </p15:clr>
        </p15:guide>
        <p15:guide id="4" orient="horz" pos="1207">
          <p15:clr>
            <a:srgbClr val="A4A3A4"/>
          </p15:clr>
        </p15:guide>
        <p15:guide id="5" pos="4566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FP Text+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442914" y="692150"/>
            <a:ext cx="8172580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3200">
                <a:solidFill>
                  <a:srgbClr val="009BA4"/>
                </a:solidFill>
              </a:defRPr>
            </a:lvl1pPr>
          </a:lstStyle>
          <a:p>
            <a:r>
              <a:rPr lang="de-DE" dirty="0"/>
              <a:t>Überschrift einfügen</a:t>
            </a:r>
          </a:p>
        </p:txBody>
      </p:sp>
      <p:sp>
        <p:nvSpPr>
          <p:cNvPr id="15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40041" y="405673"/>
            <a:ext cx="8174981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Präsentationstitel oder Kapitelüberschrift einfügen</a:t>
            </a:r>
          </a:p>
        </p:txBody>
      </p:sp>
      <p:sp>
        <p:nvSpPr>
          <p:cNvPr id="5" name="Rechteck 4"/>
          <p:cNvSpPr/>
          <p:nvPr userDrawn="1"/>
        </p:nvSpPr>
        <p:spPr>
          <a:xfrm>
            <a:off x="327831" y="0"/>
            <a:ext cx="36000" cy="549275"/>
          </a:xfrm>
          <a:prstGeom prst="rect">
            <a:avLst/>
          </a:prstGeom>
          <a:solidFill>
            <a:srgbClr val="009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l"/>
            <a:endParaRPr lang="de-DE" dirty="0">
              <a:solidFill>
                <a:srgbClr val="434343"/>
              </a:solidFill>
            </a:endParaRPr>
          </a:p>
        </p:txBody>
      </p:sp>
      <p:sp>
        <p:nvSpPr>
          <p:cNvPr id="23" name="Textplatzhalt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39738" y="6111350"/>
            <a:ext cx="5423468" cy="197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Quelle</a:t>
            </a:r>
          </a:p>
        </p:txBody>
      </p:sp>
      <p:sp>
        <p:nvSpPr>
          <p:cNvPr id="29" name="Ellipse 28"/>
          <p:cNvSpPr/>
          <p:nvPr userDrawn="1"/>
        </p:nvSpPr>
        <p:spPr>
          <a:xfrm>
            <a:off x="-1098047" y="443420"/>
            <a:ext cx="925182" cy="92518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50" b="0" dirty="0">
                <a:solidFill>
                  <a:schemeClr val="bg1"/>
                </a:solidFill>
              </a:rPr>
              <a:t>Überschrift</a:t>
            </a:r>
          </a:p>
          <a:p>
            <a:pPr algn="ctr"/>
            <a:r>
              <a:rPr lang="de-DE" sz="1050" b="1" u="sng" dirty="0">
                <a:solidFill>
                  <a:schemeClr val="bg1"/>
                </a:solidFill>
              </a:rPr>
              <a:t>nicht</a:t>
            </a:r>
            <a:r>
              <a:rPr lang="de-DE" sz="1050" b="0" dirty="0">
                <a:solidFill>
                  <a:schemeClr val="bg1"/>
                </a:solidFill>
              </a:rPr>
              <a:t> auf „fett/bold“ stellen.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7"/>
          </p:nvPr>
        </p:nvSpPr>
        <p:spPr>
          <a:xfrm>
            <a:off x="439738" y="1412875"/>
            <a:ext cx="5423468" cy="4895850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8"/>
          </p:nvPr>
        </p:nvSpPr>
        <p:spPr>
          <a:xfrm>
            <a:off x="6325777" y="1412875"/>
            <a:ext cx="5422900" cy="4895850"/>
          </a:xfrm>
          <a:solidFill>
            <a:schemeClr val="bg2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de-DE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78309" y="6615953"/>
            <a:ext cx="570778" cy="24204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6" name="Fußzeilenplatzhalter 4"/>
          <p:cNvSpPr txBox="1">
            <a:spLocks/>
          </p:cNvSpPr>
          <p:nvPr userDrawn="1"/>
        </p:nvSpPr>
        <p:spPr>
          <a:xfrm>
            <a:off x="852333" y="6615953"/>
            <a:ext cx="6396192" cy="242047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105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│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© atene KOM GmbH 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│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www.atenekom.eu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│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Alle Rechte vorbehalten. Jegliche Verwertung bedarf der schriftlichen Zustimmung des Urhebers.</a:t>
            </a:r>
          </a:p>
          <a:p>
            <a:pPr algn="l"/>
            <a:endParaRPr lang="de-DE" sz="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7" name="Datumsplatzhalter 3">
            <a:extLst>
              <a:ext uri="{FF2B5EF4-FFF2-40B4-BE49-F238E27FC236}">
                <a16:creationId xmlns:a16="http://schemas.microsoft.com/office/drawing/2014/main" id="{77738F2C-D1F6-4875-A9D6-CEC9E96E7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5449" y="6615953"/>
            <a:ext cx="636021" cy="24204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B915B840-F275-44C5-BEDC-4FB3F4DA88B2}" type="datetime1">
              <a:rPr lang="de-DE" smtClean="0"/>
              <a:pPr/>
              <a:t>20.07.2022</a:t>
            </a:fld>
            <a:endParaRPr lang="de-DE" dirty="0"/>
          </a:p>
        </p:txBody>
      </p:sp>
      <p:grpSp>
        <p:nvGrpSpPr>
          <p:cNvPr id="24" name="Gruppieren 23"/>
          <p:cNvGrpSpPr>
            <a:grpSpLocks noChangeAspect="1"/>
          </p:cNvGrpSpPr>
          <p:nvPr userDrawn="1"/>
        </p:nvGrpSpPr>
        <p:grpSpPr>
          <a:xfrm>
            <a:off x="10847132" y="225425"/>
            <a:ext cx="1025655" cy="689726"/>
            <a:chOff x="8002660" y="3069313"/>
            <a:chExt cx="2278063" cy="1531938"/>
          </a:xfrm>
        </p:grpSpPr>
        <p:sp>
          <p:nvSpPr>
            <p:cNvPr id="25" name="Freeform 5"/>
            <p:cNvSpPr>
              <a:spLocks noEditPoints="1"/>
            </p:cNvSpPr>
            <p:nvPr userDrawn="1"/>
          </p:nvSpPr>
          <p:spPr bwMode="auto">
            <a:xfrm>
              <a:off x="8520185" y="4359951"/>
              <a:ext cx="1492250" cy="241300"/>
            </a:xfrm>
            <a:custGeom>
              <a:avLst/>
              <a:gdLst>
                <a:gd name="T0" fmla="*/ 386 w 395"/>
                <a:gd name="T1" fmla="*/ 17 h 64"/>
                <a:gd name="T2" fmla="*/ 376 w 395"/>
                <a:gd name="T3" fmla="*/ 17 h 64"/>
                <a:gd name="T4" fmla="*/ 382 w 395"/>
                <a:gd name="T5" fmla="*/ 50 h 64"/>
                <a:gd name="T6" fmla="*/ 395 w 395"/>
                <a:gd name="T7" fmla="*/ 22 h 64"/>
                <a:gd name="T8" fmla="*/ 359 w 395"/>
                <a:gd name="T9" fmla="*/ 23 h 64"/>
                <a:gd name="T10" fmla="*/ 338 w 395"/>
                <a:gd name="T11" fmla="*/ 26 h 64"/>
                <a:gd name="T12" fmla="*/ 365 w 395"/>
                <a:gd name="T13" fmla="*/ 48 h 64"/>
                <a:gd name="T14" fmla="*/ 358 w 395"/>
                <a:gd name="T15" fmla="*/ 46 h 64"/>
                <a:gd name="T16" fmla="*/ 325 w 395"/>
                <a:gd name="T17" fmla="*/ 55 h 64"/>
                <a:gd name="T18" fmla="*/ 319 w 395"/>
                <a:gd name="T19" fmla="*/ 48 h 64"/>
                <a:gd name="T20" fmla="*/ 309 w 395"/>
                <a:gd name="T21" fmla="*/ 25 h 64"/>
                <a:gd name="T22" fmla="*/ 318 w 395"/>
                <a:gd name="T23" fmla="*/ 16 h 64"/>
                <a:gd name="T24" fmla="*/ 303 w 395"/>
                <a:gd name="T25" fmla="*/ 44 h 64"/>
                <a:gd name="T26" fmla="*/ 322 w 395"/>
                <a:gd name="T27" fmla="*/ 63 h 64"/>
                <a:gd name="T28" fmla="*/ 307 w 395"/>
                <a:gd name="T29" fmla="*/ 40 h 64"/>
                <a:gd name="T30" fmla="*/ 326 w 395"/>
                <a:gd name="T31" fmla="*/ 21 h 64"/>
                <a:gd name="T32" fmla="*/ 287 w 395"/>
                <a:gd name="T33" fmla="*/ 10 h 64"/>
                <a:gd name="T34" fmla="*/ 277 w 395"/>
                <a:gd name="T35" fmla="*/ 9 h 64"/>
                <a:gd name="T36" fmla="*/ 277 w 395"/>
                <a:gd name="T37" fmla="*/ 35 h 64"/>
                <a:gd name="T38" fmla="*/ 273 w 395"/>
                <a:gd name="T39" fmla="*/ 17 h 64"/>
                <a:gd name="T40" fmla="*/ 272 w 395"/>
                <a:gd name="T41" fmla="*/ 22 h 64"/>
                <a:gd name="T42" fmla="*/ 270 w 395"/>
                <a:gd name="T43" fmla="*/ 33 h 64"/>
                <a:gd name="T44" fmla="*/ 288 w 395"/>
                <a:gd name="T45" fmla="*/ 50 h 64"/>
                <a:gd name="T46" fmla="*/ 260 w 395"/>
                <a:gd name="T47" fmla="*/ 17 h 64"/>
                <a:gd name="T48" fmla="*/ 247 w 395"/>
                <a:gd name="T49" fmla="*/ 17 h 64"/>
                <a:gd name="T50" fmla="*/ 242 w 395"/>
                <a:gd name="T51" fmla="*/ 50 h 64"/>
                <a:gd name="T52" fmla="*/ 253 w 395"/>
                <a:gd name="T53" fmla="*/ 22 h 64"/>
                <a:gd name="T54" fmla="*/ 260 w 395"/>
                <a:gd name="T55" fmla="*/ 18 h 64"/>
                <a:gd name="T56" fmla="*/ 223 w 395"/>
                <a:gd name="T57" fmla="*/ 39 h 64"/>
                <a:gd name="T58" fmla="*/ 223 w 395"/>
                <a:gd name="T59" fmla="*/ 7 h 64"/>
                <a:gd name="T60" fmla="*/ 201 w 395"/>
                <a:gd name="T61" fmla="*/ 16 h 64"/>
                <a:gd name="T62" fmla="*/ 195 w 395"/>
                <a:gd name="T63" fmla="*/ 16 h 64"/>
                <a:gd name="T64" fmla="*/ 196 w 395"/>
                <a:gd name="T65" fmla="*/ 45 h 64"/>
                <a:gd name="T66" fmla="*/ 211 w 395"/>
                <a:gd name="T67" fmla="*/ 48 h 64"/>
                <a:gd name="T68" fmla="*/ 202 w 395"/>
                <a:gd name="T69" fmla="*/ 44 h 64"/>
                <a:gd name="T70" fmla="*/ 230 w 395"/>
                <a:gd name="T71" fmla="*/ 51 h 64"/>
                <a:gd name="T72" fmla="*/ 183 w 395"/>
                <a:gd name="T73" fmla="*/ 18 h 64"/>
                <a:gd name="T74" fmla="*/ 164 w 395"/>
                <a:gd name="T75" fmla="*/ 31 h 64"/>
                <a:gd name="T76" fmla="*/ 158 w 395"/>
                <a:gd name="T77" fmla="*/ 50 h 64"/>
                <a:gd name="T78" fmla="*/ 178 w 395"/>
                <a:gd name="T79" fmla="*/ 50 h 64"/>
                <a:gd name="T80" fmla="*/ 125 w 395"/>
                <a:gd name="T81" fmla="*/ 30 h 64"/>
                <a:gd name="T82" fmla="*/ 145 w 395"/>
                <a:gd name="T83" fmla="*/ 20 h 64"/>
                <a:gd name="T84" fmla="*/ 135 w 395"/>
                <a:gd name="T85" fmla="*/ 51 h 64"/>
                <a:gd name="T86" fmla="*/ 147 w 395"/>
                <a:gd name="T87" fmla="*/ 44 h 64"/>
                <a:gd name="T88" fmla="*/ 125 w 395"/>
                <a:gd name="T89" fmla="*/ 35 h 64"/>
                <a:gd name="T90" fmla="*/ 106 w 395"/>
                <a:gd name="T91" fmla="*/ 10 h 64"/>
                <a:gd name="T92" fmla="*/ 104 w 395"/>
                <a:gd name="T93" fmla="*/ 16 h 64"/>
                <a:gd name="T94" fmla="*/ 96 w 395"/>
                <a:gd name="T95" fmla="*/ 59 h 64"/>
                <a:gd name="T96" fmla="*/ 104 w 395"/>
                <a:gd name="T97" fmla="*/ 63 h 64"/>
                <a:gd name="T98" fmla="*/ 70 w 395"/>
                <a:gd name="T99" fmla="*/ 42 h 64"/>
                <a:gd name="T100" fmla="*/ 88 w 395"/>
                <a:gd name="T101" fmla="*/ 33 h 64"/>
                <a:gd name="T102" fmla="*/ 62 w 395"/>
                <a:gd name="T103" fmla="*/ 41 h 64"/>
                <a:gd name="T104" fmla="*/ 56 w 395"/>
                <a:gd name="T105" fmla="*/ 17 h 64"/>
                <a:gd name="T106" fmla="*/ 43 w 395"/>
                <a:gd name="T107" fmla="*/ 22 h 64"/>
                <a:gd name="T108" fmla="*/ 37 w 395"/>
                <a:gd name="T109" fmla="*/ 50 h 64"/>
                <a:gd name="T110" fmla="*/ 45 w 395"/>
                <a:gd name="T111" fmla="*/ 25 h 64"/>
                <a:gd name="T112" fmla="*/ 56 w 395"/>
                <a:gd name="T113" fmla="*/ 21 h 64"/>
                <a:gd name="T114" fmla="*/ 15 w 395"/>
                <a:gd name="T115" fmla="*/ 9 h 64"/>
                <a:gd name="T116" fmla="*/ 12 w 395"/>
                <a:gd name="T117" fmla="*/ 4 h 64"/>
                <a:gd name="T118" fmla="*/ 5 w 395"/>
                <a:gd name="T119" fmla="*/ 5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95" h="64">
                  <a:moveTo>
                    <a:pt x="395" y="18"/>
                  </a:moveTo>
                  <a:cubicBezTo>
                    <a:pt x="395" y="18"/>
                    <a:pt x="395" y="17"/>
                    <a:pt x="395" y="17"/>
                  </a:cubicBezTo>
                  <a:cubicBezTo>
                    <a:pt x="395" y="17"/>
                    <a:pt x="395" y="17"/>
                    <a:pt x="395" y="17"/>
                  </a:cubicBezTo>
                  <a:cubicBezTo>
                    <a:pt x="395" y="17"/>
                    <a:pt x="395" y="17"/>
                    <a:pt x="395" y="17"/>
                  </a:cubicBezTo>
                  <a:cubicBezTo>
                    <a:pt x="395" y="16"/>
                    <a:pt x="394" y="16"/>
                    <a:pt x="394" y="16"/>
                  </a:cubicBezTo>
                  <a:cubicBezTo>
                    <a:pt x="394" y="16"/>
                    <a:pt x="393" y="16"/>
                    <a:pt x="393" y="16"/>
                  </a:cubicBezTo>
                  <a:cubicBezTo>
                    <a:pt x="392" y="16"/>
                    <a:pt x="392" y="16"/>
                    <a:pt x="392" y="16"/>
                  </a:cubicBezTo>
                  <a:cubicBezTo>
                    <a:pt x="391" y="16"/>
                    <a:pt x="391" y="16"/>
                    <a:pt x="390" y="16"/>
                  </a:cubicBezTo>
                  <a:cubicBezTo>
                    <a:pt x="390" y="16"/>
                    <a:pt x="389" y="16"/>
                    <a:pt x="388" y="16"/>
                  </a:cubicBezTo>
                  <a:cubicBezTo>
                    <a:pt x="388" y="16"/>
                    <a:pt x="387" y="16"/>
                    <a:pt x="386" y="17"/>
                  </a:cubicBezTo>
                  <a:cubicBezTo>
                    <a:pt x="386" y="17"/>
                    <a:pt x="385" y="18"/>
                    <a:pt x="384" y="19"/>
                  </a:cubicBezTo>
                  <a:cubicBezTo>
                    <a:pt x="383" y="20"/>
                    <a:pt x="382" y="21"/>
                    <a:pt x="382" y="22"/>
                  </a:cubicBezTo>
                  <a:cubicBezTo>
                    <a:pt x="382" y="17"/>
                    <a:pt x="382" y="17"/>
                    <a:pt x="382" y="17"/>
                  </a:cubicBezTo>
                  <a:cubicBezTo>
                    <a:pt x="382" y="17"/>
                    <a:pt x="382" y="17"/>
                    <a:pt x="381" y="17"/>
                  </a:cubicBezTo>
                  <a:cubicBezTo>
                    <a:pt x="381" y="17"/>
                    <a:pt x="381" y="16"/>
                    <a:pt x="381" y="16"/>
                  </a:cubicBezTo>
                  <a:cubicBezTo>
                    <a:pt x="381" y="16"/>
                    <a:pt x="381" y="16"/>
                    <a:pt x="380" y="16"/>
                  </a:cubicBezTo>
                  <a:cubicBezTo>
                    <a:pt x="380" y="16"/>
                    <a:pt x="379" y="16"/>
                    <a:pt x="379" y="16"/>
                  </a:cubicBezTo>
                  <a:cubicBezTo>
                    <a:pt x="378" y="16"/>
                    <a:pt x="378" y="16"/>
                    <a:pt x="378" y="16"/>
                  </a:cubicBezTo>
                  <a:cubicBezTo>
                    <a:pt x="377" y="16"/>
                    <a:pt x="377" y="16"/>
                    <a:pt x="377" y="16"/>
                  </a:cubicBezTo>
                  <a:cubicBezTo>
                    <a:pt x="377" y="16"/>
                    <a:pt x="376" y="17"/>
                    <a:pt x="376" y="17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376" y="50"/>
                    <a:pt x="376" y="50"/>
                    <a:pt x="376" y="50"/>
                  </a:cubicBezTo>
                  <a:cubicBezTo>
                    <a:pt x="376" y="50"/>
                    <a:pt x="376" y="50"/>
                    <a:pt x="376" y="50"/>
                  </a:cubicBezTo>
                  <a:cubicBezTo>
                    <a:pt x="376" y="50"/>
                    <a:pt x="377" y="50"/>
                    <a:pt x="377" y="50"/>
                  </a:cubicBezTo>
                  <a:cubicBezTo>
                    <a:pt x="377" y="51"/>
                    <a:pt x="377" y="51"/>
                    <a:pt x="378" y="51"/>
                  </a:cubicBezTo>
                  <a:cubicBezTo>
                    <a:pt x="378" y="51"/>
                    <a:pt x="379" y="51"/>
                    <a:pt x="379" y="51"/>
                  </a:cubicBezTo>
                  <a:cubicBezTo>
                    <a:pt x="380" y="51"/>
                    <a:pt x="380" y="51"/>
                    <a:pt x="381" y="51"/>
                  </a:cubicBezTo>
                  <a:cubicBezTo>
                    <a:pt x="381" y="51"/>
                    <a:pt x="381" y="51"/>
                    <a:pt x="382" y="50"/>
                  </a:cubicBezTo>
                  <a:cubicBezTo>
                    <a:pt x="382" y="50"/>
                    <a:pt x="382" y="50"/>
                    <a:pt x="382" y="50"/>
                  </a:cubicBezTo>
                  <a:cubicBezTo>
                    <a:pt x="382" y="50"/>
                    <a:pt x="382" y="50"/>
                    <a:pt x="382" y="50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3" y="27"/>
                    <a:pt x="384" y="26"/>
                    <a:pt x="384" y="25"/>
                  </a:cubicBezTo>
                  <a:cubicBezTo>
                    <a:pt x="385" y="24"/>
                    <a:pt x="386" y="23"/>
                    <a:pt x="386" y="23"/>
                  </a:cubicBezTo>
                  <a:cubicBezTo>
                    <a:pt x="387" y="22"/>
                    <a:pt x="388" y="22"/>
                    <a:pt x="388" y="22"/>
                  </a:cubicBezTo>
                  <a:cubicBezTo>
                    <a:pt x="389" y="21"/>
                    <a:pt x="389" y="21"/>
                    <a:pt x="390" y="21"/>
                  </a:cubicBezTo>
                  <a:cubicBezTo>
                    <a:pt x="391" y="21"/>
                    <a:pt x="391" y="21"/>
                    <a:pt x="391" y="21"/>
                  </a:cubicBezTo>
                  <a:cubicBezTo>
                    <a:pt x="392" y="21"/>
                    <a:pt x="392" y="22"/>
                    <a:pt x="393" y="22"/>
                  </a:cubicBezTo>
                  <a:cubicBezTo>
                    <a:pt x="393" y="22"/>
                    <a:pt x="393" y="22"/>
                    <a:pt x="394" y="22"/>
                  </a:cubicBezTo>
                  <a:cubicBezTo>
                    <a:pt x="394" y="22"/>
                    <a:pt x="394" y="22"/>
                    <a:pt x="394" y="22"/>
                  </a:cubicBezTo>
                  <a:cubicBezTo>
                    <a:pt x="394" y="22"/>
                    <a:pt x="395" y="22"/>
                    <a:pt x="395" y="22"/>
                  </a:cubicBezTo>
                  <a:cubicBezTo>
                    <a:pt x="395" y="22"/>
                    <a:pt x="395" y="22"/>
                    <a:pt x="395" y="21"/>
                  </a:cubicBezTo>
                  <a:cubicBezTo>
                    <a:pt x="395" y="21"/>
                    <a:pt x="395" y="21"/>
                    <a:pt x="395" y="21"/>
                  </a:cubicBezTo>
                  <a:cubicBezTo>
                    <a:pt x="395" y="20"/>
                    <a:pt x="395" y="20"/>
                    <a:pt x="395" y="19"/>
                  </a:cubicBezTo>
                  <a:cubicBezTo>
                    <a:pt x="395" y="19"/>
                    <a:pt x="395" y="18"/>
                    <a:pt x="395" y="18"/>
                  </a:cubicBezTo>
                  <a:moveTo>
                    <a:pt x="343" y="30"/>
                  </a:moveTo>
                  <a:cubicBezTo>
                    <a:pt x="343" y="29"/>
                    <a:pt x="343" y="28"/>
                    <a:pt x="344" y="26"/>
                  </a:cubicBezTo>
                  <a:cubicBezTo>
                    <a:pt x="344" y="25"/>
                    <a:pt x="345" y="24"/>
                    <a:pt x="345" y="23"/>
                  </a:cubicBezTo>
                  <a:cubicBezTo>
                    <a:pt x="346" y="22"/>
                    <a:pt x="347" y="22"/>
                    <a:pt x="348" y="21"/>
                  </a:cubicBezTo>
                  <a:cubicBezTo>
                    <a:pt x="349" y="20"/>
                    <a:pt x="351" y="20"/>
                    <a:pt x="352" y="20"/>
                  </a:cubicBezTo>
                  <a:cubicBezTo>
                    <a:pt x="355" y="20"/>
                    <a:pt x="357" y="21"/>
                    <a:pt x="359" y="23"/>
                  </a:cubicBezTo>
                  <a:cubicBezTo>
                    <a:pt x="360" y="25"/>
                    <a:pt x="361" y="27"/>
                    <a:pt x="361" y="30"/>
                  </a:cubicBezTo>
                  <a:lnTo>
                    <a:pt x="343" y="30"/>
                  </a:lnTo>
                  <a:close/>
                  <a:moveTo>
                    <a:pt x="367" y="31"/>
                  </a:moveTo>
                  <a:cubicBezTo>
                    <a:pt x="367" y="29"/>
                    <a:pt x="366" y="27"/>
                    <a:pt x="366" y="25"/>
                  </a:cubicBezTo>
                  <a:cubicBezTo>
                    <a:pt x="365" y="23"/>
                    <a:pt x="364" y="21"/>
                    <a:pt x="363" y="20"/>
                  </a:cubicBezTo>
                  <a:cubicBezTo>
                    <a:pt x="362" y="19"/>
                    <a:pt x="361" y="18"/>
                    <a:pt x="359" y="17"/>
                  </a:cubicBezTo>
                  <a:cubicBezTo>
                    <a:pt x="357" y="16"/>
                    <a:pt x="355" y="16"/>
                    <a:pt x="352" y="16"/>
                  </a:cubicBezTo>
                  <a:cubicBezTo>
                    <a:pt x="350" y="16"/>
                    <a:pt x="348" y="16"/>
                    <a:pt x="346" y="17"/>
                  </a:cubicBezTo>
                  <a:cubicBezTo>
                    <a:pt x="344" y="18"/>
                    <a:pt x="342" y="19"/>
                    <a:pt x="341" y="20"/>
                  </a:cubicBezTo>
                  <a:cubicBezTo>
                    <a:pt x="340" y="22"/>
                    <a:pt x="339" y="24"/>
                    <a:pt x="338" y="26"/>
                  </a:cubicBezTo>
                  <a:cubicBezTo>
                    <a:pt x="337" y="28"/>
                    <a:pt x="337" y="31"/>
                    <a:pt x="337" y="34"/>
                  </a:cubicBezTo>
                  <a:cubicBezTo>
                    <a:pt x="337" y="36"/>
                    <a:pt x="337" y="39"/>
                    <a:pt x="338" y="41"/>
                  </a:cubicBezTo>
                  <a:cubicBezTo>
                    <a:pt x="339" y="43"/>
                    <a:pt x="340" y="45"/>
                    <a:pt x="341" y="47"/>
                  </a:cubicBezTo>
                  <a:cubicBezTo>
                    <a:pt x="342" y="48"/>
                    <a:pt x="344" y="49"/>
                    <a:pt x="346" y="50"/>
                  </a:cubicBezTo>
                  <a:cubicBezTo>
                    <a:pt x="348" y="51"/>
                    <a:pt x="350" y="51"/>
                    <a:pt x="353" y="51"/>
                  </a:cubicBezTo>
                  <a:cubicBezTo>
                    <a:pt x="355" y="51"/>
                    <a:pt x="356" y="51"/>
                    <a:pt x="357" y="51"/>
                  </a:cubicBezTo>
                  <a:cubicBezTo>
                    <a:pt x="359" y="51"/>
                    <a:pt x="360" y="50"/>
                    <a:pt x="361" y="50"/>
                  </a:cubicBezTo>
                  <a:cubicBezTo>
                    <a:pt x="362" y="50"/>
                    <a:pt x="363" y="49"/>
                    <a:pt x="364" y="49"/>
                  </a:cubicBezTo>
                  <a:cubicBezTo>
                    <a:pt x="364" y="49"/>
                    <a:pt x="365" y="49"/>
                    <a:pt x="365" y="49"/>
                  </a:cubicBezTo>
                  <a:cubicBezTo>
                    <a:pt x="365" y="48"/>
                    <a:pt x="365" y="48"/>
                    <a:pt x="365" y="48"/>
                  </a:cubicBezTo>
                  <a:cubicBezTo>
                    <a:pt x="365" y="48"/>
                    <a:pt x="365" y="48"/>
                    <a:pt x="365" y="48"/>
                  </a:cubicBezTo>
                  <a:cubicBezTo>
                    <a:pt x="365" y="47"/>
                    <a:pt x="365" y="47"/>
                    <a:pt x="365" y="47"/>
                  </a:cubicBezTo>
                  <a:cubicBezTo>
                    <a:pt x="365" y="47"/>
                    <a:pt x="365" y="47"/>
                    <a:pt x="365" y="46"/>
                  </a:cubicBezTo>
                  <a:cubicBezTo>
                    <a:pt x="365" y="46"/>
                    <a:pt x="365" y="45"/>
                    <a:pt x="365" y="45"/>
                  </a:cubicBezTo>
                  <a:cubicBezTo>
                    <a:pt x="365" y="45"/>
                    <a:pt x="365" y="45"/>
                    <a:pt x="365" y="44"/>
                  </a:cubicBezTo>
                  <a:cubicBezTo>
                    <a:pt x="365" y="44"/>
                    <a:pt x="365" y="44"/>
                    <a:pt x="365" y="44"/>
                  </a:cubicBezTo>
                  <a:cubicBezTo>
                    <a:pt x="365" y="44"/>
                    <a:pt x="365" y="44"/>
                    <a:pt x="364" y="44"/>
                  </a:cubicBezTo>
                  <a:cubicBezTo>
                    <a:pt x="364" y="44"/>
                    <a:pt x="364" y="44"/>
                    <a:pt x="363" y="44"/>
                  </a:cubicBezTo>
                  <a:cubicBezTo>
                    <a:pt x="362" y="45"/>
                    <a:pt x="362" y="45"/>
                    <a:pt x="361" y="45"/>
                  </a:cubicBezTo>
                  <a:cubicBezTo>
                    <a:pt x="360" y="45"/>
                    <a:pt x="359" y="46"/>
                    <a:pt x="358" y="46"/>
                  </a:cubicBezTo>
                  <a:cubicBezTo>
                    <a:pt x="357" y="46"/>
                    <a:pt x="355" y="46"/>
                    <a:pt x="354" y="46"/>
                  </a:cubicBezTo>
                  <a:cubicBezTo>
                    <a:pt x="352" y="46"/>
                    <a:pt x="350" y="46"/>
                    <a:pt x="349" y="46"/>
                  </a:cubicBezTo>
                  <a:cubicBezTo>
                    <a:pt x="347" y="45"/>
                    <a:pt x="346" y="44"/>
                    <a:pt x="345" y="43"/>
                  </a:cubicBezTo>
                  <a:cubicBezTo>
                    <a:pt x="345" y="42"/>
                    <a:pt x="344" y="41"/>
                    <a:pt x="344" y="39"/>
                  </a:cubicBezTo>
                  <a:cubicBezTo>
                    <a:pt x="343" y="38"/>
                    <a:pt x="343" y="36"/>
                    <a:pt x="343" y="35"/>
                  </a:cubicBezTo>
                  <a:cubicBezTo>
                    <a:pt x="364" y="35"/>
                    <a:pt x="364" y="35"/>
                    <a:pt x="364" y="35"/>
                  </a:cubicBezTo>
                  <a:cubicBezTo>
                    <a:pt x="365" y="35"/>
                    <a:pt x="366" y="34"/>
                    <a:pt x="366" y="34"/>
                  </a:cubicBezTo>
                  <a:cubicBezTo>
                    <a:pt x="366" y="34"/>
                    <a:pt x="367" y="33"/>
                    <a:pt x="367" y="32"/>
                  </a:cubicBezTo>
                  <a:lnTo>
                    <a:pt x="367" y="31"/>
                  </a:lnTo>
                  <a:close/>
                  <a:moveTo>
                    <a:pt x="325" y="55"/>
                  </a:moveTo>
                  <a:cubicBezTo>
                    <a:pt x="324" y="56"/>
                    <a:pt x="324" y="57"/>
                    <a:pt x="323" y="57"/>
                  </a:cubicBezTo>
                  <a:cubicBezTo>
                    <a:pt x="322" y="58"/>
                    <a:pt x="321" y="58"/>
                    <a:pt x="320" y="59"/>
                  </a:cubicBezTo>
                  <a:cubicBezTo>
                    <a:pt x="319" y="59"/>
                    <a:pt x="317" y="59"/>
                    <a:pt x="316" y="59"/>
                  </a:cubicBezTo>
                  <a:cubicBezTo>
                    <a:pt x="313" y="59"/>
                    <a:pt x="310" y="59"/>
                    <a:pt x="309" y="58"/>
                  </a:cubicBezTo>
                  <a:cubicBezTo>
                    <a:pt x="307" y="57"/>
                    <a:pt x="307" y="56"/>
                    <a:pt x="307" y="54"/>
                  </a:cubicBezTo>
                  <a:cubicBezTo>
                    <a:pt x="307" y="54"/>
                    <a:pt x="307" y="53"/>
                    <a:pt x="307" y="53"/>
                  </a:cubicBezTo>
                  <a:cubicBezTo>
                    <a:pt x="307" y="52"/>
                    <a:pt x="307" y="52"/>
                    <a:pt x="307" y="51"/>
                  </a:cubicBezTo>
                  <a:cubicBezTo>
                    <a:pt x="308" y="51"/>
                    <a:pt x="308" y="50"/>
                    <a:pt x="308" y="50"/>
                  </a:cubicBezTo>
                  <a:cubicBezTo>
                    <a:pt x="309" y="49"/>
                    <a:pt x="310" y="49"/>
                    <a:pt x="310" y="48"/>
                  </a:cubicBezTo>
                  <a:cubicBezTo>
                    <a:pt x="319" y="48"/>
                    <a:pt x="319" y="48"/>
                    <a:pt x="319" y="48"/>
                  </a:cubicBezTo>
                  <a:cubicBezTo>
                    <a:pt x="321" y="49"/>
                    <a:pt x="322" y="49"/>
                    <a:pt x="323" y="50"/>
                  </a:cubicBezTo>
                  <a:cubicBezTo>
                    <a:pt x="324" y="50"/>
                    <a:pt x="325" y="51"/>
                    <a:pt x="325" y="53"/>
                  </a:cubicBezTo>
                  <a:cubicBezTo>
                    <a:pt x="325" y="54"/>
                    <a:pt x="325" y="54"/>
                    <a:pt x="325" y="55"/>
                  </a:cubicBezTo>
                  <a:moveTo>
                    <a:pt x="322" y="30"/>
                  </a:moveTo>
                  <a:cubicBezTo>
                    <a:pt x="321" y="31"/>
                    <a:pt x="321" y="32"/>
                    <a:pt x="320" y="32"/>
                  </a:cubicBezTo>
                  <a:cubicBezTo>
                    <a:pt x="320" y="33"/>
                    <a:pt x="319" y="33"/>
                    <a:pt x="318" y="34"/>
                  </a:cubicBezTo>
                  <a:cubicBezTo>
                    <a:pt x="317" y="34"/>
                    <a:pt x="316" y="34"/>
                    <a:pt x="315" y="34"/>
                  </a:cubicBezTo>
                  <a:cubicBezTo>
                    <a:pt x="313" y="34"/>
                    <a:pt x="311" y="34"/>
                    <a:pt x="310" y="32"/>
                  </a:cubicBezTo>
                  <a:cubicBezTo>
                    <a:pt x="309" y="31"/>
                    <a:pt x="308" y="30"/>
                    <a:pt x="308" y="27"/>
                  </a:cubicBezTo>
                  <a:cubicBezTo>
                    <a:pt x="308" y="26"/>
                    <a:pt x="308" y="26"/>
                    <a:pt x="309" y="25"/>
                  </a:cubicBezTo>
                  <a:cubicBezTo>
                    <a:pt x="309" y="24"/>
                    <a:pt x="309" y="23"/>
                    <a:pt x="310" y="22"/>
                  </a:cubicBezTo>
                  <a:cubicBezTo>
                    <a:pt x="311" y="22"/>
                    <a:pt x="311" y="21"/>
                    <a:pt x="312" y="21"/>
                  </a:cubicBezTo>
                  <a:cubicBezTo>
                    <a:pt x="313" y="20"/>
                    <a:pt x="314" y="20"/>
                    <a:pt x="315" y="20"/>
                  </a:cubicBezTo>
                  <a:cubicBezTo>
                    <a:pt x="317" y="20"/>
                    <a:pt x="319" y="21"/>
                    <a:pt x="320" y="22"/>
                  </a:cubicBezTo>
                  <a:cubicBezTo>
                    <a:pt x="321" y="23"/>
                    <a:pt x="322" y="25"/>
                    <a:pt x="322" y="27"/>
                  </a:cubicBezTo>
                  <a:cubicBezTo>
                    <a:pt x="322" y="28"/>
                    <a:pt x="322" y="29"/>
                    <a:pt x="322" y="30"/>
                  </a:cubicBezTo>
                  <a:moveTo>
                    <a:pt x="331" y="17"/>
                  </a:moveTo>
                  <a:cubicBezTo>
                    <a:pt x="331" y="16"/>
                    <a:pt x="331" y="16"/>
                    <a:pt x="330" y="16"/>
                  </a:cubicBezTo>
                  <a:cubicBezTo>
                    <a:pt x="320" y="16"/>
                    <a:pt x="320" y="16"/>
                    <a:pt x="320" y="16"/>
                  </a:cubicBezTo>
                  <a:cubicBezTo>
                    <a:pt x="320" y="16"/>
                    <a:pt x="319" y="16"/>
                    <a:pt x="318" y="16"/>
                  </a:cubicBezTo>
                  <a:cubicBezTo>
                    <a:pt x="317" y="16"/>
                    <a:pt x="316" y="16"/>
                    <a:pt x="315" y="16"/>
                  </a:cubicBezTo>
                  <a:cubicBezTo>
                    <a:pt x="313" y="16"/>
                    <a:pt x="312" y="16"/>
                    <a:pt x="310" y="16"/>
                  </a:cubicBezTo>
                  <a:cubicBezTo>
                    <a:pt x="309" y="17"/>
                    <a:pt x="307" y="18"/>
                    <a:pt x="306" y="19"/>
                  </a:cubicBezTo>
                  <a:cubicBezTo>
                    <a:pt x="305" y="20"/>
                    <a:pt x="304" y="21"/>
                    <a:pt x="304" y="22"/>
                  </a:cubicBezTo>
                  <a:cubicBezTo>
                    <a:pt x="303" y="24"/>
                    <a:pt x="303" y="26"/>
                    <a:pt x="303" y="27"/>
                  </a:cubicBezTo>
                  <a:cubicBezTo>
                    <a:pt x="303" y="29"/>
                    <a:pt x="303" y="30"/>
                    <a:pt x="303" y="32"/>
                  </a:cubicBezTo>
                  <a:cubicBezTo>
                    <a:pt x="304" y="33"/>
                    <a:pt x="304" y="34"/>
                    <a:pt x="305" y="35"/>
                  </a:cubicBezTo>
                  <a:cubicBezTo>
                    <a:pt x="304" y="35"/>
                    <a:pt x="303" y="36"/>
                    <a:pt x="303" y="38"/>
                  </a:cubicBezTo>
                  <a:cubicBezTo>
                    <a:pt x="302" y="39"/>
                    <a:pt x="302" y="40"/>
                    <a:pt x="302" y="42"/>
                  </a:cubicBezTo>
                  <a:cubicBezTo>
                    <a:pt x="302" y="43"/>
                    <a:pt x="302" y="44"/>
                    <a:pt x="303" y="44"/>
                  </a:cubicBezTo>
                  <a:cubicBezTo>
                    <a:pt x="303" y="45"/>
                    <a:pt x="304" y="46"/>
                    <a:pt x="305" y="47"/>
                  </a:cubicBezTo>
                  <a:cubicBezTo>
                    <a:pt x="305" y="47"/>
                    <a:pt x="304" y="48"/>
                    <a:pt x="303" y="49"/>
                  </a:cubicBezTo>
                  <a:cubicBezTo>
                    <a:pt x="303" y="49"/>
                    <a:pt x="302" y="50"/>
                    <a:pt x="302" y="51"/>
                  </a:cubicBezTo>
                  <a:cubicBezTo>
                    <a:pt x="301" y="51"/>
                    <a:pt x="301" y="52"/>
                    <a:pt x="301" y="53"/>
                  </a:cubicBezTo>
                  <a:cubicBezTo>
                    <a:pt x="301" y="53"/>
                    <a:pt x="301" y="54"/>
                    <a:pt x="301" y="55"/>
                  </a:cubicBezTo>
                  <a:cubicBezTo>
                    <a:pt x="301" y="56"/>
                    <a:pt x="301" y="57"/>
                    <a:pt x="301" y="58"/>
                  </a:cubicBezTo>
                  <a:cubicBezTo>
                    <a:pt x="302" y="59"/>
                    <a:pt x="303" y="60"/>
                    <a:pt x="304" y="61"/>
                  </a:cubicBezTo>
                  <a:cubicBezTo>
                    <a:pt x="305" y="62"/>
                    <a:pt x="307" y="63"/>
                    <a:pt x="309" y="63"/>
                  </a:cubicBezTo>
                  <a:cubicBezTo>
                    <a:pt x="310" y="63"/>
                    <a:pt x="313" y="64"/>
                    <a:pt x="315" y="64"/>
                  </a:cubicBezTo>
                  <a:cubicBezTo>
                    <a:pt x="318" y="64"/>
                    <a:pt x="320" y="63"/>
                    <a:pt x="322" y="63"/>
                  </a:cubicBezTo>
                  <a:cubicBezTo>
                    <a:pt x="324" y="62"/>
                    <a:pt x="326" y="61"/>
                    <a:pt x="327" y="60"/>
                  </a:cubicBezTo>
                  <a:cubicBezTo>
                    <a:pt x="328" y="59"/>
                    <a:pt x="329" y="58"/>
                    <a:pt x="330" y="57"/>
                  </a:cubicBezTo>
                  <a:cubicBezTo>
                    <a:pt x="331" y="55"/>
                    <a:pt x="331" y="54"/>
                    <a:pt x="331" y="53"/>
                  </a:cubicBezTo>
                  <a:cubicBezTo>
                    <a:pt x="331" y="51"/>
                    <a:pt x="331" y="50"/>
                    <a:pt x="330" y="49"/>
                  </a:cubicBezTo>
                  <a:cubicBezTo>
                    <a:pt x="330" y="48"/>
                    <a:pt x="329" y="47"/>
                    <a:pt x="328" y="46"/>
                  </a:cubicBezTo>
                  <a:cubicBezTo>
                    <a:pt x="327" y="45"/>
                    <a:pt x="326" y="45"/>
                    <a:pt x="324" y="44"/>
                  </a:cubicBezTo>
                  <a:cubicBezTo>
                    <a:pt x="323" y="44"/>
                    <a:pt x="322" y="44"/>
                    <a:pt x="320" y="44"/>
                  </a:cubicBezTo>
                  <a:cubicBezTo>
                    <a:pt x="311" y="43"/>
                    <a:pt x="311" y="43"/>
                    <a:pt x="311" y="43"/>
                  </a:cubicBezTo>
                  <a:cubicBezTo>
                    <a:pt x="310" y="43"/>
                    <a:pt x="309" y="43"/>
                    <a:pt x="308" y="43"/>
                  </a:cubicBezTo>
                  <a:cubicBezTo>
                    <a:pt x="308" y="42"/>
                    <a:pt x="307" y="41"/>
                    <a:pt x="307" y="40"/>
                  </a:cubicBezTo>
                  <a:cubicBezTo>
                    <a:pt x="307" y="40"/>
                    <a:pt x="307" y="39"/>
                    <a:pt x="308" y="39"/>
                  </a:cubicBezTo>
                  <a:cubicBezTo>
                    <a:pt x="308" y="38"/>
                    <a:pt x="308" y="37"/>
                    <a:pt x="309" y="37"/>
                  </a:cubicBezTo>
                  <a:cubicBezTo>
                    <a:pt x="309" y="38"/>
                    <a:pt x="310" y="38"/>
                    <a:pt x="311" y="38"/>
                  </a:cubicBezTo>
                  <a:cubicBezTo>
                    <a:pt x="313" y="39"/>
                    <a:pt x="314" y="39"/>
                    <a:pt x="315" y="39"/>
                  </a:cubicBezTo>
                  <a:cubicBezTo>
                    <a:pt x="317" y="39"/>
                    <a:pt x="319" y="39"/>
                    <a:pt x="320" y="38"/>
                  </a:cubicBezTo>
                  <a:cubicBezTo>
                    <a:pt x="322" y="38"/>
                    <a:pt x="323" y="37"/>
                    <a:pt x="324" y="36"/>
                  </a:cubicBezTo>
                  <a:cubicBezTo>
                    <a:pt x="325" y="35"/>
                    <a:pt x="326" y="34"/>
                    <a:pt x="327" y="32"/>
                  </a:cubicBezTo>
                  <a:cubicBezTo>
                    <a:pt x="327" y="31"/>
                    <a:pt x="328" y="29"/>
                    <a:pt x="328" y="27"/>
                  </a:cubicBezTo>
                  <a:cubicBezTo>
                    <a:pt x="328" y="26"/>
                    <a:pt x="328" y="25"/>
                    <a:pt x="327" y="24"/>
                  </a:cubicBezTo>
                  <a:cubicBezTo>
                    <a:pt x="327" y="23"/>
                    <a:pt x="326" y="22"/>
                    <a:pt x="326" y="21"/>
                  </a:cubicBezTo>
                  <a:cubicBezTo>
                    <a:pt x="330" y="21"/>
                    <a:pt x="330" y="21"/>
                    <a:pt x="330" y="21"/>
                  </a:cubicBezTo>
                  <a:cubicBezTo>
                    <a:pt x="331" y="21"/>
                    <a:pt x="331" y="21"/>
                    <a:pt x="331" y="20"/>
                  </a:cubicBezTo>
                  <a:cubicBezTo>
                    <a:pt x="331" y="20"/>
                    <a:pt x="331" y="20"/>
                    <a:pt x="331" y="19"/>
                  </a:cubicBezTo>
                  <a:cubicBezTo>
                    <a:pt x="331" y="18"/>
                    <a:pt x="331" y="17"/>
                    <a:pt x="331" y="17"/>
                  </a:cubicBezTo>
                  <a:moveTo>
                    <a:pt x="289" y="4"/>
                  </a:moveTo>
                  <a:cubicBezTo>
                    <a:pt x="289" y="4"/>
                    <a:pt x="288" y="3"/>
                    <a:pt x="287" y="3"/>
                  </a:cubicBezTo>
                  <a:cubicBezTo>
                    <a:pt x="285" y="3"/>
                    <a:pt x="285" y="4"/>
                    <a:pt x="284" y="4"/>
                  </a:cubicBezTo>
                  <a:cubicBezTo>
                    <a:pt x="284" y="5"/>
                    <a:pt x="283" y="5"/>
                    <a:pt x="283" y="7"/>
                  </a:cubicBezTo>
                  <a:cubicBezTo>
                    <a:pt x="283" y="8"/>
                    <a:pt x="284" y="9"/>
                    <a:pt x="284" y="9"/>
                  </a:cubicBezTo>
                  <a:cubicBezTo>
                    <a:pt x="285" y="10"/>
                    <a:pt x="285" y="10"/>
                    <a:pt x="287" y="10"/>
                  </a:cubicBezTo>
                  <a:cubicBezTo>
                    <a:pt x="288" y="10"/>
                    <a:pt x="289" y="10"/>
                    <a:pt x="289" y="9"/>
                  </a:cubicBezTo>
                  <a:cubicBezTo>
                    <a:pt x="290" y="9"/>
                    <a:pt x="290" y="8"/>
                    <a:pt x="290" y="7"/>
                  </a:cubicBezTo>
                  <a:cubicBezTo>
                    <a:pt x="290" y="5"/>
                    <a:pt x="290" y="5"/>
                    <a:pt x="289" y="4"/>
                  </a:cubicBezTo>
                  <a:moveTo>
                    <a:pt x="277" y="4"/>
                  </a:moveTo>
                  <a:cubicBezTo>
                    <a:pt x="276" y="4"/>
                    <a:pt x="275" y="3"/>
                    <a:pt x="274" y="3"/>
                  </a:cubicBezTo>
                  <a:cubicBezTo>
                    <a:pt x="273" y="3"/>
                    <a:pt x="272" y="4"/>
                    <a:pt x="271" y="4"/>
                  </a:cubicBezTo>
                  <a:cubicBezTo>
                    <a:pt x="271" y="5"/>
                    <a:pt x="271" y="5"/>
                    <a:pt x="271" y="7"/>
                  </a:cubicBezTo>
                  <a:cubicBezTo>
                    <a:pt x="271" y="8"/>
                    <a:pt x="271" y="9"/>
                    <a:pt x="271" y="9"/>
                  </a:cubicBezTo>
                  <a:cubicBezTo>
                    <a:pt x="272" y="10"/>
                    <a:pt x="273" y="10"/>
                    <a:pt x="274" y="10"/>
                  </a:cubicBezTo>
                  <a:cubicBezTo>
                    <a:pt x="275" y="10"/>
                    <a:pt x="276" y="10"/>
                    <a:pt x="277" y="9"/>
                  </a:cubicBezTo>
                  <a:cubicBezTo>
                    <a:pt x="277" y="9"/>
                    <a:pt x="277" y="8"/>
                    <a:pt x="277" y="7"/>
                  </a:cubicBezTo>
                  <a:cubicBezTo>
                    <a:pt x="277" y="5"/>
                    <a:pt x="277" y="5"/>
                    <a:pt x="277" y="4"/>
                  </a:cubicBezTo>
                  <a:moveTo>
                    <a:pt x="287" y="42"/>
                  </a:moveTo>
                  <a:cubicBezTo>
                    <a:pt x="285" y="43"/>
                    <a:pt x="284" y="45"/>
                    <a:pt x="282" y="45"/>
                  </a:cubicBezTo>
                  <a:cubicBezTo>
                    <a:pt x="281" y="46"/>
                    <a:pt x="280" y="47"/>
                    <a:pt x="278" y="47"/>
                  </a:cubicBezTo>
                  <a:cubicBezTo>
                    <a:pt x="276" y="47"/>
                    <a:pt x="275" y="46"/>
                    <a:pt x="274" y="45"/>
                  </a:cubicBezTo>
                  <a:cubicBezTo>
                    <a:pt x="273" y="44"/>
                    <a:pt x="272" y="43"/>
                    <a:pt x="272" y="41"/>
                  </a:cubicBezTo>
                  <a:cubicBezTo>
                    <a:pt x="272" y="40"/>
                    <a:pt x="272" y="39"/>
                    <a:pt x="273" y="38"/>
                  </a:cubicBezTo>
                  <a:cubicBezTo>
                    <a:pt x="273" y="38"/>
                    <a:pt x="274" y="37"/>
                    <a:pt x="274" y="36"/>
                  </a:cubicBezTo>
                  <a:cubicBezTo>
                    <a:pt x="275" y="36"/>
                    <a:pt x="276" y="36"/>
                    <a:pt x="277" y="35"/>
                  </a:cubicBezTo>
                  <a:cubicBezTo>
                    <a:pt x="278" y="35"/>
                    <a:pt x="280" y="35"/>
                    <a:pt x="282" y="35"/>
                  </a:cubicBezTo>
                  <a:cubicBezTo>
                    <a:pt x="287" y="35"/>
                    <a:pt x="287" y="35"/>
                    <a:pt x="287" y="35"/>
                  </a:cubicBezTo>
                  <a:lnTo>
                    <a:pt x="287" y="42"/>
                  </a:lnTo>
                  <a:close/>
                  <a:moveTo>
                    <a:pt x="293" y="28"/>
                  </a:moveTo>
                  <a:cubicBezTo>
                    <a:pt x="293" y="26"/>
                    <a:pt x="292" y="24"/>
                    <a:pt x="292" y="22"/>
                  </a:cubicBezTo>
                  <a:cubicBezTo>
                    <a:pt x="291" y="21"/>
                    <a:pt x="291" y="20"/>
                    <a:pt x="290" y="19"/>
                  </a:cubicBezTo>
                  <a:cubicBezTo>
                    <a:pt x="289" y="18"/>
                    <a:pt x="287" y="17"/>
                    <a:pt x="286" y="16"/>
                  </a:cubicBezTo>
                  <a:cubicBezTo>
                    <a:pt x="284" y="16"/>
                    <a:pt x="282" y="16"/>
                    <a:pt x="280" y="16"/>
                  </a:cubicBezTo>
                  <a:cubicBezTo>
                    <a:pt x="278" y="16"/>
                    <a:pt x="277" y="16"/>
                    <a:pt x="276" y="16"/>
                  </a:cubicBezTo>
                  <a:cubicBezTo>
                    <a:pt x="275" y="16"/>
                    <a:pt x="274" y="16"/>
                    <a:pt x="273" y="17"/>
                  </a:cubicBezTo>
                  <a:cubicBezTo>
                    <a:pt x="272" y="17"/>
                    <a:pt x="271" y="18"/>
                    <a:pt x="270" y="18"/>
                  </a:cubicBezTo>
                  <a:cubicBezTo>
                    <a:pt x="269" y="18"/>
                    <a:pt x="269" y="19"/>
                    <a:pt x="268" y="19"/>
                  </a:cubicBezTo>
                  <a:cubicBezTo>
                    <a:pt x="268" y="19"/>
                    <a:pt x="268" y="20"/>
                    <a:pt x="268" y="20"/>
                  </a:cubicBezTo>
                  <a:cubicBezTo>
                    <a:pt x="268" y="20"/>
                    <a:pt x="267" y="21"/>
                    <a:pt x="267" y="21"/>
                  </a:cubicBezTo>
                  <a:cubicBezTo>
                    <a:pt x="267" y="22"/>
                    <a:pt x="268" y="22"/>
                    <a:pt x="268" y="22"/>
                  </a:cubicBezTo>
                  <a:cubicBezTo>
                    <a:pt x="268" y="23"/>
                    <a:pt x="268" y="23"/>
                    <a:pt x="268" y="23"/>
                  </a:cubicBezTo>
                  <a:cubicBezTo>
                    <a:pt x="268" y="23"/>
                    <a:pt x="268" y="24"/>
                    <a:pt x="268" y="24"/>
                  </a:cubicBezTo>
                  <a:cubicBezTo>
                    <a:pt x="268" y="24"/>
                    <a:pt x="268" y="24"/>
                    <a:pt x="269" y="24"/>
                  </a:cubicBezTo>
                  <a:cubicBezTo>
                    <a:pt x="269" y="24"/>
                    <a:pt x="269" y="24"/>
                    <a:pt x="270" y="23"/>
                  </a:cubicBezTo>
                  <a:cubicBezTo>
                    <a:pt x="271" y="23"/>
                    <a:pt x="271" y="22"/>
                    <a:pt x="272" y="22"/>
                  </a:cubicBezTo>
                  <a:cubicBezTo>
                    <a:pt x="273" y="22"/>
                    <a:pt x="274" y="21"/>
                    <a:pt x="275" y="21"/>
                  </a:cubicBezTo>
                  <a:cubicBezTo>
                    <a:pt x="276" y="21"/>
                    <a:pt x="278" y="20"/>
                    <a:pt x="279" y="20"/>
                  </a:cubicBezTo>
                  <a:cubicBezTo>
                    <a:pt x="281" y="20"/>
                    <a:pt x="282" y="21"/>
                    <a:pt x="283" y="21"/>
                  </a:cubicBezTo>
                  <a:cubicBezTo>
                    <a:pt x="284" y="21"/>
                    <a:pt x="284" y="22"/>
                    <a:pt x="285" y="22"/>
                  </a:cubicBezTo>
                  <a:cubicBezTo>
                    <a:pt x="286" y="23"/>
                    <a:pt x="286" y="24"/>
                    <a:pt x="286" y="25"/>
                  </a:cubicBezTo>
                  <a:cubicBezTo>
                    <a:pt x="286" y="26"/>
                    <a:pt x="287" y="27"/>
                    <a:pt x="287" y="28"/>
                  </a:cubicBezTo>
                  <a:cubicBezTo>
                    <a:pt x="287" y="31"/>
                    <a:pt x="287" y="31"/>
                    <a:pt x="287" y="31"/>
                  </a:cubicBezTo>
                  <a:cubicBezTo>
                    <a:pt x="282" y="31"/>
                    <a:pt x="282" y="31"/>
                    <a:pt x="282" y="31"/>
                  </a:cubicBezTo>
                  <a:cubicBezTo>
                    <a:pt x="280" y="31"/>
                    <a:pt x="277" y="31"/>
                    <a:pt x="275" y="31"/>
                  </a:cubicBezTo>
                  <a:cubicBezTo>
                    <a:pt x="273" y="32"/>
                    <a:pt x="272" y="32"/>
                    <a:pt x="270" y="33"/>
                  </a:cubicBezTo>
                  <a:cubicBezTo>
                    <a:pt x="269" y="34"/>
                    <a:pt x="268" y="35"/>
                    <a:pt x="267" y="37"/>
                  </a:cubicBezTo>
                  <a:cubicBezTo>
                    <a:pt x="266" y="38"/>
                    <a:pt x="266" y="39"/>
                    <a:pt x="266" y="41"/>
                  </a:cubicBezTo>
                  <a:cubicBezTo>
                    <a:pt x="266" y="43"/>
                    <a:pt x="266" y="44"/>
                    <a:pt x="267" y="46"/>
                  </a:cubicBezTo>
                  <a:cubicBezTo>
                    <a:pt x="267" y="47"/>
                    <a:pt x="268" y="48"/>
                    <a:pt x="269" y="49"/>
                  </a:cubicBezTo>
                  <a:cubicBezTo>
                    <a:pt x="270" y="49"/>
                    <a:pt x="271" y="50"/>
                    <a:pt x="273" y="51"/>
                  </a:cubicBezTo>
                  <a:cubicBezTo>
                    <a:pt x="274" y="51"/>
                    <a:pt x="275" y="51"/>
                    <a:pt x="277" y="51"/>
                  </a:cubicBezTo>
                  <a:cubicBezTo>
                    <a:pt x="279" y="51"/>
                    <a:pt x="281" y="51"/>
                    <a:pt x="283" y="50"/>
                  </a:cubicBezTo>
                  <a:cubicBezTo>
                    <a:pt x="284" y="49"/>
                    <a:pt x="286" y="48"/>
                    <a:pt x="287" y="46"/>
                  </a:cubicBezTo>
                  <a:cubicBezTo>
                    <a:pt x="287" y="50"/>
                    <a:pt x="287" y="50"/>
                    <a:pt x="287" y="50"/>
                  </a:cubicBezTo>
                  <a:cubicBezTo>
                    <a:pt x="287" y="50"/>
                    <a:pt x="287" y="50"/>
                    <a:pt x="288" y="50"/>
                  </a:cubicBezTo>
                  <a:cubicBezTo>
                    <a:pt x="288" y="50"/>
                    <a:pt x="288" y="51"/>
                    <a:pt x="288" y="51"/>
                  </a:cubicBezTo>
                  <a:cubicBezTo>
                    <a:pt x="289" y="51"/>
                    <a:pt x="289" y="51"/>
                    <a:pt x="290" y="51"/>
                  </a:cubicBezTo>
                  <a:cubicBezTo>
                    <a:pt x="291" y="51"/>
                    <a:pt x="291" y="51"/>
                    <a:pt x="291" y="51"/>
                  </a:cubicBezTo>
                  <a:cubicBezTo>
                    <a:pt x="292" y="51"/>
                    <a:pt x="292" y="50"/>
                    <a:pt x="292" y="50"/>
                  </a:cubicBezTo>
                  <a:cubicBezTo>
                    <a:pt x="292" y="50"/>
                    <a:pt x="293" y="50"/>
                    <a:pt x="293" y="50"/>
                  </a:cubicBezTo>
                  <a:lnTo>
                    <a:pt x="293" y="28"/>
                  </a:lnTo>
                  <a:close/>
                  <a:moveTo>
                    <a:pt x="260" y="18"/>
                  </a:moveTo>
                  <a:cubicBezTo>
                    <a:pt x="260" y="18"/>
                    <a:pt x="260" y="17"/>
                    <a:pt x="260" y="17"/>
                  </a:cubicBezTo>
                  <a:cubicBezTo>
                    <a:pt x="260" y="17"/>
                    <a:pt x="260" y="17"/>
                    <a:pt x="260" y="17"/>
                  </a:cubicBezTo>
                  <a:cubicBezTo>
                    <a:pt x="260" y="17"/>
                    <a:pt x="260" y="17"/>
                    <a:pt x="260" y="17"/>
                  </a:cubicBezTo>
                  <a:cubicBezTo>
                    <a:pt x="260" y="16"/>
                    <a:pt x="259" y="16"/>
                    <a:pt x="259" y="16"/>
                  </a:cubicBezTo>
                  <a:cubicBezTo>
                    <a:pt x="259" y="16"/>
                    <a:pt x="258" y="16"/>
                    <a:pt x="258" y="16"/>
                  </a:cubicBezTo>
                  <a:cubicBezTo>
                    <a:pt x="257" y="16"/>
                    <a:pt x="257" y="16"/>
                    <a:pt x="257" y="16"/>
                  </a:cubicBezTo>
                  <a:cubicBezTo>
                    <a:pt x="256" y="16"/>
                    <a:pt x="256" y="16"/>
                    <a:pt x="256" y="16"/>
                  </a:cubicBezTo>
                  <a:cubicBezTo>
                    <a:pt x="255" y="16"/>
                    <a:pt x="254" y="16"/>
                    <a:pt x="253" y="16"/>
                  </a:cubicBezTo>
                  <a:cubicBezTo>
                    <a:pt x="253" y="16"/>
                    <a:pt x="252" y="16"/>
                    <a:pt x="251" y="17"/>
                  </a:cubicBezTo>
                  <a:cubicBezTo>
                    <a:pt x="251" y="17"/>
                    <a:pt x="250" y="18"/>
                    <a:pt x="249" y="19"/>
                  </a:cubicBezTo>
                  <a:cubicBezTo>
                    <a:pt x="248" y="20"/>
                    <a:pt x="248" y="21"/>
                    <a:pt x="247" y="22"/>
                  </a:cubicBezTo>
                  <a:cubicBezTo>
                    <a:pt x="247" y="17"/>
                    <a:pt x="247" y="17"/>
                    <a:pt x="247" y="17"/>
                  </a:cubicBezTo>
                  <a:cubicBezTo>
                    <a:pt x="247" y="17"/>
                    <a:pt x="247" y="17"/>
                    <a:pt x="247" y="17"/>
                  </a:cubicBezTo>
                  <a:cubicBezTo>
                    <a:pt x="246" y="17"/>
                    <a:pt x="246" y="16"/>
                    <a:pt x="246" y="16"/>
                  </a:cubicBezTo>
                  <a:cubicBezTo>
                    <a:pt x="246" y="16"/>
                    <a:pt x="246" y="16"/>
                    <a:pt x="245" y="16"/>
                  </a:cubicBezTo>
                  <a:cubicBezTo>
                    <a:pt x="245" y="16"/>
                    <a:pt x="245" y="16"/>
                    <a:pt x="244" y="16"/>
                  </a:cubicBezTo>
                  <a:cubicBezTo>
                    <a:pt x="243" y="16"/>
                    <a:pt x="243" y="16"/>
                    <a:pt x="243" y="16"/>
                  </a:cubicBezTo>
                  <a:cubicBezTo>
                    <a:pt x="242" y="16"/>
                    <a:pt x="242" y="16"/>
                    <a:pt x="242" y="16"/>
                  </a:cubicBezTo>
                  <a:cubicBezTo>
                    <a:pt x="242" y="16"/>
                    <a:pt x="241" y="17"/>
                    <a:pt x="241" y="17"/>
                  </a:cubicBezTo>
                  <a:cubicBezTo>
                    <a:pt x="241" y="17"/>
                    <a:pt x="241" y="17"/>
                    <a:pt x="241" y="17"/>
                  </a:cubicBezTo>
                  <a:cubicBezTo>
                    <a:pt x="241" y="50"/>
                    <a:pt x="241" y="50"/>
                    <a:pt x="241" y="50"/>
                  </a:cubicBezTo>
                  <a:cubicBezTo>
                    <a:pt x="241" y="50"/>
                    <a:pt x="241" y="50"/>
                    <a:pt x="241" y="50"/>
                  </a:cubicBezTo>
                  <a:cubicBezTo>
                    <a:pt x="241" y="50"/>
                    <a:pt x="242" y="50"/>
                    <a:pt x="242" y="50"/>
                  </a:cubicBezTo>
                  <a:cubicBezTo>
                    <a:pt x="242" y="51"/>
                    <a:pt x="242" y="51"/>
                    <a:pt x="243" y="51"/>
                  </a:cubicBezTo>
                  <a:cubicBezTo>
                    <a:pt x="243" y="51"/>
                    <a:pt x="244" y="51"/>
                    <a:pt x="244" y="51"/>
                  </a:cubicBezTo>
                  <a:cubicBezTo>
                    <a:pt x="245" y="51"/>
                    <a:pt x="245" y="51"/>
                    <a:pt x="246" y="51"/>
                  </a:cubicBezTo>
                  <a:cubicBezTo>
                    <a:pt x="246" y="51"/>
                    <a:pt x="246" y="51"/>
                    <a:pt x="247" y="50"/>
                  </a:cubicBezTo>
                  <a:cubicBezTo>
                    <a:pt x="247" y="50"/>
                    <a:pt x="247" y="50"/>
                    <a:pt x="247" y="50"/>
                  </a:cubicBezTo>
                  <a:cubicBezTo>
                    <a:pt x="247" y="50"/>
                    <a:pt x="247" y="50"/>
                    <a:pt x="247" y="50"/>
                  </a:cubicBezTo>
                  <a:cubicBezTo>
                    <a:pt x="247" y="28"/>
                    <a:pt x="247" y="28"/>
                    <a:pt x="247" y="28"/>
                  </a:cubicBezTo>
                  <a:cubicBezTo>
                    <a:pt x="248" y="27"/>
                    <a:pt x="249" y="26"/>
                    <a:pt x="250" y="25"/>
                  </a:cubicBezTo>
                  <a:cubicBezTo>
                    <a:pt x="250" y="24"/>
                    <a:pt x="251" y="23"/>
                    <a:pt x="252" y="23"/>
                  </a:cubicBezTo>
                  <a:cubicBezTo>
                    <a:pt x="252" y="22"/>
                    <a:pt x="253" y="22"/>
                    <a:pt x="253" y="22"/>
                  </a:cubicBezTo>
                  <a:cubicBezTo>
                    <a:pt x="254" y="21"/>
                    <a:pt x="255" y="21"/>
                    <a:pt x="255" y="21"/>
                  </a:cubicBezTo>
                  <a:cubicBezTo>
                    <a:pt x="256" y="21"/>
                    <a:pt x="256" y="21"/>
                    <a:pt x="257" y="21"/>
                  </a:cubicBezTo>
                  <a:cubicBezTo>
                    <a:pt x="257" y="21"/>
                    <a:pt x="257" y="22"/>
                    <a:pt x="258" y="22"/>
                  </a:cubicBezTo>
                  <a:cubicBezTo>
                    <a:pt x="258" y="22"/>
                    <a:pt x="258" y="22"/>
                    <a:pt x="259" y="22"/>
                  </a:cubicBezTo>
                  <a:cubicBezTo>
                    <a:pt x="259" y="22"/>
                    <a:pt x="259" y="22"/>
                    <a:pt x="259" y="22"/>
                  </a:cubicBezTo>
                  <a:cubicBezTo>
                    <a:pt x="260" y="22"/>
                    <a:pt x="260" y="22"/>
                    <a:pt x="260" y="22"/>
                  </a:cubicBezTo>
                  <a:cubicBezTo>
                    <a:pt x="260" y="22"/>
                    <a:pt x="260" y="22"/>
                    <a:pt x="260" y="21"/>
                  </a:cubicBezTo>
                  <a:cubicBezTo>
                    <a:pt x="260" y="21"/>
                    <a:pt x="260" y="21"/>
                    <a:pt x="260" y="21"/>
                  </a:cubicBezTo>
                  <a:cubicBezTo>
                    <a:pt x="260" y="20"/>
                    <a:pt x="260" y="20"/>
                    <a:pt x="260" y="19"/>
                  </a:cubicBezTo>
                  <a:cubicBezTo>
                    <a:pt x="260" y="19"/>
                    <a:pt x="260" y="18"/>
                    <a:pt x="260" y="18"/>
                  </a:cubicBezTo>
                  <a:moveTo>
                    <a:pt x="233" y="46"/>
                  </a:moveTo>
                  <a:cubicBezTo>
                    <a:pt x="233" y="46"/>
                    <a:pt x="233" y="46"/>
                    <a:pt x="233" y="45"/>
                  </a:cubicBezTo>
                  <a:cubicBezTo>
                    <a:pt x="233" y="45"/>
                    <a:pt x="233" y="45"/>
                    <a:pt x="232" y="45"/>
                  </a:cubicBezTo>
                  <a:cubicBezTo>
                    <a:pt x="232" y="45"/>
                    <a:pt x="232" y="45"/>
                    <a:pt x="232" y="45"/>
                  </a:cubicBezTo>
                  <a:cubicBezTo>
                    <a:pt x="232" y="45"/>
                    <a:pt x="232" y="45"/>
                    <a:pt x="231" y="45"/>
                  </a:cubicBezTo>
                  <a:cubicBezTo>
                    <a:pt x="231" y="45"/>
                    <a:pt x="231" y="45"/>
                    <a:pt x="231" y="46"/>
                  </a:cubicBezTo>
                  <a:cubicBezTo>
                    <a:pt x="230" y="46"/>
                    <a:pt x="230" y="46"/>
                    <a:pt x="229" y="46"/>
                  </a:cubicBezTo>
                  <a:cubicBezTo>
                    <a:pt x="229" y="46"/>
                    <a:pt x="228" y="46"/>
                    <a:pt x="228" y="46"/>
                  </a:cubicBezTo>
                  <a:cubicBezTo>
                    <a:pt x="226" y="46"/>
                    <a:pt x="225" y="45"/>
                    <a:pt x="224" y="44"/>
                  </a:cubicBezTo>
                  <a:cubicBezTo>
                    <a:pt x="224" y="43"/>
                    <a:pt x="223" y="42"/>
                    <a:pt x="223" y="39"/>
                  </a:cubicBezTo>
                  <a:cubicBezTo>
                    <a:pt x="223" y="21"/>
                    <a:pt x="223" y="21"/>
                    <a:pt x="223" y="21"/>
                  </a:cubicBezTo>
                  <a:cubicBezTo>
                    <a:pt x="232" y="21"/>
                    <a:pt x="232" y="21"/>
                    <a:pt x="232" y="21"/>
                  </a:cubicBezTo>
                  <a:cubicBezTo>
                    <a:pt x="232" y="21"/>
                    <a:pt x="232" y="21"/>
                    <a:pt x="233" y="21"/>
                  </a:cubicBezTo>
                  <a:cubicBezTo>
                    <a:pt x="233" y="20"/>
                    <a:pt x="233" y="20"/>
                    <a:pt x="233" y="19"/>
                  </a:cubicBezTo>
                  <a:cubicBezTo>
                    <a:pt x="233" y="18"/>
                    <a:pt x="233" y="18"/>
                    <a:pt x="233" y="18"/>
                  </a:cubicBezTo>
                  <a:cubicBezTo>
                    <a:pt x="233" y="17"/>
                    <a:pt x="233" y="17"/>
                    <a:pt x="233" y="17"/>
                  </a:cubicBezTo>
                  <a:cubicBezTo>
                    <a:pt x="232" y="17"/>
                    <a:pt x="232" y="16"/>
                    <a:pt x="232" y="16"/>
                  </a:cubicBezTo>
                  <a:cubicBezTo>
                    <a:pt x="232" y="16"/>
                    <a:pt x="232" y="16"/>
                    <a:pt x="232" y="16"/>
                  </a:cubicBezTo>
                  <a:cubicBezTo>
                    <a:pt x="223" y="16"/>
                    <a:pt x="223" y="16"/>
                    <a:pt x="223" y="16"/>
                  </a:cubicBezTo>
                  <a:cubicBezTo>
                    <a:pt x="223" y="7"/>
                    <a:pt x="223" y="7"/>
                    <a:pt x="223" y="7"/>
                  </a:cubicBezTo>
                  <a:cubicBezTo>
                    <a:pt x="223" y="7"/>
                    <a:pt x="223" y="7"/>
                    <a:pt x="223" y="6"/>
                  </a:cubicBezTo>
                  <a:cubicBezTo>
                    <a:pt x="223" y="6"/>
                    <a:pt x="223" y="6"/>
                    <a:pt x="223" y="6"/>
                  </a:cubicBezTo>
                  <a:cubicBezTo>
                    <a:pt x="223" y="6"/>
                    <a:pt x="222" y="6"/>
                    <a:pt x="222" y="6"/>
                  </a:cubicBezTo>
                  <a:cubicBezTo>
                    <a:pt x="221" y="6"/>
                    <a:pt x="221" y="6"/>
                    <a:pt x="220" y="6"/>
                  </a:cubicBezTo>
                  <a:cubicBezTo>
                    <a:pt x="220" y="6"/>
                    <a:pt x="219" y="6"/>
                    <a:pt x="219" y="6"/>
                  </a:cubicBezTo>
                  <a:cubicBezTo>
                    <a:pt x="219" y="6"/>
                    <a:pt x="218" y="6"/>
                    <a:pt x="218" y="6"/>
                  </a:cubicBezTo>
                  <a:cubicBezTo>
                    <a:pt x="218" y="6"/>
                    <a:pt x="218" y="6"/>
                    <a:pt x="218" y="6"/>
                  </a:cubicBezTo>
                  <a:cubicBezTo>
                    <a:pt x="217" y="7"/>
                    <a:pt x="217" y="7"/>
                    <a:pt x="217" y="7"/>
                  </a:cubicBezTo>
                  <a:cubicBezTo>
                    <a:pt x="217" y="16"/>
                    <a:pt x="217" y="16"/>
                    <a:pt x="217" y="16"/>
                  </a:cubicBezTo>
                  <a:cubicBezTo>
                    <a:pt x="201" y="16"/>
                    <a:pt x="201" y="16"/>
                    <a:pt x="201" y="16"/>
                  </a:cubicBezTo>
                  <a:cubicBezTo>
                    <a:pt x="201" y="9"/>
                    <a:pt x="201" y="9"/>
                    <a:pt x="201" y="9"/>
                  </a:cubicBezTo>
                  <a:cubicBezTo>
                    <a:pt x="201" y="8"/>
                    <a:pt x="201" y="8"/>
                    <a:pt x="201" y="8"/>
                  </a:cubicBezTo>
                  <a:cubicBezTo>
                    <a:pt x="201" y="8"/>
                    <a:pt x="201" y="8"/>
                    <a:pt x="201" y="8"/>
                  </a:cubicBezTo>
                  <a:cubicBezTo>
                    <a:pt x="201" y="8"/>
                    <a:pt x="200" y="8"/>
                    <a:pt x="200" y="7"/>
                  </a:cubicBezTo>
                  <a:cubicBezTo>
                    <a:pt x="199" y="7"/>
                    <a:pt x="199" y="7"/>
                    <a:pt x="198" y="7"/>
                  </a:cubicBezTo>
                  <a:cubicBezTo>
                    <a:pt x="198" y="7"/>
                    <a:pt x="197" y="7"/>
                    <a:pt x="197" y="7"/>
                  </a:cubicBezTo>
                  <a:cubicBezTo>
                    <a:pt x="197" y="8"/>
                    <a:pt x="196" y="8"/>
                    <a:pt x="196" y="8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195" y="8"/>
                    <a:pt x="195" y="8"/>
                    <a:pt x="195" y="9"/>
                  </a:cubicBezTo>
                  <a:cubicBezTo>
                    <a:pt x="195" y="16"/>
                    <a:pt x="195" y="16"/>
                    <a:pt x="195" y="16"/>
                  </a:cubicBezTo>
                  <a:cubicBezTo>
                    <a:pt x="191" y="16"/>
                    <a:pt x="191" y="16"/>
                    <a:pt x="191" y="16"/>
                  </a:cubicBezTo>
                  <a:cubicBezTo>
                    <a:pt x="191" y="16"/>
                    <a:pt x="191" y="16"/>
                    <a:pt x="190" y="16"/>
                  </a:cubicBezTo>
                  <a:cubicBezTo>
                    <a:pt x="190" y="16"/>
                    <a:pt x="190" y="17"/>
                    <a:pt x="190" y="17"/>
                  </a:cubicBezTo>
                  <a:cubicBezTo>
                    <a:pt x="190" y="17"/>
                    <a:pt x="190" y="17"/>
                    <a:pt x="190" y="18"/>
                  </a:cubicBezTo>
                  <a:cubicBezTo>
                    <a:pt x="190" y="18"/>
                    <a:pt x="190" y="18"/>
                    <a:pt x="190" y="19"/>
                  </a:cubicBezTo>
                  <a:cubicBezTo>
                    <a:pt x="190" y="20"/>
                    <a:pt x="190" y="20"/>
                    <a:pt x="190" y="21"/>
                  </a:cubicBezTo>
                  <a:cubicBezTo>
                    <a:pt x="190" y="21"/>
                    <a:pt x="190" y="21"/>
                    <a:pt x="191" y="21"/>
                  </a:cubicBezTo>
                  <a:cubicBezTo>
                    <a:pt x="195" y="21"/>
                    <a:pt x="195" y="21"/>
                    <a:pt x="195" y="21"/>
                  </a:cubicBezTo>
                  <a:cubicBezTo>
                    <a:pt x="195" y="40"/>
                    <a:pt x="195" y="40"/>
                    <a:pt x="195" y="40"/>
                  </a:cubicBezTo>
                  <a:cubicBezTo>
                    <a:pt x="195" y="42"/>
                    <a:pt x="196" y="44"/>
                    <a:pt x="196" y="45"/>
                  </a:cubicBezTo>
                  <a:cubicBezTo>
                    <a:pt x="196" y="46"/>
                    <a:pt x="197" y="48"/>
                    <a:pt x="198" y="48"/>
                  </a:cubicBezTo>
                  <a:cubicBezTo>
                    <a:pt x="198" y="49"/>
                    <a:pt x="199" y="50"/>
                    <a:pt x="201" y="50"/>
                  </a:cubicBezTo>
                  <a:cubicBezTo>
                    <a:pt x="202" y="51"/>
                    <a:pt x="203" y="51"/>
                    <a:pt x="205" y="51"/>
                  </a:cubicBezTo>
                  <a:cubicBezTo>
                    <a:pt x="205" y="51"/>
                    <a:pt x="206" y="51"/>
                    <a:pt x="207" y="51"/>
                  </a:cubicBezTo>
                  <a:cubicBezTo>
                    <a:pt x="207" y="51"/>
                    <a:pt x="208" y="51"/>
                    <a:pt x="208" y="51"/>
                  </a:cubicBezTo>
                  <a:cubicBezTo>
                    <a:pt x="209" y="51"/>
                    <a:pt x="209" y="51"/>
                    <a:pt x="209" y="50"/>
                  </a:cubicBezTo>
                  <a:cubicBezTo>
                    <a:pt x="210" y="50"/>
                    <a:pt x="210" y="50"/>
                    <a:pt x="210" y="50"/>
                  </a:cubicBezTo>
                  <a:cubicBezTo>
                    <a:pt x="210" y="50"/>
                    <a:pt x="210" y="50"/>
                    <a:pt x="211" y="49"/>
                  </a:cubicBezTo>
                  <a:cubicBezTo>
                    <a:pt x="211" y="49"/>
                    <a:pt x="211" y="49"/>
                    <a:pt x="211" y="49"/>
                  </a:cubicBezTo>
                  <a:cubicBezTo>
                    <a:pt x="211" y="49"/>
                    <a:pt x="211" y="48"/>
                    <a:pt x="211" y="48"/>
                  </a:cubicBezTo>
                  <a:cubicBezTo>
                    <a:pt x="211" y="48"/>
                    <a:pt x="211" y="48"/>
                    <a:pt x="211" y="47"/>
                  </a:cubicBezTo>
                  <a:cubicBezTo>
                    <a:pt x="211" y="47"/>
                    <a:pt x="211" y="46"/>
                    <a:pt x="211" y="46"/>
                  </a:cubicBezTo>
                  <a:cubicBezTo>
                    <a:pt x="211" y="46"/>
                    <a:pt x="211" y="46"/>
                    <a:pt x="211" y="45"/>
                  </a:cubicBezTo>
                  <a:cubicBezTo>
                    <a:pt x="211" y="45"/>
                    <a:pt x="210" y="45"/>
                    <a:pt x="210" y="45"/>
                  </a:cubicBezTo>
                  <a:cubicBezTo>
                    <a:pt x="210" y="45"/>
                    <a:pt x="210" y="45"/>
                    <a:pt x="210" y="45"/>
                  </a:cubicBezTo>
                  <a:cubicBezTo>
                    <a:pt x="210" y="45"/>
                    <a:pt x="210" y="45"/>
                    <a:pt x="209" y="45"/>
                  </a:cubicBezTo>
                  <a:cubicBezTo>
                    <a:pt x="209" y="45"/>
                    <a:pt x="209" y="45"/>
                    <a:pt x="209" y="46"/>
                  </a:cubicBezTo>
                  <a:cubicBezTo>
                    <a:pt x="208" y="46"/>
                    <a:pt x="208" y="46"/>
                    <a:pt x="207" y="46"/>
                  </a:cubicBezTo>
                  <a:cubicBezTo>
                    <a:pt x="207" y="46"/>
                    <a:pt x="206" y="46"/>
                    <a:pt x="206" y="46"/>
                  </a:cubicBezTo>
                  <a:cubicBezTo>
                    <a:pt x="204" y="46"/>
                    <a:pt x="203" y="45"/>
                    <a:pt x="202" y="44"/>
                  </a:cubicBezTo>
                  <a:cubicBezTo>
                    <a:pt x="202" y="43"/>
                    <a:pt x="201" y="42"/>
                    <a:pt x="201" y="39"/>
                  </a:cubicBezTo>
                  <a:cubicBezTo>
                    <a:pt x="201" y="21"/>
                    <a:pt x="201" y="21"/>
                    <a:pt x="201" y="21"/>
                  </a:cubicBezTo>
                  <a:cubicBezTo>
                    <a:pt x="217" y="21"/>
                    <a:pt x="217" y="21"/>
                    <a:pt x="217" y="21"/>
                  </a:cubicBezTo>
                  <a:cubicBezTo>
                    <a:pt x="217" y="40"/>
                    <a:pt x="217" y="40"/>
                    <a:pt x="217" y="40"/>
                  </a:cubicBezTo>
                  <a:cubicBezTo>
                    <a:pt x="217" y="42"/>
                    <a:pt x="218" y="44"/>
                    <a:pt x="218" y="45"/>
                  </a:cubicBezTo>
                  <a:cubicBezTo>
                    <a:pt x="218" y="46"/>
                    <a:pt x="219" y="48"/>
                    <a:pt x="220" y="48"/>
                  </a:cubicBezTo>
                  <a:cubicBezTo>
                    <a:pt x="220" y="49"/>
                    <a:pt x="221" y="50"/>
                    <a:pt x="223" y="50"/>
                  </a:cubicBezTo>
                  <a:cubicBezTo>
                    <a:pt x="224" y="51"/>
                    <a:pt x="225" y="51"/>
                    <a:pt x="227" y="51"/>
                  </a:cubicBezTo>
                  <a:cubicBezTo>
                    <a:pt x="227" y="51"/>
                    <a:pt x="228" y="51"/>
                    <a:pt x="229" y="51"/>
                  </a:cubicBezTo>
                  <a:cubicBezTo>
                    <a:pt x="229" y="51"/>
                    <a:pt x="230" y="51"/>
                    <a:pt x="230" y="51"/>
                  </a:cubicBezTo>
                  <a:cubicBezTo>
                    <a:pt x="231" y="51"/>
                    <a:pt x="231" y="50"/>
                    <a:pt x="231" y="50"/>
                  </a:cubicBezTo>
                  <a:cubicBezTo>
                    <a:pt x="232" y="50"/>
                    <a:pt x="232" y="50"/>
                    <a:pt x="232" y="50"/>
                  </a:cubicBezTo>
                  <a:cubicBezTo>
                    <a:pt x="232" y="50"/>
                    <a:pt x="233" y="49"/>
                    <a:pt x="233" y="49"/>
                  </a:cubicBezTo>
                  <a:cubicBezTo>
                    <a:pt x="233" y="48"/>
                    <a:pt x="233" y="48"/>
                    <a:pt x="233" y="47"/>
                  </a:cubicBezTo>
                  <a:cubicBezTo>
                    <a:pt x="233" y="47"/>
                    <a:pt x="233" y="46"/>
                    <a:pt x="233" y="46"/>
                  </a:cubicBezTo>
                  <a:moveTo>
                    <a:pt x="185" y="49"/>
                  </a:moveTo>
                  <a:cubicBezTo>
                    <a:pt x="184" y="49"/>
                    <a:pt x="184" y="48"/>
                    <a:pt x="184" y="48"/>
                  </a:cubicBezTo>
                  <a:cubicBezTo>
                    <a:pt x="171" y="31"/>
                    <a:pt x="171" y="31"/>
                    <a:pt x="171" y="31"/>
                  </a:cubicBezTo>
                  <a:cubicBezTo>
                    <a:pt x="182" y="19"/>
                    <a:pt x="182" y="19"/>
                    <a:pt x="182" y="19"/>
                  </a:cubicBezTo>
                  <a:cubicBezTo>
                    <a:pt x="183" y="19"/>
                    <a:pt x="183" y="18"/>
                    <a:pt x="183" y="18"/>
                  </a:cubicBezTo>
                  <a:cubicBezTo>
                    <a:pt x="183" y="18"/>
                    <a:pt x="183" y="17"/>
                    <a:pt x="183" y="17"/>
                  </a:cubicBezTo>
                  <a:cubicBezTo>
                    <a:pt x="183" y="17"/>
                    <a:pt x="183" y="17"/>
                    <a:pt x="183" y="17"/>
                  </a:cubicBezTo>
                  <a:cubicBezTo>
                    <a:pt x="183" y="17"/>
                    <a:pt x="183" y="16"/>
                    <a:pt x="183" y="16"/>
                  </a:cubicBezTo>
                  <a:cubicBezTo>
                    <a:pt x="182" y="16"/>
                    <a:pt x="182" y="16"/>
                    <a:pt x="182" y="16"/>
                  </a:cubicBezTo>
                  <a:cubicBezTo>
                    <a:pt x="181" y="16"/>
                    <a:pt x="181" y="16"/>
                    <a:pt x="180" y="16"/>
                  </a:cubicBezTo>
                  <a:cubicBezTo>
                    <a:pt x="180" y="16"/>
                    <a:pt x="179" y="16"/>
                    <a:pt x="179" y="16"/>
                  </a:cubicBezTo>
                  <a:cubicBezTo>
                    <a:pt x="178" y="16"/>
                    <a:pt x="178" y="16"/>
                    <a:pt x="178" y="16"/>
                  </a:cubicBezTo>
                  <a:cubicBezTo>
                    <a:pt x="177" y="16"/>
                    <a:pt x="177" y="17"/>
                    <a:pt x="177" y="17"/>
                  </a:cubicBezTo>
                  <a:cubicBezTo>
                    <a:pt x="177" y="17"/>
                    <a:pt x="176" y="17"/>
                    <a:pt x="176" y="17"/>
                  </a:cubicBezTo>
                  <a:cubicBezTo>
                    <a:pt x="164" y="31"/>
                    <a:pt x="164" y="31"/>
                    <a:pt x="164" y="31"/>
                  </a:cubicBezTo>
                  <a:cubicBezTo>
                    <a:pt x="164" y="1"/>
                    <a:pt x="164" y="1"/>
                    <a:pt x="164" y="1"/>
                  </a:cubicBezTo>
                  <a:cubicBezTo>
                    <a:pt x="164" y="1"/>
                    <a:pt x="164" y="1"/>
                    <a:pt x="164" y="1"/>
                  </a:cubicBezTo>
                  <a:cubicBezTo>
                    <a:pt x="164" y="1"/>
                    <a:pt x="164" y="1"/>
                    <a:pt x="163" y="1"/>
                  </a:cubicBezTo>
                  <a:cubicBezTo>
                    <a:pt x="163" y="1"/>
                    <a:pt x="163" y="0"/>
                    <a:pt x="163" y="0"/>
                  </a:cubicBezTo>
                  <a:cubicBezTo>
                    <a:pt x="162" y="0"/>
                    <a:pt x="162" y="0"/>
                    <a:pt x="161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59" y="0"/>
                    <a:pt x="159" y="1"/>
                    <a:pt x="159" y="1"/>
                  </a:cubicBezTo>
                  <a:cubicBezTo>
                    <a:pt x="158" y="1"/>
                    <a:pt x="158" y="1"/>
                    <a:pt x="158" y="1"/>
                  </a:cubicBezTo>
                  <a:cubicBezTo>
                    <a:pt x="158" y="1"/>
                    <a:pt x="158" y="1"/>
                    <a:pt x="158" y="1"/>
                  </a:cubicBezTo>
                  <a:cubicBezTo>
                    <a:pt x="158" y="50"/>
                    <a:pt x="158" y="50"/>
                    <a:pt x="158" y="50"/>
                  </a:cubicBezTo>
                  <a:cubicBezTo>
                    <a:pt x="158" y="50"/>
                    <a:pt x="158" y="50"/>
                    <a:pt x="158" y="50"/>
                  </a:cubicBezTo>
                  <a:cubicBezTo>
                    <a:pt x="158" y="50"/>
                    <a:pt x="158" y="50"/>
                    <a:pt x="159" y="50"/>
                  </a:cubicBezTo>
                  <a:cubicBezTo>
                    <a:pt x="159" y="51"/>
                    <a:pt x="159" y="51"/>
                    <a:pt x="160" y="51"/>
                  </a:cubicBezTo>
                  <a:cubicBezTo>
                    <a:pt x="160" y="51"/>
                    <a:pt x="160" y="51"/>
                    <a:pt x="161" y="51"/>
                  </a:cubicBezTo>
                  <a:cubicBezTo>
                    <a:pt x="162" y="51"/>
                    <a:pt x="162" y="51"/>
                    <a:pt x="163" y="51"/>
                  </a:cubicBezTo>
                  <a:cubicBezTo>
                    <a:pt x="163" y="51"/>
                    <a:pt x="163" y="51"/>
                    <a:pt x="163" y="50"/>
                  </a:cubicBezTo>
                  <a:cubicBezTo>
                    <a:pt x="164" y="50"/>
                    <a:pt x="164" y="50"/>
                    <a:pt x="164" y="50"/>
                  </a:cubicBezTo>
                  <a:cubicBezTo>
                    <a:pt x="164" y="50"/>
                    <a:pt x="164" y="50"/>
                    <a:pt x="164" y="50"/>
                  </a:cubicBezTo>
                  <a:cubicBezTo>
                    <a:pt x="164" y="32"/>
                    <a:pt x="164" y="32"/>
                    <a:pt x="164" y="32"/>
                  </a:cubicBezTo>
                  <a:cubicBezTo>
                    <a:pt x="178" y="50"/>
                    <a:pt x="178" y="50"/>
                    <a:pt x="178" y="50"/>
                  </a:cubicBezTo>
                  <a:cubicBezTo>
                    <a:pt x="178" y="50"/>
                    <a:pt x="178" y="50"/>
                    <a:pt x="178" y="50"/>
                  </a:cubicBezTo>
                  <a:cubicBezTo>
                    <a:pt x="178" y="50"/>
                    <a:pt x="179" y="50"/>
                    <a:pt x="179" y="50"/>
                  </a:cubicBezTo>
                  <a:cubicBezTo>
                    <a:pt x="179" y="51"/>
                    <a:pt x="180" y="51"/>
                    <a:pt x="180" y="51"/>
                  </a:cubicBezTo>
                  <a:cubicBezTo>
                    <a:pt x="180" y="51"/>
                    <a:pt x="181" y="51"/>
                    <a:pt x="182" y="51"/>
                  </a:cubicBezTo>
                  <a:cubicBezTo>
                    <a:pt x="182" y="51"/>
                    <a:pt x="183" y="51"/>
                    <a:pt x="183" y="51"/>
                  </a:cubicBezTo>
                  <a:cubicBezTo>
                    <a:pt x="184" y="51"/>
                    <a:pt x="184" y="51"/>
                    <a:pt x="184" y="50"/>
                  </a:cubicBezTo>
                  <a:cubicBezTo>
                    <a:pt x="184" y="50"/>
                    <a:pt x="184" y="50"/>
                    <a:pt x="185" y="50"/>
                  </a:cubicBezTo>
                  <a:cubicBezTo>
                    <a:pt x="185" y="50"/>
                    <a:pt x="185" y="50"/>
                    <a:pt x="185" y="50"/>
                  </a:cubicBezTo>
                  <a:cubicBezTo>
                    <a:pt x="185" y="49"/>
                    <a:pt x="185" y="49"/>
                    <a:pt x="185" y="49"/>
                  </a:cubicBezTo>
                  <a:moveTo>
                    <a:pt x="125" y="30"/>
                  </a:moveTo>
                  <a:cubicBezTo>
                    <a:pt x="125" y="29"/>
                    <a:pt x="125" y="28"/>
                    <a:pt x="126" y="26"/>
                  </a:cubicBezTo>
                  <a:cubicBezTo>
                    <a:pt x="126" y="25"/>
                    <a:pt x="127" y="24"/>
                    <a:pt x="127" y="23"/>
                  </a:cubicBezTo>
                  <a:cubicBezTo>
                    <a:pt x="128" y="22"/>
                    <a:pt x="129" y="22"/>
                    <a:pt x="130" y="21"/>
                  </a:cubicBezTo>
                  <a:cubicBezTo>
                    <a:pt x="131" y="20"/>
                    <a:pt x="133" y="20"/>
                    <a:pt x="134" y="20"/>
                  </a:cubicBezTo>
                  <a:cubicBezTo>
                    <a:pt x="137" y="20"/>
                    <a:pt x="139" y="21"/>
                    <a:pt x="141" y="23"/>
                  </a:cubicBezTo>
                  <a:cubicBezTo>
                    <a:pt x="142" y="25"/>
                    <a:pt x="143" y="27"/>
                    <a:pt x="143" y="30"/>
                  </a:cubicBezTo>
                  <a:lnTo>
                    <a:pt x="125" y="30"/>
                  </a:lnTo>
                  <a:close/>
                  <a:moveTo>
                    <a:pt x="149" y="31"/>
                  </a:moveTo>
                  <a:cubicBezTo>
                    <a:pt x="149" y="29"/>
                    <a:pt x="148" y="27"/>
                    <a:pt x="148" y="25"/>
                  </a:cubicBezTo>
                  <a:cubicBezTo>
                    <a:pt x="147" y="23"/>
                    <a:pt x="146" y="21"/>
                    <a:pt x="145" y="20"/>
                  </a:cubicBezTo>
                  <a:cubicBezTo>
                    <a:pt x="144" y="19"/>
                    <a:pt x="143" y="18"/>
                    <a:pt x="141" y="17"/>
                  </a:cubicBezTo>
                  <a:cubicBezTo>
                    <a:pt x="139" y="16"/>
                    <a:pt x="137" y="16"/>
                    <a:pt x="134" y="16"/>
                  </a:cubicBezTo>
                  <a:cubicBezTo>
                    <a:pt x="132" y="16"/>
                    <a:pt x="130" y="16"/>
                    <a:pt x="128" y="17"/>
                  </a:cubicBezTo>
                  <a:cubicBezTo>
                    <a:pt x="126" y="18"/>
                    <a:pt x="124" y="19"/>
                    <a:pt x="123" y="20"/>
                  </a:cubicBezTo>
                  <a:cubicBezTo>
                    <a:pt x="122" y="22"/>
                    <a:pt x="121" y="24"/>
                    <a:pt x="120" y="26"/>
                  </a:cubicBezTo>
                  <a:cubicBezTo>
                    <a:pt x="119" y="28"/>
                    <a:pt x="119" y="31"/>
                    <a:pt x="119" y="34"/>
                  </a:cubicBezTo>
                  <a:cubicBezTo>
                    <a:pt x="119" y="36"/>
                    <a:pt x="119" y="39"/>
                    <a:pt x="120" y="41"/>
                  </a:cubicBezTo>
                  <a:cubicBezTo>
                    <a:pt x="120" y="43"/>
                    <a:pt x="122" y="45"/>
                    <a:pt x="123" y="47"/>
                  </a:cubicBezTo>
                  <a:cubicBezTo>
                    <a:pt x="124" y="48"/>
                    <a:pt x="126" y="49"/>
                    <a:pt x="128" y="50"/>
                  </a:cubicBezTo>
                  <a:cubicBezTo>
                    <a:pt x="130" y="51"/>
                    <a:pt x="132" y="51"/>
                    <a:pt x="135" y="51"/>
                  </a:cubicBezTo>
                  <a:cubicBezTo>
                    <a:pt x="136" y="51"/>
                    <a:pt x="138" y="51"/>
                    <a:pt x="139" y="51"/>
                  </a:cubicBezTo>
                  <a:cubicBezTo>
                    <a:pt x="141" y="51"/>
                    <a:pt x="142" y="50"/>
                    <a:pt x="143" y="50"/>
                  </a:cubicBezTo>
                  <a:cubicBezTo>
                    <a:pt x="144" y="50"/>
                    <a:pt x="145" y="49"/>
                    <a:pt x="145" y="49"/>
                  </a:cubicBezTo>
                  <a:cubicBezTo>
                    <a:pt x="146" y="49"/>
                    <a:pt x="146" y="49"/>
                    <a:pt x="147" y="49"/>
                  </a:cubicBezTo>
                  <a:cubicBezTo>
                    <a:pt x="147" y="48"/>
                    <a:pt x="147" y="48"/>
                    <a:pt x="147" y="48"/>
                  </a:cubicBezTo>
                  <a:cubicBezTo>
                    <a:pt x="147" y="48"/>
                    <a:pt x="147" y="48"/>
                    <a:pt x="147" y="48"/>
                  </a:cubicBezTo>
                  <a:cubicBezTo>
                    <a:pt x="147" y="47"/>
                    <a:pt x="147" y="47"/>
                    <a:pt x="147" y="47"/>
                  </a:cubicBezTo>
                  <a:cubicBezTo>
                    <a:pt x="147" y="47"/>
                    <a:pt x="147" y="47"/>
                    <a:pt x="147" y="46"/>
                  </a:cubicBezTo>
                  <a:cubicBezTo>
                    <a:pt x="147" y="46"/>
                    <a:pt x="147" y="45"/>
                    <a:pt x="147" y="45"/>
                  </a:cubicBezTo>
                  <a:cubicBezTo>
                    <a:pt x="147" y="45"/>
                    <a:pt x="147" y="45"/>
                    <a:pt x="147" y="44"/>
                  </a:cubicBezTo>
                  <a:cubicBezTo>
                    <a:pt x="147" y="44"/>
                    <a:pt x="147" y="44"/>
                    <a:pt x="147" y="44"/>
                  </a:cubicBezTo>
                  <a:cubicBezTo>
                    <a:pt x="147" y="44"/>
                    <a:pt x="146" y="44"/>
                    <a:pt x="146" y="44"/>
                  </a:cubicBezTo>
                  <a:cubicBezTo>
                    <a:pt x="146" y="44"/>
                    <a:pt x="146" y="44"/>
                    <a:pt x="145" y="44"/>
                  </a:cubicBezTo>
                  <a:cubicBezTo>
                    <a:pt x="144" y="45"/>
                    <a:pt x="144" y="45"/>
                    <a:pt x="143" y="45"/>
                  </a:cubicBezTo>
                  <a:cubicBezTo>
                    <a:pt x="142" y="45"/>
                    <a:pt x="141" y="46"/>
                    <a:pt x="140" y="46"/>
                  </a:cubicBezTo>
                  <a:cubicBezTo>
                    <a:pt x="138" y="46"/>
                    <a:pt x="137" y="46"/>
                    <a:pt x="136" y="46"/>
                  </a:cubicBezTo>
                  <a:cubicBezTo>
                    <a:pt x="134" y="46"/>
                    <a:pt x="132" y="46"/>
                    <a:pt x="131" y="46"/>
                  </a:cubicBezTo>
                  <a:cubicBezTo>
                    <a:pt x="129" y="45"/>
                    <a:pt x="128" y="44"/>
                    <a:pt x="127" y="43"/>
                  </a:cubicBezTo>
                  <a:cubicBezTo>
                    <a:pt x="126" y="42"/>
                    <a:pt x="126" y="41"/>
                    <a:pt x="125" y="39"/>
                  </a:cubicBezTo>
                  <a:cubicBezTo>
                    <a:pt x="125" y="38"/>
                    <a:pt x="125" y="36"/>
                    <a:pt x="125" y="35"/>
                  </a:cubicBezTo>
                  <a:cubicBezTo>
                    <a:pt x="146" y="35"/>
                    <a:pt x="146" y="35"/>
                    <a:pt x="146" y="35"/>
                  </a:cubicBezTo>
                  <a:cubicBezTo>
                    <a:pt x="147" y="35"/>
                    <a:pt x="147" y="34"/>
                    <a:pt x="148" y="34"/>
                  </a:cubicBezTo>
                  <a:cubicBezTo>
                    <a:pt x="148" y="34"/>
                    <a:pt x="149" y="33"/>
                    <a:pt x="149" y="32"/>
                  </a:cubicBezTo>
                  <a:lnTo>
                    <a:pt x="149" y="31"/>
                  </a:lnTo>
                  <a:close/>
                  <a:moveTo>
                    <a:pt x="109" y="3"/>
                  </a:moveTo>
                  <a:cubicBezTo>
                    <a:pt x="109" y="3"/>
                    <a:pt x="108" y="3"/>
                    <a:pt x="106" y="3"/>
                  </a:cubicBezTo>
                  <a:cubicBezTo>
                    <a:pt x="105" y="3"/>
                    <a:pt x="104" y="3"/>
                    <a:pt x="103" y="3"/>
                  </a:cubicBezTo>
                  <a:cubicBezTo>
                    <a:pt x="103" y="4"/>
                    <a:pt x="103" y="5"/>
                    <a:pt x="103" y="6"/>
                  </a:cubicBezTo>
                  <a:cubicBezTo>
                    <a:pt x="103" y="8"/>
                    <a:pt x="103" y="9"/>
                    <a:pt x="103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8" y="10"/>
                    <a:pt x="109" y="10"/>
                    <a:pt x="109" y="9"/>
                  </a:cubicBezTo>
                  <a:cubicBezTo>
                    <a:pt x="110" y="9"/>
                    <a:pt x="110" y="8"/>
                    <a:pt x="110" y="6"/>
                  </a:cubicBezTo>
                  <a:cubicBezTo>
                    <a:pt x="110" y="5"/>
                    <a:pt x="110" y="4"/>
                    <a:pt x="109" y="3"/>
                  </a:cubicBezTo>
                  <a:moveTo>
                    <a:pt x="109" y="17"/>
                  </a:moveTo>
                  <a:cubicBezTo>
                    <a:pt x="109" y="17"/>
                    <a:pt x="109" y="17"/>
                    <a:pt x="109" y="17"/>
                  </a:cubicBezTo>
                  <a:cubicBezTo>
                    <a:pt x="109" y="17"/>
                    <a:pt x="109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7" y="16"/>
                    <a:pt x="107" y="16"/>
                    <a:pt x="106" y="16"/>
                  </a:cubicBezTo>
                  <a:cubicBezTo>
                    <a:pt x="106" y="16"/>
                    <a:pt x="105" y="16"/>
                    <a:pt x="105" y="16"/>
                  </a:cubicBezTo>
                  <a:cubicBezTo>
                    <a:pt x="105" y="16"/>
                    <a:pt x="104" y="16"/>
                    <a:pt x="104" y="16"/>
                  </a:cubicBezTo>
                  <a:cubicBezTo>
                    <a:pt x="104" y="16"/>
                    <a:pt x="104" y="17"/>
                    <a:pt x="104" y="17"/>
                  </a:cubicBezTo>
                  <a:cubicBezTo>
                    <a:pt x="103" y="17"/>
                    <a:pt x="103" y="17"/>
                    <a:pt x="103" y="17"/>
                  </a:cubicBezTo>
                  <a:cubicBezTo>
                    <a:pt x="103" y="51"/>
                    <a:pt x="103" y="51"/>
                    <a:pt x="103" y="51"/>
                  </a:cubicBezTo>
                  <a:cubicBezTo>
                    <a:pt x="103" y="53"/>
                    <a:pt x="103" y="54"/>
                    <a:pt x="103" y="55"/>
                  </a:cubicBezTo>
                  <a:cubicBezTo>
                    <a:pt x="103" y="56"/>
                    <a:pt x="103" y="57"/>
                    <a:pt x="102" y="57"/>
                  </a:cubicBezTo>
                  <a:cubicBezTo>
                    <a:pt x="102" y="58"/>
                    <a:pt x="101" y="58"/>
                    <a:pt x="101" y="58"/>
                  </a:cubicBezTo>
                  <a:cubicBezTo>
                    <a:pt x="100" y="58"/>
                    <a:pt x="100" y="59"/>
                    <a:pt x="99" y="59"/>
                  </a:cubicBezTo>
                  <a:cubicBezTo>
                    <a:pt x="98" y="59"/>
                    <a:pt x="98" y="59"/>
                    <a:pt x="97" y="58"/>
                  </a:cubicBezTo>
                  <a:cubicBezTo>
                    <a:pt x="97" y="58"/>
                    <a:pt x="97" y="58"/>
                    <a:pt x="97" y="58"/>
                  </a:cubicBezTo>
                  <a:cubicBezTo>
                    <a:pt x="96" y="58"/>
                    <a:pt x="96" y="58"/>
                    <a:pt x="96" y="59"/>
                  </a:cubicBezTo>
                  <a:cubicBezTo>
                    <a:pt x="96" y="59"/>
                    <a:pt x="96" y="59"/>
                    <a:pt x="96" y="59"/>
                  </a:cubicBezTo>
                  <a:cubicBezTo>
                    <a:pt x="96" y="59"/>
                    <a:pt x="96" y="59"/>
                    <a:pt x="96" y="60"/>
                  </a:cubicBezTo>
                  <a:cubicBezTo>
                    <a:pt x="96" y="60"/>
                    <a:pt x="96" y="60"/>
                    <a:pt x="96" y="61"/>
                  </a:cubicBezTo>
                  <a:cubicBezTo>
                    <a:pt x="96" y="61"/>
                    <a:pt x="96" y="61"/>
                    <a:pt x="96" y="62"/>
                  </a:cubicBezTo>
                  <a:cubicBezTo>
                    <a:pt x="96" y="62"/>
                    <a:pt x="96" y="62"/>
                    <a:pt x="96" y="62"/>
                  </a:cubicBezTo>
                  <a:cubicBezTo>
                    <a:pt x="96" y="62"/>
                    <a:pt x="96" y="63"/>
                    <a:pt x="96" y="63"/>
                  </a:cubicBezTo>
                  <a:cubicBezTo>
                    <a:pt x="96" y="63"/>
                    <a:pt x="96" y="63"/>
                    <a:pt x="97" y="63"/>
                  </a:cubicBezTo>
                  <a:cubicBezTo>
                    <a:pt x="97" y="63"/>
                    <a:pt x="97" y="63"/>
                    <a:pt x="98" y="64"/>
                  </a:cubicBezTo>
                  <a:cubicBezTo>
                    <a:pt x="98" y="64"/>
                    <a:pt x="99" y="64"/>
                    <a:pt x="100" y="64"/>
                  </a:cubicBezTo>
                  <a:cubicBezTo>
                    <a:pt x="101" y="64"/>
                    <a:pt x="103" y="63"/>
                    <a:pt x="104" y="63"/>
                  </a:cubicBezTo>
                  <a:cubicBezTo>
                    <a:pt x="105" y="62"/>
                    <a:pt x="106" y="62"/>
                    <a:pt x="107" y="61"/>
                  </a:cubicBezTo>
                  <a:cubicBezTo>
                    <a:pt x="108" y="60"/>
                    <a:pt x="108" y="58"/>
                    <a:pt x="109" y="57"/>
                  </a:cubicBezTo>
                  <a:cubicBezTo>
                    <a:pt x="109" y="55"/>
                    <a:pt x="109" y="53"/>
                    <a:pt x="109" y="51"/>
                  </a:cubicBezTo>
                  <a:lnTo>
                    <a:pt x="109" y="17"/>
                  </a:lnTo>
                  <a:close/>
                  <a:moveTo>
                    <a:pt x="87" y="39"/>
                  </a:moveTo>
                  <a:cubicBezTo>
                    <a:pt x="87" y="40"/>
                    <a:pt x="86" y="41"/>
                    <a:pt x="85" y="43"/>
                  </a:cubicBezTo>
                  <a:cubicBezTo>
                    <a:pt x="84" y="44"/>
                    <a:pt x="83" y="45"/>
                    <a:pt x="82" y="45"/>
                  </a:cubicBezTo>
                  <a:cubicBezTo>
                    <a:pt x="81" y="46"/>
                    <a:pt x="79" y="46"/>
                    <a:pt x="77" y="46"/>
                  </a:cubicBezTo>
                  <a:cubicBezTo>
                    <a:pt x="76" y="46"/>
                    <a:pt x="74" y="46"/>
                    <a:pt x="73" y="45"/>
                  </a:cubicBezTo>
                  <a:cubicBezTo>
                    <a:pt x="71" y="44"/>
                    <a:pt x="70" y="44"/>
                    <a:pt x="70" y="42"/>
                  </a:cubicBezTo>
                  <a:cubicBezTo>
                    <a:pt x="69" y="41"/>
                    <a:pt x="68" y="40"/>
                    <a:pt x="68" y="38"/>
                  </a:cubicBezTo>
                  <a:cubicBezTo>
                    <a:pt x="68" y="37"/>
                    <a:pt x="67" y="35"/>
                    <a:pt x="67" y="33"/>
                  </a:cubicBezTo>
                  <a:cubicBezTo>
                    <a:pt x="67" y="31"/>
                    <a:pt x="68" y="30"/>
                    <a:pt x="68" y="28"/>
                  </a:cubicBezTo>
                  <a:cubicBezTo>
                    <a:pt x="68" y="27"/>
                    <a:pt x="69" y="25"/>
                    <a:pt x="70" y="24"/>
                  </a:cubicBezTo>
                  <a:cubicBezTo>
                    <a:pt x="71" y="23"/>
                    <a:pt x="72" y="22"/>
                    <a:pt x="73" y="21"/>
                  </a:cubicBezTo>
                  <a:cubicBezTo>
                    <a:pt x="74" y="21"/>
                    <a:pt x="76" y="21"/>
                    <a:pt x="78" y="21"/>
                  </a:cubicBezTo>
                  <a:cubicBezTo>
                    <a:pt x="80" y="21"/>
                    <a:pt x="81" y="21"/>
                    <a:pt x="82" y="22"/>
                  </a:cubicBezTo>
                  <a:cubicBezTo>
                    <a:pt x="84" y="22"/>
                    <a:pt x="85" y="23"/>
                    <a:pt x="85" y="24"/>
                  </a:cubicBezTo>
                  <a:cubicBezTo>
                    <a:pt x="86" y="26"/>
                    <a:pt x="87" y="27"/>
                    <a:pt x="87" y="28"/>
                  </a:cubicBezTo>
                  <a:cubicBezTo>
                    <a:pt x="87" y="30"/>
                    <a:pt x="88" y="32"/>
                    <a:pt x="88" y="33"/>
                  </a:cubicBezTo>
                  <a:cubicBezTo>
                    <a:pt x="88" y="35"/>
                    <a:pt x="87" y="37"/>
                    <a:pt x="87" y="39"/>
                  </a:cubicBezTo>
                  <a:moveTo>
                    <a:pt x="93" y="26"/>
                  </a:moveTo>
                  <a:cubicBezTo>
                    <a:pt x="92" y="24"/>
                    <a:pt x="91" y="22"/>
                    <a:pt x="90" y="20"/>
                  </a:cubicBezTo>
                  <a:cubicBezTo>
                    <a:pt x="88" y="19"/>
                    <a:pt x="87" y="18"/>
                    <a:pt x="85" y="17"/>
                  </a:cubicBezTo>
                  <a:cubicBezTo>
                    <a:pt x="83" y="16"/>
                    <a:pt x="81" y="16"/>
                    <a:pt x="78" y="16"/>
                  </a:cubicBezTo>
                  <a:cubicBezTo>
                    <a:pt x="75" y="16"/>
                    <a:pt x="73" y="16"/>
                    <a:pt x="71" y="17"/>
                  </a:cubicBezTo>
                  <a:cubicBezTo>
                    <a:pt x="69" y="18"/>
                    <a:pt x="67" y="19"/>
                    <a:pt x="65" y="21"/>
                  </a:cubicBezTo>
                  <a:cubicBezTo>
                    <a:pt x="64" y="22"/>
                    <a:pt x="63" y="24"/>
                    <a:pt x="62" y="26"/>
                  </a:cubicBezTo>
                  <a:cubicBezTo>
                    <a:pt x="62" y="29"/>
                    <a:pt x="61" y="31"/>
                    <a:pt x="61" y="34"/>
                  </a:cubicBezTo>
                  <a:cubicBezTo>
                    <a:pt x="61" y="36"/>
                    <a:pt x="62" y="39"/>
                    <a:pt x="62" y="41"/>
                  </a:cubicBezTo>
                  <a:cubicBezTo>
                    <a:pt x="63" y="43"/>
                    <a:pt x="64" y="45"/>
                    <a:pt x="65" y="47"/>
                  </a:cubicBezTo>
                  <a:cubicBezTo>
                    <a:pt x="67" y="48"/>
                    <a:pt x="68" y="49"/>
                    <a:pt x="70" y="50"/>
                  </a:cubicBezTo>
                  <a:cubicBezTo>
                    <a:pt x="72" y="51"/>
                    <a:pt x="75" y="51"/>
                    <a:pt x="77" y="51"/>
                  </a:cubicBezTo>
                  <a:cubicBezTo>
                    <a:pt x="80" y="51"/>
                    <a:pt x="82" y="51"/>
                    <a:pt x="84" y="50"/>
                  </a:cubicBezTo>
                  <a:cubicBezTo>
                    <a:pt x="86" y="49"/>
                    <a:pt x="88" y="48"/>
                    <a:pt x="90" y="46"/>
                  </a:cubicBezTo>
                  <a:cubicBezTo>
                    <a:pt x="91" y="44"/>
                    <a:pt x="92" y="43"/>
                    <a:pt x="93" y="40"/>
                  </a:cubicBezTo>
                  <a:cubicBezTo>
                    <a:pt x="93" y="38"/>
                    <a:pt x="94" y="36"/>
                    <a:pt x="94" y="33"/>
                  </a:cubicBezTo>
                  <a:cubicBezTo>
                    <a:pt x="94" y="30"/>
                    <a:pt x="93" y="28"/>
                    <a:pt x="93" y="26"/>
                  </a:cubicBezTo>
                  <a:moveTo>
                    <a:pt x="56" y="18"/>
                  </a:moveTo>
                  <a:cubicBezTo>
                    <a:pt x="56" y="18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5" y="16"/>
                    <a:pt x="55" y="16"/>
                  </a:cubicBezTo>
                  <a:cubicBezTo>
                    <a:pt x="55" y="16"/>
                    <a:pt x="54" y="16"/>
                    <a:pt x="54" y="16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2" y="16"/>
                    <a:pt x="52" y="16"/>
                    <a:pt x="51" y="16"/>
                  </a:cubicBezTo>
                  <a:cubicBezTo>
                    <a:pt x="51" y="16"/>
                    <a:pt x="50" y="16"/>
                    <a:pt x="49" y="16"/>
                  </a:cubicBezTo>
                  <a:cubicBezTo>
                    <a:pt x="49" y="16"/>
                    <a:pt x="48" y="16"/>
                    <a:pt x="47" y="17"/>
                  </a:cubicBezTo>
                  <a:cubicBezTo>
                    <a:pt x="47" y="17"/>
                    <a:pt x="46" y="18"/>
                    <a:pt x="45" y="19"/>
                  </a:cubicBezTo>
                  <a:cubicBezTo>
                    <a:pt x="44" y="20"/>
                    <a:pt x="43" y="21"/>
                    <a:pt x="43" y="22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3" y="17"/>
                    <a:pt x="43" y="17"/>
                    <a:pt x="42" y="17"/>
                  </a:cubicBezTo>
                  <a:cubicBezTo>
                    <a:pt x="42" y="17"/>
                    <a:pt x="42" y="16"/>
                    <a:pt x="42" y="16"/>
                  </a:cubicBezTo>
                  <a:cubicBezTo>
                    <a:pt x="42" y="16"/>
                    <a:pt x="42" y="16"/>
                    <a:pt x="41" y="16"/>
                  </a:cubicBezTo>
                  <a:cubicBezTo>
                    <a:pt x="41" y="16"/>
                    <a:pt x="40" y="16"/>
                    <a:pt x="40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6"/>
                    <a:pt x="37" y="17"/>
                    <a:pt x="37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7" y="50"/>
                    <a:pt x="38" y="50"/>
                    <a:pt x="38" y="50"/>
                  </a:cubicBezTo>
                  <a:cubicBezTo>
                    <a:pt x="38" y="51"/>
                    <a:pt x="38" y="51"/>
                    <a:pt x="39" y="51"/>
                  </a:cubicBezTo>
                  <a:cubicBezTo>
                    <a:pt x="39" y="51"/>
                    <a:pt x="40" y="51"/>
                    <a:pt x="40" y="51"/>
                  </a:cubicBezTo>
                  <a:cubicBezTo>
                    <a:pt x="41" y="51"/>
                    <a:pt x="41" y="51"/>
                    <a:pt x="42" y="51"/>
                  </a:cubicBezTo>
                  <a:cubicBezTo>
                    <a:pt x="42" y="51"/>
                    <a:pt x="42" y="51"/>
                    <a:pt x="43" y="5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4" y="27"/>
                    <a:pt x="45" y="26"/>
                    <a:pt x="45" y="25"/>
                  </a:cubicBezTo>
                  <a:cubicBezTo>
                    <a:pt x="46" y="24"/>
                    <a:pt x="47" y="23"/>
                    <a:pt x="47" y="23"/>
                  </a:cubicBezTo>
                  <a:cubicBezTo>
                    <a:pt x="48" y="22"/>
                    <a:pt x="49" y="22"/>
                    <a:pt x="49" y="22"/>
                  </a:cubicBezTo>
                  <a:cubicBezTo>
                    <a:pt x="50" y="21"/>
                    <a:pt x="50" y="21"/>
                    <a:pt x="51" y="21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3" y="21"/>
                    <a:pt x="53" y="22"/>
                    <a:pt x="54" y="22"/>
                  </a:cubicBezTo>
                  <a:cubicBezTo>
                    <a:pt x="54" y="22"/>
                    <a:pt x="54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6" y="22"/>
                    <a:pt x="56" y="22"/>
                  </a:cubicBezTo>
                  <a:cubicBezTo>
                    <a:pt x="56" y="22"/>
                    <a:pt x="56" y="22"/>
                    <a:pt x="56" y="21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6" y="20"/>
                    <a:pt x="56" y="20"/>
                    <a:pt x="56" y="19"/>
                  </a:cubicBezTo>
                  <a:cubicBezTo>
                    <a:pt x="56" y="19"/>
                    <a:pt x="56" y="18"/>
                    <a:pt x="56" y="18"/>
                  </a:cubicBezTo>
                  <a:moveTo>
                    <a:pt x="21" y="22"/>
                  </a:moveTo>
                  <a:cubicBezTo>
                    <a:pt x="21" y="23"/>
                    <a:pt x="20" y="24"/>
                    <a:pt x="19" y="25"/>
                  </a:cubicBezTo>
                  <a:cubicBezTo>
                    <a:pt x="18" y="26"/>
                    <a:pt x="17" y="27"/>
                    <a:pt x="16" y="27"/>
                  </a:cubicBezTo>
                  <a:cubicBezTo>
                    <a:pt x="15" y="27"/>
                    <a:pt x="13" y="28"/>
                    <a:pt x="12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3" y="9"/>
                    <a:pt x="14" y="9"/>
                    <a:pt x="15" y="9"/>
                  </a:cubicBezTo>
                  <a:cubicBezTo>
                    <a:pt x="16" y="9"/>
                    <a:pt x="17" y="10"/>
                    <a:pt x="18" y="10"/>
                  </a:cubicBezTo>
                  <a:cubicBezTo>
                    <a:pt x="19" y="11"/>
                    <a:pt x="20" y="12"/>
                    <a:pt x="21" y="13"/>
                  </a:cubicBezTo>
                  <a:cubicBezTo>
                    <a:pt x="21" y="15"/>
                    <a:pt x="22" y="16"/>
                    <a:pt x="22" y="18"/>
                  </a:cubicBezTo>
                  <a:cubicBezTo>
                    <a:pt x="22" y="19"/>
                    <a:pt x="22" y="21"/>
                    <a:pt x="21" y="22"/>
                  </a:cubicBezTo>
                  <a:moveTo>
                    <a:pt x="28" y="13"/>
                  </a:moveTo>
                  <a:cubicBezTo>
                    <a:pt x="27" y="11"/>
                    <a:pt x="26" y="10"/>
                    <a:pt x="26" y="9"/>
                  </a:cubicBezTo>
                  <a:cubicBezTo>
                    <a:pt x="25" y="8"/>
                    <a:pt x="23" y="7"/>
                    <a:pt x="22" y="6"/>
                  </a:cubicBezTo>
                  <a:cubicBezTo>
                    <a:pt x="21" y="5"/>
                    <a:pt x="20" y="5"/>
                    <a:pt x="18" y="5"/>
                  </a:cubicBezTo>
                  <a:cubicBezTo>
                    <a:pt x="17" y="4"/>
                    <a:pt x="16" y="4"/>
                    <a:pt x="15" y="4"/>
                  </a:cubicBezTo>
                  <a:cubicBezTo>
                    <a:pt x="14" y="4"/>
                    <a:pt x="13" y="4"/>
                    <a:pt x="1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4"/>
                    <a:pt x="0" y="5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2" y="51"/>
                    <a:pt x="2" y="51"/>
                    <a:pt x="3" y="51"/>
                  </a:cubicBezTo>
                  <a:cubicBezTo>
                    <a:pt x="3" y="51"/>
                    <a:pt x="4" y="51"/>
                    <a:pt x="4" y="51"/>
                  </a:cubicBezTo>
                  <a:cubicBezTo>
                    <a:pt x="5" y="51"/>
                    <a:pt x="5" y="51"/>
                    <a:pt x="5" y="50"/>
                  </a:cubicBezTo>
                  <a:cubicBezTo>
                    <a:pt x="5" y="50"/>
                    <a:pt x="6" y="5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4" y="33"/>
                    <a:pt x="17" y="32"/>
                    <a:pt x="19" y="32"/>
                  </a:cubicBezTo>
                  <a:cubicBezTo>
                    <a:pt x="21" y="31"/>
                    <a:pt x="22" y="30"/>
                    <a:pt x="24" y="29"/>
                  </a:cubicBezTo>
                  <a:cubicBezTo>
                    <a:pt x="25" y="27"/>
                    <a:pt x="26" y="26"/>
                    <a:pt x="27" y="24"/>
                  </a:cubicBezTo>
                  <a:cubicBezTo>
                    <a:pt x="28" y="22"/>
                    <a:pt x="28" y="20"/>
                    <a:pt x="28" y="18"/>
                  </a:cubicBezTo>
                  <a:cubicBezTo>
                    <a:pt x="28" y="16"/>
                    <a:pt x="28" y="14"/>
                    <a:pt x="28" y="13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8" name="Freeform 6"/>
            <p:cNvSpPr>
              <a:spLocks noEditPoints="1"/>
            </p:cNvSpPr>
            <p:nvPr userDrawn="1"/>
          </p:nvSpPr>
          <p:spPr bwMode="auto">
            <a:xfrm>
              <a:off x="8520185" y="3891638"/>
              <a:ext cx="952500" cy="350838"/>
            </a:xfrm>
            <a:custGeom>
              <a:avLst/>
              <a:gdLst>
                <a:gd name="T0" fmla="*/ 166 w 252"/>
                <a:gd name="T1" fmla="*/ 2 h 93"/>
                <a:gd name="T2" fmla="*/ 177 w 252"/>
                <a:gd name="T3" fmla="*/ 90 h 93"/>
                <a:gd name="T4" fmla="*/ 198 w 252"/>
                <a:gd name="T5" fmla="*/ 72 h 93"/>
                <a:gd name="T6" fmla="*/ 231 w 252"/>
                <a:gd name="T7" fmla="*/ 32 h 93"/>
                <a:gd name="T8" fmla="*/ 252 w 252"/>
                <a:gd name="T9" fmla="*/ 90 h 93"/>
                <a:gd name="T10" fmla="*/ 242 w 252"/>
                <a:gd name="T11" fmla="*/ 2 h 93"/>
                <a:gd name="T12" fmla="*/ 230 w 252"/>
                <a:gd name="T13" fmla="*/ 3 h 93"/>
                <a:gd name="T14" fmla="*/ 205 w 252"/>
                <a:gd name="T15" fmla="*/ 56 h 93"/>
                <a:gd name="T16" fmla="*/ 182 w 252"/>
                <a:gd name="T17" fmla="*/ 3 h 93"/>
                <a:gd name="T18" fmla="*/ 170 w 252"/>
                <a:gd name="T19" fmla="*/ 2 h 93"/>
                <a:gd name="T20" fmla="*/ 124 w 252"/>
                <a:gd name="T21" fmla="*/ 68 h 93"/>
                <a:gd name="T22" fmla="*/ 107 w 252"/>
                <a:gd name="T23" fmla="*/ 78 h 93"/>
                <a:gd name="T24" fmla="*/ 91 w 252"/>
                <a:gd name="T25" fmla="*/ 68 h 93"/>
                <a:gd name="T26" fmla="*/ 86 w 252"/>
                <a:gd name="T27" fmla="*/ 46 h 93"/>
                <a:gd name="T28" fmla="*/ 91 w 252"/>
                <a:gd name="T29" fmla="*/ 24 h 93"/>
                <a:gd name="T30" fmla="*/ 108 w 252"/>
                <a:gd name="T31" fmla="*/ 15 h 93"/>
                <a:gd name="T32" fmla="*/ 124 w 252"/>
                <a:gd name="T33" fmla="*/ 24 h 93"/>
                <a:gd name="T34" fmla="*/ 128 w 252"/>
                <a:gd name="T35" fmla="*/ 46 h 93"/>
                <a:gd name="T36" fmla="*/ 144 w 252"/>
                <a:gd name="T37" fmla="*/ 28 h 93"/>
                <a:gd name="T38" fmla="*/ 125 w 252"/>
                <a:gd name="T39" fmla="*/ 4 h 93"/>
                <a:gd name="T40" fmla="*/ 90 w 252"/>
                <a:gd name="T41" fmla="*/ 4 h 93"/>
                <a:gd name="T42" fmla="*/ 70 w 252"/>
                <a:gd name="T43" fmla="*/ 28 h 93"/>
                <a:gd name="T44" fmla="*/ 70 w 252"/>
                <a:gd name="T45" fmla="*/ 64 h 93"/>
                <a:gd name="T46" fmla="*/ 89 w 252"/>
                <a:gd name="T47" fmla="*/ 89 h 93"/>
                <a:gd name="T48" fmla="*/ 125 w 252"/>
                <a:gd name="T49" fmla="*/ 89 h 93"/>
                <a:gd name="T50" fmla="*/ 144 w 252"/>
                <a:gd name="T51" fmla="*/ 64 h 93"/>
                <a:gd name="T52" fmla="*/ 144 w 252"/>
                <a:gd name="T53" fmla="*/ 28 h 93"/>
                <a:gd name="T54" fmla="*/ 57 w 252"/>
                <a:gd name="T55" fmla="*/ 92 h 93"/>
                <a:gd name="T56" fmla="*/ 67 w 252"/>
                <a:gd name="T57" fmla="*/ 89 h 93"/>
                <a:gd name="T58" fmla="*/ 64 w 252"/>
                <a:gd name="T59" fmla="*/ 5 h 93"/>
                <a:gd name="T60" fmla="*/ 53 w 252"/>
                <a:gd name="T61" fmla="*/ 1 h 93"/>
                <a:gd name="T62" fmla="*/ 41 w 252"/>
                <a:gd name="T63" fmla="*/ 8 h 93"/>
                <a:gd name="T64" fmla="*/ 19 w 252"/>
                <a:gd name="T65" fmla="*/ 38 h 93"/>
                <a:gd name="T66" fmla="*/ 17 w 252"/>
                <a:gd name="T67" fmla="*/ 11 h 93"/>
                <a:gd name="T68" fmla="*/ 13 w 252"/>
                <a:gd name="T69" fmla="*/ 3 h 93"/>
                <a:gd name="T70" fmla="*/ 6 w 252"/>
                <a:gd name="T71" fmla="*/ 1 h 93"/>
                <a:gd name="T72" fmla="*/ 2 w 252"/>
                <a:gd name="T73" fmla="*/ 2 h 93"/>
                <a:gd name="T74" fmla="*/ 0 w 252"/>
                <a:gd name="T75" fmla="*/ 90 h 93"/>
                <a:gd name="T76" fmla="*/ 17 w 252"/>
                <a:gd name="T77" fmla="*/ 45 h 93"/>
                <a:gd name="T78" fmla="*/ 24 w 252"/>
                <a:gd name="T79" fmla="*/ 6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2" h="93">
                  <a:moveTo>
                    <a:pt x="170" y="2"/>
                  </a:moveTo>
                  <a:cubicBezTo>
                    <a:pt x="168" y="2"/>
                    <a:pt x="167" y="2"/>
                    <a:pt x="166" y="2"/>
                  </a:cubicBezTo>
                  <a:cubicBezTo>
                    <a:pt x="160" y="90"/>
                    <a:pt x="160" y="90"/>
                    <a:pt x="160" y="90"/>
                  </a:cubicBezTo>
                  <a:cubicBezTo>
                    <a:pt x="177" y="90"/>
                    <a:pt x="177" y="90"/>
                    <a:pt x="177" y="90"/>
                  </a:cubicBezTo>
                  <a:cubicBezTo>
                    <a:pt x="181" y="33"/>
                    <a:pt x="181" y="33"/>
                    <a:pt x="181" y="33"/>
                  </a:cubicBezTo>
                  <a:cubicBezTo>
                    <a:pt x="198" y="72"/>
                    <a:pt x="198" y="72"/>
                    <a:pt x="198" y="72"/>
                  </a:cubicBezTo>
                  <a:cubicBezTo>
                    <a:pt x="213" y="72"/>
                    <a:pt x="213" y="72"/>
                    <a:pt x="213" y="72"/>
                  </a:cubicBezTo>
                  <a:cubicBezTo>
                    <a:pt x="231" y="32"/>
                    <a:pt x="231" y="32"/>
                    <a:pt x="231" y="32"/>
                  </a:cubicBezTo>
                  <a:cubicBezTo>
                    <a:pt x="235" y="90"/>
                    <a:pt x="235" y="90"/>
                    <a:pt x="235" y="90"/>
                  </a:cubicBezTo>
                  <a:cubicBezTo>
                    <a:pt x="252" y="90"/>
                    <a:pt x="252" y="90"/>
                    <a:pt x="252" y="90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4" y="2"/>
                    <a:pt x="243" y="2"/>
                    <a:pt x="242" y="2"/>
                  </a:cubicBezTo>
                  <a:cubicBezTo>
                    <a:pt x="240" y="1"/>
                    <a:pt x="238" y="1"/>
                    <a:pt x="236" y="1"/>
                  </a:cubicBezTo>
                  <a:cubicBezTo>
                    <a:pt x="234" y="1"/>
                    <a:pt x="232" y="2"/>
                    <a:pt x="230" y="3"/>
                  </a:cubicBezTo>
                  <a:cubicBezTo>
                    <a:pt x="228" y="4"/>
                    <a:pt x="227" y="6"/>
                    <a:pt x="225" y="9"/>
                  </a:cubicBezTo>
                  <a:cubicBezTo>
                    <a:pt x="205" y="56"/>
                    <a:pt x="205" y="56"/>
                    <a:pt x="205" y="56"/>
                  </a:cubicBezTo>
                  <a:cubicBezTo>
                    <a:pt x="186" y="9"/>
                    <a:pt x="186" y="9"/>
                    <a:pt x="186" y="9"/>
                  </a:cubicBezTo>
                  <a:cubicBezTo>
                    <a:pt x="185" y="6"/>
                    <a:pt x="183" y="5"/>
                    <a:pt x="182" y="3"/>
                  </a:cubicBezTo>
                  <a:cubicBezTo>
                    <a:pt x="180" y="2"/>
                    <a:pt x="178" y="1"/>
                    <a:pt x="175" y="1"/>
                  </a:cubicBezTo>
                  <a:cubicBezTo>
                    <a:pt x="173" y="1"/>
                    <a:pt x="172" y="1"/>
                    <a:pt x="170" y="2"/>
                  </a:cubicBezTo>
                  <a:moveTo>
                    <a:pt x="127" y="58"/>
                  </a:moveTo>
                  <a:cubicBezTo>
                    <a:pt x="126" y="62"/>
                    <a:pt x="125" y="65"/>
                    <a:pt x="124" y="68"/>
                  </a:cubicBezTo>
                  <a:cubicBezTo>
                    <a:pt x="122" y="71"/>
                    <a:pt x="120" y="74"/>
                    <a:pt x="117" y="75"/>
                  </a:cubicBezTo>
                  <a:cubicBezTo>
                    <a:pt x="114" y="77"/>
                    <a:pt x="111" y="78"/>
                    <a:pt x="107" y="78"/>
                  </a:cubicBezTo>
                  <a:cubicBezTo>
                    <a:pt x="103" y="78"/>
                    <a:pt x="100" y="77"/>
                    <a:pt x="97" y="75"/>
                  </a:cubicBezTo>
                  <a:cubicBezTo>
                    <a:pt x="94" y="74"/>
                    <a:pt x="92" y="71"/>
                    <a:pt x="91" y="68"/>
                  </a:cubicBezTo>
                  <a:cubicBezTo>
                    <a:pt x="89" y="65"/>
                    <a:pt x="88" y="62"/>
                    <a:pt x="87" y="58"/>
                  </a:cubicBezTo>
                  <a:cubicBezTo>
                    <a:pt x="86" y="54"/>
                    <a:pt x="86" y="50"/>
                    <a:pt x="86" y="46"/>
                  </a:cubicBezTo>
                  <a:cubicBezTo>
                    <a:pt x="86" y="42"/>
                    <a:pt x="86" y="38"/>
                    <a:pt x="87" y="34"/>
                  </a:cubicBezTo>
                  <a:cubicBezTo>
                    <a:pt x="88" y="30"/>
                    <a:pt x="89" y="27"/>
                    <a:pt x="91" y="24"/>
                  </a:cubicBezTo>
                  <a:cubicBezTo>
                    <a:pt x="92" y="21"/>
                    <a:pt x="95" y="19"/>
                    <a:pt x="97" y="17"/>
                  </a:cubicBezTo>
                  <a:cubicBezTo>
                    <a:pt x="100" y="15"/>
                    <a:pt x="103" y="15"/>
                    <a:pt x="108" y="15"/>
                  </a:cubicBezTo>
                  <a:cubicBezTo>
                    <a:pt x="111" y="15"/>
                    <a:pt x="115" y="15"/>
                    <a:pt x="117" y="17"/>
                  </a:cubicBezTo>
                  <a:cubicBezTo>
                    <a:pt x="120" y="19"/>
                    <a:pt x="122" y="21"/>
                    <a:pt x="124" y="24"/>
                  </a:cubicBezTo>
                  <a:cubicBezTo>
                    <a:pt x="125" y="27"/>
                    <a:pt x="126" y="30"/>
                    <a:pt x="127" y="34"/>
                  </a:cubicBezTo>
                  <a:cubicBezTo>
                    <a:pt x="128" y="38"/>
                    <a:pt x="128" y="42"/>
                    <a:pt x="128" y="46"/>
                  </a:cubicBezTo>
                  <a:cubicBezTo>
                    <a:pt x="128" y="50"/>
                    <a:pt x="128" y="54"/>
                    <a:pt x="127" y="58"/>
                  </a:cubicBezTo>
                  <a:moveTo>
                    <a:pt x="144" y="28"/>
                  </a:moveTo>
                  <a:cubicBezTo>
                    <a:pt x="143" y="22"/>
                    <a:pt x="141" y="17"/>
                    <a:pt x="137" y="13"/>
                  </a:cubicBezTo>
                  <a:cubicBezTo>
                    <a:pt x="134" y="9"/>
                    <a:pt x="130" y="6"/>
                    <a:pt x="125" y="4"/>
                  </a:cubicBezTo>
                  <a:cubicBezTo>
                    <a:pt x="120" y="1"/>
                    <a:pt x="115" y="0"/>
                    <a:pt x="108" y="0"/>
                  </a:cubicBezTo>
                  <a:cubicBezTo>
                    <a:pt x="101" y="0"/>
                    <a:pt x="95" y="1"/>
                    <a:pt x="90" y="4"/>
                  </a:cubicBezTo>
                  <a:cubicBezTo>
                    <a:pt x="85" y="6"/>
                    <a:pt x="80" y="9"/>
                    <a:pt x="77" y="14"/>
                  </a:cubicBezTo>
                  <a:cubicBezTo>
                    <a:pt x="74" y="18"/>
                    <a:pt x="71" y="23"/>
                    <a:pt x="70" y="28"/>
                  </a:cubicBezTo>
                  <a:cubicBezTo>
                    <a:pt x="68" y="34"/>
                    <a:pt x="67" y="40"/>
                    <a:pt x="67" y="46"/>
                  </a:cubicBezTo>
                  <a:cubicBezTo>
                    <a:pt x="67" y="52"/>
                    <a:pt x="68" y="58"/>
                    <a:pt x="70" y="64"/>
                  </a:cubicBezTo>
                  <a:cubicBezTo>
                    <a:pt x="71" y="69"/>
                    <a:pt x="73" y="74"/>
                    <a:pt x="76" y="79"/>
                  </a:cubicBezTo>
                  <a:cubicBezTo>
                    <a:pt x="80" y="83"/>
                    <a:pt x="84" y="86"/>
                    <a:pt x="89" y="89"/>
                  </a:cubicBezTo>
                  <a:cubicBezTo>
                    <a:pt x="94" y="91"/>
                    <a:pt x="100" y="93"/>
                    <a:pt x="107" y="93"/>
                  </a:cubicBezTo>
                  <a:cubicBezTo>
                    <a:pt x="114" y="93"/>
                    <a:pt x="120" y="91"/>
                    <a:pt x="125" y="89"/>
                  </a:cubicBezTo>
                  <a:cubicBezTo>
                    <a:pt x="130" y="86"/>
                    <a:pt x="134" y="83"/>
                    <a:pt x="137" y="79"/>
                  </a:cubicBezTo>
                  <a:cubicBezTo>
                    <a:pt x="141" y="74"/>
                    <a:pt x="143" y="69"/>
                    <a:pt x="144" y="64"/>
                  </a:cubicBezTo>
                  <a:cubicBezTo>
                    <a:pt x="146" y="58"/>
                    <a:pt x="147" y="52"/>
                    <a:pt x="147" y="46"/>
                  </a:cubicBezTo>
                  <a:cubicBezTo>
                    <a:pt x="147" y="39"/>
                    <a:pt x="146" y="33"/>
                    <a:pt x="144" y="28"/>
                  </a:cubicBezTo>
                  <a:moveTo>
                    <a:pt x="43" y="85"/>
                  </a:moveTo>
                  <a:cubicBezTo>
                    <a:pt x="47" y="89"/>
                    <a:pt x="51" y="92"/>
                    <a:pt x="57" y="92"/>
                  </a:cubicBezTo>
                  <a:cubicBezTo>
                    <a:pt x="59" y="92"/>
                    <a:pt x="60" y="91"/>
                    <a:pt x="62" y="91"/>
                  </a:cubicBezTo>
                  <a:cubicBezTo>
                    <a:pt x="64" y="90"/>
                    <a:pt x="66" y="90"/>
                    <a:pt x="67" y="89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3" y="4"/>
                    <a:pt x="61" y="3"/>
                    <a:pt x="59" y="2"/>
                  </a:cubicBezTo>
                  <a:cubicBezTo>
                    <a:pt x="57" y="2"/>
                    <a:pt x="55" y="1"/>
                    <a:pt x="53" y="1"/>
                  </a:cubicBezTo>
                  <a:cubicBezTo>
                    <a:pt x="51" y="1"/>
                    <a:pt x="49" y="2"/>
                    <a:pt x="47" y="3"/>
                  </a:cubicBezTo>
                  <a:cubicBezTo>
                    <a:pt x="45" y="4"/>
                    <a:pt x="43" y="6"/>
                    <a:pt x="41" y="8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1" y="34"/>
                    <a:pt x="20" y="36"/>
                    <a:pt x="19" y="38"/>
                  </a:cubicBezTo>
                  <a:cubicBezTo>
                    <a:pt x="18" y="39"/>
                    <a:pt x="18" y="42"/>
                    <a:pt x="17" y="44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9"/>
                    <a:pt x="17" y="8"/>
                    <a:pt x="16" y="6"/>
                  </a:cubicBezTo>
                  <a:cubicBezTo>
                    <a:pt x="16" y="5"/>
                    <a:pt x="15" y="4"/>
                    <a:pt x="13" y="3"/>
                  </a:cubicBezTo>
                  <a:cubicBezTo>
                    <a:pt x="12" y="2"/>
                    <a:pt x="11" y="2"/>
                    <a:pt x="10" y="2"/>
                  </a:cubicBezTo>
                  <a:cubicBezTo>
                    <a:pt x="8" y="1"/>
                    <a:pt x="7" y="1"/>
                    <a:pt x="6" y="1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3" y="1"/>
                    <a:pt x="3" y="1"/>
                    <a:pt x="2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18" y="48"/>
                    <a:pt x="18" y="50"/>
                    <a:pt x="20" y="53"/>
                  </a:cubicBezTo>
                  <a:cubicBezTo>
                    <a:pt x="21" y="55"/>
                    <a:pt x="22" y="58"/>
                    <a:pt x="24" y="60"/>
                  </a:cubicBezTo>
                  <a:lnTo>
                    <a:pt x="43" y="85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0" name="Freeform 7"/>
            <p:cNvSpPr>
              <a:spLocks noEditPoints="1"/>
            </p:cNvSpPr>
            <p:nvPr userDrawn="1"/>
          </p:nvSpPr>
          <p:spPr bwMode="auto">
            <a:xfrm>
              <a:off x="8002660" y="3507463"/>
              <a:ext cx="1111250" cy="298450"/>
            </a:xfrm>
            <a:custGeom>
              <a:avLst/>
              <a:gdLst>
                <a:gd name="T0" fmla="*/ 271 w 294"/>
                <a:gd name="T1" fmla="*/ 24 h 79"/>
                <a:gd name="T2" fmla="*/ 286 w 294"/>
                <a:gd name="T3" fmla="*/ 36 h 79"/>
                <a:gd name="T4" fmla="*/ 292 w 294"/>
                <a:gd name="T5" fmla="*/ 68 h 79"/>
                <a:gd name="T6" fmla="*/ 285 w 294"/>
                <a:gd name="T7" fmla="*/ 70 h 79"/>
                <a:gd name="T8" fmla="*/ 264 w 294"/>
                <a:gd name="T9" fmla="*/ 71 h 79"/>
                <a:gd name="T10" fmla="*/ 253 w 294"/>
                <a:gd name="T11" fmla="*/ 49 h 79"/>
                <a:gd name="T12" fmla="*/ 293 w 294"/>
                <a:gd name="T13" fmla="*/ 33 h 79"/>
                <a:gd name="T14" fmla="*/ 271 w 294"/>
                <a:gd name="T15" fmla="*/ 17 h 79"/>
                <a:gd name="T16" fmla="*/ 248 w 294"/>
                <a:gd name="T17" fmla="*/ 34 h 79"/>
                <a:gd name="T18" fmla="*/ 253 w 294"/>
                <a:gd name="T19" fmla="*/ 72 h 79"/>
                <a:gd name="T20" fmla="*/ 281 w 294"/>
                <a:gd name="T21" fmla="*/ 78 h 79"/>
                <a:gd name="T22" fmla="*/ 293 w 294"/>
                <a:gd name="T23" fmla="*/ 70 h 79"/>
                <a:gd name="T24" fmla="*/ 178 w 294"/>
                <a:gd name="T25" fmla="*/ 18 h 79"/>
                <a:gd name="T26" fmla="*/ 185 w 294"/>
                <a:gd name="T27" fmla="*/ 77 h 79"/>
                <a:gd name="T28" fmla="*/ 189 w 294"/>
                <a:gd name="T29" fmla="*/ 28 h 79"/>
                <a:gd name="T30" fmla="*/ 203 w 294"/>
                <a:gd name="T31" fmla="*/ 24 h 79"/>
                <a:gd name="T32" fmla="*/ 218 w 294"/>
                <a:gd name="T33" fmla="*/ 41 h 79"/>
                <a:gd name="T34" fmla="*/ 225 w 294"/>
                <a:gd name="T35" fmla="*/ 42 h 79"/>
                <a:gd name="T36" fmla="*/ 223 w 294"/>
                <a:gd name="T37" fmla="*/ 26 h 79"/>
                <a:gd name="T38" fmla="*/ 206 w 294"/>
                <a:gd name="T39" fmla="*/ 17 h 79"/>
                <a:gd name="T40" fmla="*/ 183 w 294"/>
                <a:gd name="T41" fmla="*/ 20 h 79"/>
                <a:gd name="T42" fmla="*/ 135 w 294"/>
                <a:gd name="T43" fmla="*/ 24 h 79"/>
                <a:gd name="T44" fmla="*/ 151 w 294"/>
                <a:gd name="T45" fmla="*/ 36 h 79"/>
                <a:gd name="T46" fmla="*/ 156 w 294"/>
                <a:gd name="T47" fmla="*/ 68 h 79"/>
                <a:gd name="T48" fmla="*/ 149 w 294"/>
                <a:gd name="T49" fmla="*/ 70 h 79"/>
                <a:gd name="T50" fmla="*/ 129 w 294"/>
                <a:gd name="T51" fmla="*/ 71 h 79"/>
                <a:gd name="T52" fmla="*/ 117 w 294"/>
                <a:gd name="T53" fmla="*/ 49 h 79"/>
                <a:gd name="T54" fmla="*/ 157 w 294"/>
                <a:gd name="T55" fmla="*/ 33 h 79"/>
                <a:gd name="T56" fmla="*/ 136 w 294"/>
                <a:gd name="T57" fmla="*/ 17 h 79"/>
                <a:gd name="T58" fmla="*/ 112 w 294"/>
                <a:gd name="T59" fmla="*/ 34 h 79"/>
                <a:gd name="T60" fmla="*/ 117 w 294"/>
                <a:gd name="T61" fmla="*/ 72 h 79"/>
                <a:gd name="T62" fmla="*/ 145 w 294"/>
                <a:gd name="T63" fmla="*/ 78 h 79"/>
                <a:gd name="T64" fmla="*/ 157 w 294"/>
                <a:gd name="T65" fmla="*/ 70 h 79"/>
                <a:gd name="T66" fmla="*/ 75 w 294"/>
                <a:gd name="T67" fmla="*/ 7 h 79"/>
                <a:gd name="T68" fmla="*/ 71 w 294"/>
                <a:gd name="T69" fmla="*/ 1 h 79"/>
                <a:gd name="T70" fmla="*/ 69 w 294"/>
                <a:gd name="T71" fmla="*/ 0 h 79"/>
                <a:gd name="T72" fmla="*/ 68 w 294"/>
                <a:gd name="T73" fmla="*/ 65 h 79"/>
                <a:gd name="T74" fmla="*/ 84 w 294"/>
                <a:gd name="T75" fmla="*/ 79 h 79"/>
                <a:gd name="T76" fmla="*/ 97 w 294"/>
                <a:gd name="T77" fmla="*/ 74 h 79"/>
                <a:gd name="T78" fmla="*/ 95 w 294"/>
                <a:gd name="T79" fmla="*/ 68 h 79"/>
                <a:gd name="T80" fmla="*/ 84 w 294"/>
                <a:gd name="T81" fmla="*/ 73 h 79"/>
                <a:gd name="T82" fmla="*/ 75 w 294"/>
                <a:gd name="T83" fmla="*/ 24 h 79"/>
                <a:gd name="T84" fmla="*/ 75 w 294"/>
                <a:gd name="T85" fmla="*/ 18 h 79"/>
                <a:gd name="T86" fmla="*/ 33 w 294"/>
                <a:gd name="T87" fmla="*/ 68 h 79"/>
                <a:gd name="T88" fmla="*/ 14 w 294"/>
                <a:gd name="T89" fmla="*/ 71 h 79"/>
                <a:gd name="T90" fmla="*/ 8 w 294"/>
                <a:gd name="T91" fmla="*/ 61 h 79"/>
                <a:gd name="T92" fmla="*/ 26 w 294"/>
                <a:gd name="T93" fmla="*/ 46 h 79"/>
                <a:gd name="T94" fmla="*/ 39 w 294"/>
                <a:gd name="T95" fmla="*/ 46 h 79"/>
                <a:gd name="T96" fmla="*/ 50 w 294"/>
                <a:gd name="T97" fmla="*/ 74 h 79"/>
                <a:gd name="T98" fmla="*/ 46 w 294"/>
                <a:gd name="T99" fmla="*/ 64 h 79"/>
                <a:gd name="T100" fmla="*/ 41 w 294"/>
                <a:gd name="T101" fmla="*/ 23 h 79"/>
                <a:gd name="T102" fmla="*/ 15 w 294"/>
                <a:gd name="T103" fmla="*/ 19 h 79"/>
                <a:gd name="T104" fmla="*/ 4 w 294"/>
                <a:gd name="T105" fmla="*/ 25 h 79"/>
                <a:gd name="T106" fmla="*/ 14 w 294"/>
                <a:gd name="T107" fmla="*/ 25 h 79"/>
                <a:gd name="T108" fmla="*/ 36 w 294"/>
                <a:gd name="T109" fmla="*/ 28 h 79"/>
                <a:gd name="T110" fmla="*/ 39 w 294"/>
                <a:gd name="T111" fmla="*/ 41 h 79"/>
                <a:gd name="T112" fmla="*/ 23 w 294"/>
                <a:gd name="T113" fmla="*/ 41 h 79"/>
                <a:gd name="T114" fmla="*/ 0 w 294"/>
                <a:gd name="T115" fmla="*/ 61 h 79"/>
                <a:gd name="T116" fmla="*/ 13 w 294"/>
                <a:gd name="T117" fmla="*/ 78 h 79"/>
                <a:gd name="T118" fmla="*/ 39 w 294"/>
                <a:gd name="T119" fmla="*/ 70 h 79"/>
                <a:gd name="T120" fmla="*/ 53 w 294"/>
                <a:gd name="T121" fmla="*/ 77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4" h="79">
                  <a:moveTo>
                    <a:pt x="253" y="44"/>
                  </a:moveTo>
                  <a:cubicBezTo>
                    <a:pt x="253" y="37"/>
                    <a:pt x="255" y="32"/>
                    <a:pt x="258" y="29"/>
                  </a:cubicBezTo>
                  <a:cubicBezTo>
                    <a:pt x="261" y="25"/>
                    <a:pt x="266" y="24"/>
                    <a:pt x="271" y="24"/>
                  </a:cubicBezTo>
                  <a:cubicBezTo>
                    <a:pt x="274" y="24"/>
                    <a:pt x="277" y="24"/>
                    <a:pt x="279" y="25"/>
                  </a:cubicBezTo>
                  <a:cubicBezTo>
                    <a:pt x="281" y="26"/>
                    <a:pt x="283" y="28"/>
                    <a:pt x="284" y="30"/>
                  </a:cubicBezTo>
                  <a:cubicBezTo>
                    <a:pt x="285" y="31"/>
                    <a:pt x="286" y="34"/>
                    <a:pt x="286" y="36"/>
                  </a:cubicBezTo>
                  <a:cubicBezTo>
                    <a:pt x="287" y="39"/>
                    <a:pt x="287" y="41"/>
                    <a:pt x="287" y="44"/>
                  </a:cubicBezTo>
                  <a:lnTo>
                    <a:pt x="253" y="44"/>
                  </a:lnTo>
                  <a:close/>
                  <a:moveTo>
                    <a:pt x="292" y="68"/>
                  </a:moveTo>
                  <a:cubicBezTo>
                    <a:pt x="291" y="67"/>
                    <a:pt x="291" y="67"/>
                    <a:pt x="290" y="66"/>
                  </a:cubicBezTo>
                  <a:cubicBezTo>
                    <a:pt x="290" y="66"/>
                    <a:pt x="289" y="67"/>
                    <a:pt x="288" y="68"/>
                  </a:cubicBezTo>
                  <a:cubicBezTo>
                    <a:pt x="287" y="69"/>
                    <a:pt x="286" y="69"/>
                    <a:pt x="285" y="70"/>
                  </a:cubicBezTo>
                  <a:cubicBezTo>
                    <a:pt x="283" y="71"/>
                    <a:pt x="282" y="72"/>
                    <a:pt x="280" y="72"/>
                  </a:cubicBezTo>
                  <a:cubicBezTo>
                    <a:pt x="278" y="73"/>
                    <a:pt x="276" y="73"/>
                    <a:pt x="273" y="73"/>
                  </a:cubicBezTo>
                  <a:cubicBezTo>
                    <a:pt x="270" y="73"/>
                    <a:pt x="267" y="73"/>
                    <a:pt x="264" y="71"/>
                  </a:cubicBezTo>
                  <a:cubicBezTo>
                    <a:pt x="262" y="70"/>
                    <a:pt x="260" y="69"/>
                    <a:pt x="258" y="67"/>
                  </a:cubicBezTo>
                  <a:cubicBezTo>
                    <a:pt x="256" y="64"/>
                    <a:pt x="255" y="62"/>
                    <a:pt x="254" y="59"/>
                  </a:cubicBezTo>
                  <a:cubicBezTo>
                    <a:pt x="254" y="56"/>
                    <a:pt x="253" y="53"/>
                    <a:pt x="253" y="49"/>
                  </a:cubicBezTo>
                  <a:cubicBezTo>
                    <a:pt x="294" y="49"/>
                    <a:pt x="294" y="49"/>
                    <a:pt x="294" y="49"/>
                  </a:cubicBezTo>
                  <a:cubicBezTo>
                    <a:pt x="294" y="47"/>
                    <a:pt x="294" y="45"/>
                    <a:pt x="294" y="43"/>
                  </a:cubicBezTo>
                  <a:cubicBezTo>
                    <a:pt x="294" y="40"/>
                    <a:pt x="294" y="36"/>
                    <a:pt x="293" y="33"/>
                  </a:cubicBezTo>
                  <a:cubicBezTo>
                    <a:pt x="292" y="30"/>
                    <a:pt x="291" y="28"/>
                    <a:pt x="289" y="25"/>
                  </a:cubicBezTo>
                  <a:cubicBezTo>
                    <a:pt x="287" y="23"/>
                    <a:pt x="285" y="21"/>
                    <a:pt x="282" y="20"/>
                  </a:cubicBezTo>
                  <a:cubicBezTo>
                    <a:pt x="279" y="18"/>
                    <a:pt x="276" y="17"/>
                    <a:pt x="271" y="17"/>
                  </a:cubicBezTo>
                  <a:cubicBezTo>
                    <a:pt x="268" y="17"/>
                    <a:pt x="265" y="18"/>
                    <a:pt x="262" y="19"/>
                  </a:cubicBezTo>
                  <a:cubicBezTo>
                    <a:pt x="259" y="20"/>
                    <a:pt x="256" y="22"/>
                    <a:pt x="253" y="25"/>
                  </a:cubicBezTo>
                  <a:cubicBezTo>
                    <a:pt x="251" y="27"/>
                    <a:pt x="249" y="30"/>
                    <a:pt x="248" y="34"/>
                  </a:cubicBezTo>
                  <a:cubicBezTo>
                    <a:pt x="246" y="38"/>
                    <a:pt x="245" y="42"/>
                    <a:pt x="245" y="48"/>
                  </a:cubicBezTo>
                  <a:cubicBezTo>
                    <a:pt x="245" y="53"/>
                    <a:pt x="246" y="58"/>
                    <a:pt x="247" y="62"/>
                  </a:cubicBezTo>
                  <a:cubicBezTo>
                    <a:pt x="249" y="66"/>
                    <a:pt x="251" y="69"/>
                    <a:pt x="253" y="72"/>
                  </a:cubicBezTo>
                  <a:cubicBezTo>
                    <a:pt x="256" y="74"/>
                    <a:pt x="258" y="76"/>
                    <a:pt x="262" y="77"/>
                  </a:cubicBezTo>
                  <a:cubicBezTo>
                    <a:pt x="265" y="79"/>
                    <a:pt x="269" y="79"/>
                    <a:pt x="273" y="79"/>
                  </a:cubicBezTo>
                  <a:cubicBezTo>
                    <a:pt x="276" y="79"/>
                    <a:pt x="279" y="79"/>
                    <a:pt x="281" y="78"/>
                  </a:cubicBezTo>
                  <a:cubicBezTo>
                    <a:pt x="283" y="77"/>
                    <a:pt x="285" y="77"/>
                    <a:pt x="287" y="76"/>
                  </a:cubicBezTo>
                  <a:cubicBezTo>
                    <a:pt x="289" y="75"/>
                    <a:pt x="290" y="74"/>
                    <a:pt x="291" y="73"/>
                  </a:cubicBezTo>
                  <a:cubicBezTo>
                    <a:pt x="292" y="72"/>
                    <a:pt x="293" y="71"/>
                    <a:pt x="293" y="70"/>
                  </a:cubicBezTo>
                  <a:cubicBezTo>
                    <a:pt x="293" y="70"/>
                    <a:pt x="292" y="69"/>
                    <a:pt x="292" y="68"/>
                  </a:cubicBezTo>
                  <a:moveTo>
                    <a:pt x="183" y="20"/>
                  </a:moveTo>
                  <a:cubicBezTo>
                    <a:pt x="182" y="19"/>
                    <a:pt x="180" y="18"/>
                    <a:pt x="178" y="18"/>
                  </a:cubicBezTo>
                  <a:cubicBezTo>
                    <a:pt x="178" y="18"/>
                    <a:pt x="178" y="18"/>
                    <a:pt x="178" y="18"/>
                  </a:cubicBezTo>
                  <a:cubicBezTo>
                    <a:pt x="178" y="77"/>
                    <a:pt x="178" y="77"/>
                    <a:pt x="178" y="77"/>
                  </a:cubicBezTo>
                  <a:cubicBezTo>
                    <a:pt x="185" y="77"/>
                    <a:pt x="185" y="77"/>
                    <a:pt x="185" y="77"/>
                  </a:cubicBezTo>
                  <a:cubicBezTo>
                    <a:pt x="185" y="34"/>
                    <a:pt x="185" y="34"/>
                    <a:pt x="185" y="34"/>
                  </a:cubicBezTo>
                  <a:cubicBezTo>
                    <a:pt x="185" y="33"/>
                    <a:pt x="185" y="31"/>
                    <a:pt x="186" y="31"/>
                  </a:cubicBezTo>
                  <a:cubicBezTo>
                    <a:pt x="187" y="30"/>
                    <a:pt x="188" y="29"/>
                    <a:pt x="189" y="28"/>
                  </a:cubicBezTo>
                  <a:cubicBezTo>
                    <a:pt x="190" y="27"/>
                    <a:pt x="192" y="27"/>
                    <a:pt x="193" y="26"/>
                  </a:cubicBezTo>
                  <a:cubicBezTo>
                    <a:pt x="195" y="25"/>
                    <a:pt x="196" y="25"/>
                    <a:pt x="198" y="24"/>
                  </a:cubicBezTo>
                  <a:cubicBezTo>
                    <a:pt x="200" y="24"/>
                    <a:pt x="201" y="24"/>
                    <a:pt x="203" y="24"/>
                  </a:cubicBezTo>
                  <a:cubicBezTo>
                    <a:pt x="211" y="24"/>
                    <a:pt x="216" y="27"/>
                    <a:pt x="217" y="32"/>
                  </a:cubicBezTo>
                  <a:cubicBezTo>
                    <a:pt x="218" y="33"/>
                    <a:pt x="218" y="35"/>
                    <a:pt x="218" y="36"/>
                  </a:cubicBezTo>
                  <a:cubicBezTo>
                    <a:pt x="218" y="38"/>
                    <a:pt x="218" y="40"/>
                    <a:pt x="218" y="41"/>
                  </a:cubicBezTo>
                  <a:cubicBezTo>
                    <a:pt x="218" y="77"/>
                    <a:pt x="218" y="77"/>
                    <a:pt x="218" y="77"/>
                  </a:cubicBezTo>
                  <a:cubicBezTo>
                    <a:pt x="225" y="77"/>
                    <a:pt x="225" y="77"/>
                    <a:pt x="225" y="77"/>
                  </a:cubicBezTo>
                  <a:cubicBezTo>
                    <a:pt x="225" y="42"/>
                    <a:pt x="225" y="42"/>
                    <a:pt x="225" y="42"/>
                  </a:cubicBezTo>
                  <a:cubicBezTo>
                    <a:pt x="225" y="40"/>
                    <a:pt x="225" y="38"/>
                    <a:pt x="225" y="36"/>
                  </a:cubicBezTo>
                  <a:cubicBezTo>
                    <a:pt x="225" y="34"/>
                    <a:pt x="225" y="32"/>
                    <a:pt x="224" y="30"/>
                  </a:cubicBezTo>
                  <a:cubicBezTo>
                    <a:pt x="224" y="29"/>
                    <a:pt x="223" y="27"/>
                    <a:pt x="223" y="26"/>
                  </a:cubicBezTo>
                  <a:cubicBezTo>
                    <a:pt x="222" y="24"/>
                    <a:pt x="221" y="23"/>
                    <a:pt x="219" y="21"/>
                  </a:cubicBezTo>
                  <a:cubicBezTo>
                    <a:pt x="218" y="20"/>
                    <a:pt x="216" y="19"/>
                    <a:pt x="214" y="19"/>
                  </a:cubicBezTo>
                  <a:cubicBezTo>
                    <a:pt x="211" y="18"/>
                    <a:pt x="209" y="17"/>
                    <a:pt x="206" y="17"/>
                  </a:cubicBezTo>
                  <a:cubicBezTo>
                    <a:pt x="201" y="17"/>
                    <a:pt x="197" y="18"/>
                    <a:pt x="193" y="20"/>
                  </a:cubicBezTo>
                  <a:cubicBezTo>
                    <a:pt x="189" y="22"/>
                    <a:pt x="187" y="23"/>
                    <a:pt x="185" y="25"/>
                  </a:cubicBezTo>
                  <a:cubicBezTo>
                    <a:pt x="185" y="23"/>
                    <a:pt x="184" y="21"/>
                    <a:pt x="183" y="20"/>
                  </a:cubicBezTo>
                  <a:moveTo>
                    <a:pt x="118" y="44"/>
                  </a:moveTo>
                  <a:cubicBezTo>
                    <a:pt x="118" y="37"/>
                    <a:pt x="119" y="32"/>
                    <a:pt x="123" y="29"/>
                  </a:cubicBezTo>
                  <a:cubicBezTo>
                    <a:pt x="126" y="25"/>
                    <a:pt x="130" y="24"/>
                    <a:pt x="135" y="24"/>
                  </a:cubicBezTo>
                  <a:cubicBezTo>
                    <a:pt x="138" y="24"/>
                    <a:pt x="141" y="24"/>
                    <a:pt x="143" y="25"/>
                  </a:cubicBezTo>
                  <a:cubicBezTo>
                    <a:pt x="145" y="26"/>
                    <a:pt x="147" y="28"/>
                    <a:pt x="148" y="30"/>
                  </a:cubicBezTo>
                  <a:cubicBezTo>
                    <a:pt x="149" y="31"/>
                    <a:pt x="150" y="34"/>
                    <a:pt x="151" y="36"/>
                  </a:cubicBezTo>
                  <a:cubicBezTo>
                    <a:pt x="151" y="39"/>
                    <a:pt x="151" y="41"/>
                    <a:pt x="151" y="44"/>
                  </a:cubicBezTo>
                  <a:lnTo>
                    <a:pt x="118" y="44"/>
                  </a:lnTo>
                  <a:close/>
                  <a:moveTo>
                    <a:pt x="156" y="68"/>
                  </a:moveTo>
                  <a:cubicBezTo>
                    <a:pt x="156" y="67"/>
                    <a:pt x="155" y="67"/>
                    <a:pt x="154" y="66"/>
                  </a:cubicBezTo>
                  <a:cubicBezTo>
                    <a:pt x="154" y="66"/>
                    <a:pt x="153" y="67"/>
                    <a:pt x="152" y="68"/>
                  </a:cubicBezTo>
                  <a:cubicBezTo>
                    <a:pt x="152" y="69"/>
                    <a:pt x="150" y="69"/>
                    <a:pt x="149" y="70"/>
                  </a:cubicBezTo>
                  <a:cubicBezTo>
                    <a:pt x="148" y="71"/>
                    <a:pt x="146" y="72"/>
                    <a:pt x="144" y="72"/>
                  </a:cubicBezTo>
                  <a:cubicBezTo>
                    <a:pt x="142" y="73"/>
                    <a:pt x="140" y="73"/>
                    <a:pt x="137" y="73"/>
                  </a:cubicBezTo>
                  <a:cubicBezTo>
                    <a:pt x="134" y="73"/>
                    <a:pt x="131" y="73"/>
                    <a:pt x="129" y="71"/>
                  </a:cubicBezTo>
                  <a:cubicBezTo>
                    <a:pt x="126" y="70"/>
                    <a:pt x="124" y="69"/>
                    <a:pt x="122" y="67"/>
                  </a:cubicBezTo>
                  <a:cubicBezTo>
                    <a:pt x="121" y="64"/>
                    <a:pt x="120" y="62"/>
                    <a:pt x="119" y="59"/>
                  </a:cubicBezTo>
                  <a:cubicBezTo>
                    <a:pt x="118" y="56"/>
                    <a:pt x="117" y="53"/>
                    <a:pt x="117" y="49"/>
                  </a:cubicBezTo>
                  <a:cubicBezTo>
                    <a:pt x="158" y="49"/>
                    <a:pt x="158" y="49"/>
                    <a:pt x="158" y="49"/>
                  </a:cubicBezTo>
                  <a:cubicBezTo>
                    <a:pt x="158" y="47"/>
                    <a:pt x="159" y="45"/>
                    <a:pt x="159" y="43"/>
                  </a:cubicBezTo>
                  <a:cubicBezTo>
                    <a:pt x="159" y="40"/>
                    <a:pt x="158" y="36"/>
                    <a:pt x="157" y="33"/>
                  </a:cubicBezTo>
                  <a:cubicBezTo>
                    <a:pt x="157" y="30"/>
                    <a:pt x="155" y="28"/>
                    <a:pt x="153" y="25"/>
                  </a:cubicBezTo>
                  <a:cubicBezTo>
                    <a:pt x="152" y="23"/>
                    <a:pt x="149" y="21"/>
                    <a:pt x="146" y="20"/>
                  </a:cubicBezTo>
                  <a:cubicBezTo>
                    <a:pt x="143" y="18"/>
                    <a:pt x="140" y="17"/>
                    <a:pt x="136" y="17"/>
                  </a:cubicBezTo>
                  <a:cubicBezTo>
                    <a:pt x="133" y="17"/>
                    <a:pt x="129" y="18"/>
                    <a:pt x="126" y="19"/>
                  </a:cubicBezTo>
                  <a:cubicBezTo>
                    <a:pt x="123" y="20"/>
                    <a:pt x="120" y="22"/>
                    <a:pt x="118" y="25"/>
                  </a:cubicBezTo>
                  <a:cubicBezTo>
                    <a:pt x="115" y="27"/>
                    <a:pt x="113" y="30"/>
                    <a:pt x="112" y="34"/>
                  </a:cubicBezTo>
                  <a:cubicBezTo>
                    <a:pt x="111" y="38"/>
                    <a:pt x="110" y="42"/>
                    <a:pt x="110" y="48"/>
                  </a:cubicBezTo>
                  <a:cubicBezTo>
                    <a:pt x="110" y="53"/>
                    <a:pt x="110" y="58"/>
                    <a:pt x="112" y="62"/>
                  </a:cubicBezTo>
                  <a:cubicBezTo>
                    <a:pt x="113" y="66"/>
                    <a:pt x="115" y="69"/>
                    <a:pt x="117" y="72"/>
                  </a:cubicBezTo>
                  <a:cubicBezTo>
                    <a:pt x="120" y="74"/>
                    <a:pt x="123" y="76"/>
                    <a:pt x="126" y="77"/>
                  </a:cubicBezTo>
                  <a:cubicBezTo>
                    <a:pt x="130" y="79"/>
                    <a:pt x="133" y="79"/>
                    <a:pt x="137" y="79"/>
                  </a:cubicBezTo>
                  <a:cubicBezTo>
                    <a:pt x="140" y="79"/>
                    <a:pt x="143" y="79"/>
                    <a:pt x="145" y="78"/>
                  </a:cubicBezTo>
                  <a:cubicBezTo>
                    <a:pt x="148" y="77"/>
                    <a:pt x="150" y="77"/>
                    <a:pt x="152" y="76"/>
                  </a:cubicBezTo>
                  <a:cubicBezTo>
                    <a:pt x="153" y="75"/>
                    <a:pt x="155" y="74"/>
                    <a:pt x="156" y="73"/>
                  </a:cubicBezTo>
                  <a:cubicBezTo>
                    <a:pt x="157" y="72"/>
                    <a:pt x="157" y="71"/>
                    <a:pt x="157" y="70"/>
                  </a:cubicBezTo>
                  <a:cubicBezTo>
                    <a:pt x="157" y="70"/>
                    <a:pt x="157" y="69"/>
                    <a:pt x="156" y="68"/>
                  </a:cubicBezTo>
                  <a:moveTo>
                    <a:pt x="75" y="18"/>
                  </a:moveTo>
                  <a:cubicBezTo>
                    <a:pt x="75" y="7"/>
                    <a:pt x="75" y="7"/>
                    <a:pt x="75" y="7"/>
                  </a:cubicBezTo>
                  <a:cubicBezTo>
                    <a:pt x="75" y="5"/>
                    <a:pt x="75" y="4"/>
                    <a:pt x="75" y="3"/>
                  </a:cubicBezTo>
                  <a:cubicBezTo>
                    <a:pt x="74" y="3"/>
                    <a:pt x="74" y="2"/>
                    <a:pt x="73" y="1"/>
                  </a:cubicBezTo>
                  <a:cubicBezTo>
                    <a:pt x="72" y="1"/>
                    <a:pt x="72" y="1"/>
                    <a:pt x="71" y="1"/>
                  </a:cubicBezTo>
                  <a:cubicBezTo>
                    <a:pt x="70" y="0"/>
                    <a:pt x="70" y="0"/>
                    <a:pt x="69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62"/>
                    <a:pt x="68" y="64"/>
                    <a:pt x="68" y="65"/>
                  </a:cubicBezTo>
                  <a:cubicBezTo>
                    <a:pt x="69" y="67"/>
                    <a:pt x="69" y="69"/>
                    <a:pt x="69" y="70"/>
                  </a:cubicBezTo>
                  <a:cubicBezTo>
                    <a:pt x="70" y="73"/>
                    <a:pt x="72" y="75"/>
                    <a:pt x="74" y="77"/>
                  </a:cubicBezTo>
                  <a:cubicBezTo>
                    <a:pt x="76" y="78"/>
                    <a:pt x="80" y="79"/>
                    <a:pt x="84" y="79"/>
                  </a:cubicBezTo>
                  <a:cubicBezTo>
                    <a:pt x="86" y="79"/>
                    <a:pt x="88" y="79"/>
                    <a:pt x="90" y="78"/>
                  </a:cubicBezTo>
                  <a:cubicBezTo>
                    <a:pt x="91" y="78"/>
                    <a:pt x="93" y="77"/>
                    <a:pt x="94" y="76"/>
                  </a:cubicBezTo>
                  <a:cubicBezTo>
                    <a:pt x="95" y="75"/>
                    <a:pt x="96" y="75"/>
                    <a:pt x="97" y="74"/>
                  </a:cubicBezTo>
                  <a:cubicBezTo>
                    <a:pt x="98" y="73"/>
                    <a:pt x="98" y="72"/>
                    <a:pt x="98" y="72"/>
                  </a:cubicBezTo>
                  <a:cubicBezTo>
                    <a:pt x="98" y="71"/>
                    <a:pt x="98" y="71"/>
                    <a:pt x="97" y="70"/>
                  </a:cubicBezTo>
                  <a:cubicBezTo>
                    <a:pt x="97" y="70"/>
                    <a:pt x="96" y="69"/>
                    <a:pt x="95" y="68"/>
                  </a:cubicBezTo>
                  <a:cubicBezTo>
                    <a:pt x="94" y="69"/>
                    <a:pt x="93" y="70"/>
                    <a:pt x="92" y="70"/>
                  </a:cubicBezTo>
                  <a:cubicBezTo>
                    <a:pt x="91" y="71"/>
                    <a:pt x="90" y="72"/>
                    <a:pt x="89" y="72"/>
                  </a:cubicBezTo>
                  <a:cubicBezTo>
                    <a:pt x="87" y="73"/>
                    <a:pt x="86" y="73"/>
                    <a:pt x="84" y="73"/>
                  </a:cubicBezTo>
                  <a:cubicBezTo>
                    <a:pt x="81" y="73"/>
                    <a:pt x="79" y="72"/>
                    <a:pt x="77" y="70"/>
                  </a:cubicBezTo>
                  <a:cubicBezTo>
                    <a:pt x="76" y="68"/>
                    <a:pt x="75" y="65"/>
                    <a:pt x="75" y="61"/>
                  </a:cubicBezTo>
                  <a:cubicBezTo>
                    <a:pt x="75" y="24"/>
                    <a:pt x="75" y="24"/>
                    <a:pt x="75" y="24"/>
                  </a:cubicBezTo>
                  <a:cubicBezTo>
                    <a:pt x="95" y="24"/>
                    <a:pt x="95" y="24"/>
                    <a:pt x="95" y="24"/>
                  </a:cubicBezTo>
                  <a:cubicBezTo>
                    <a:pt x="95" y="18"/>
                    <a:pt x="95" y="18"/>
                    <a:pt x="95" y="18"/>
                  </a:cubicBezTo>
                  <a:lnTo>
                    <a:pt x="75" y="18"/>
                  </a:lnTo>
                  <a:close/>
                  <a:moveTo>
                    <a:pt x="39" y="62"/>
                  </a:moveTo>
                  <a:cubicBezTo>
                    <a:pt x="39" y="63"/>
                    <a:pt x="38" y="64"/>
                    <a:pt x="37" y="65"/>
                  </a:cubicBezTo>
                  <a:cubicBezTo>
                    <a:pt x="36" y="66"/>
                    <a:pt x="35" y="67"/>
                    <a:pt x="33" y="68"/>
                  </a:cubicBezTo>
                  <a:cubicBezTo>
                    <a:pt x="31" y="70"/>
                    <a:pt x="29" y="70"/>
                    <a:pt x="27" y="71"/>
                  </a:cubicBezTo>
                  <a:cubicBezTo>
                    <a:pt x="25" y="72"/>
                    <a:pt x="22" y="72"/>
                    <a:pt x="20" y="72"/>
                  </a:cubicBezTo>
                  <a:cubicBezTo>
                    <a:pt x="17" y="72"/>
                    <a:pt x="15" y="72"/>
                    <a:pt x="14" y="71"/>
                  </a:cubicBezTo>
                  <a:cubicBezTo>
                    <a:pt x="12" y="71"/>
                    <a:pt x="11" y="70"/>
                    <a:pt x="10" y="69"/>
                  </a:cubicBezTo>
                  <a:cubicBezTo>
                    <a:pt x="9" y="68"/>
                    <a:pt x="9" y="67"/>
                    <a:pt x="8" y="65"/>
                  </a:cubicBezTo>
                  <a:cubicBezTo>
                    <a:pt x="8" y="64"/>
                    <a:pt x="8" y="62"/>
                    <a:pt x="8" y="61"/>
                  </a:cubicBezTo>
                  <a:cubicBezTo>
                    <a:pt x="8" y="58"/>
                    <a:pt x="9" y="55"/>
                    <a:pt x="10" y="53"/>
                  </a:cubicBezTo>
                  <a:cubicBezTo>
                    <a:pt x="12" y="51"/>
                    <a:pt x="14" y="50"/>
                    <a:pt x="17" y="49"/>
                  </a:cubicBezTo>
                  <a:cubicBezTo>
                    <a:pt x="19" y="47"/>
                    <a:pt x="22" y="47"/>
                    <a:pt x="26" y="46"/>
                  </a:cubicBezTo>
                  <a:cubicBezTo>
                    <a:pt x="29" y="46"/>
                    <a:pt x="32" y="46"/>
                    <a:pt x="35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8" y="46"/>
                    <a:pt x="38" y="46"/>
                    <a:pt x="39" y="46"/>
                  </a:cubicBezTo>
                  <a:lnTo>
                    <a:pt x="39" y="62"/>
                  </a:lnTo>
                  <a:close/>
                  <a:moveTo>
                    <a:pt x="53" y="75"/>
                  </a:moveTo>
                  <a:cubicBezTo>
                    <a:pt x="52" y="74"/>
                    <a:pt x="51" y="74"/>
                    <a:pt x="50" y="74"/>
                  </a:cubicBezTo>
                  <a:cubicBezTo>
                    <a:pt x="49" y="74"/>
                    <a:pt x="48" y="73"/>
                    <a:pt x="48" y="73"/>
                  </a:cubicBezTo>
                  <a:cubicBezTo>
                    <a:pt x="47" y="72"/>
                    <a:pt x="47" y="71"/>
                    <a:pt x="46" y="70"/>
                  </a:cubicBezTo>
                  <a:cubicBezTo>
                    <a:pt x="46" y="68"/>
                    <a:pt x="46" y="66"/>
                    <a:pt x="46" y="64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6" y="35"/>
                    <a:pt x="45" y="32"/>
                    <a:pt x="45" y="30"/>
                  </a:cubicBezTo>
                  <a:cubicBezTo>
                    <a:pt x="44" y="27"/>
                    <a:pt x="43" y="25"/>
                    <a:pt x="41" y="23"/>
                  </a:cubicBezTo>
                  <a:cubicBezTo>
                    <a:pt x="40" y="21"/>
                    <a:pt x="38" y="20"/>
                    <a:pt x="35" y="19"/>
                  </a:cubicBezTo>
                  <a:cubicBezTo>
                    <a:pt x="32" y="18"/>
                    <a:pt x="29" y="17"/>
                    <a:pt x="25" y="17"/>
                  </a:cubicBezTo>
                  <a:cubicBezTo>
                    <a:pt x="22" y="17"/>
                    <a:pt x="19" y="18"/>
                    <a:pt x="15" y="19"/>
                  </a:cubicBezTo>
                  <a:cubicBezTo>
                    <a:pt x="12" y="19"/>
                    <a:pt x="10" y="20"/>
                    <a:pt x="7" y="21"/>
                  </a:cubicBezTo>
                  <a:cubicBezTo>
                    <a:pt x="7" y="22"/>
                    <a:pt x="6" y="22"/>
                    <a:pt x="5" y="23"/>
                  </a:cubicBezTo>
                  <a:cubicBezTo>
                    <a:pt x="4" y="23"/>
                    <a:pt x="4" y="24"/>
                    <a:pt x="4" y="25"/>
                  </a:cubicBezTo>
                  <a:cubicBezTo>
                    <a:pt x="4" y="26"/>
                    <a:pt x="5" y="27"/>
                    <a:pt x="6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9" y="27"/>
                    <a:pt x="11" y="26"/>
                    <a:pt x="14" y="25"/>
                  </a:cubicBezTo>
                  <a:cubicBezTo>
                    <a:pt x="17" y="24"/>
                    <a:pt x="20" y="24"/>
                    <a:pt x="24" y="24"/>
                  </a:cubicBezTo>
                  <a:cubicBezTo>
                    <a:pt x="27" y="24"/>
                    <a:pt x="30" y="24"/>
                    <a:pt x="31" y="25"/>
                  </a:cubicBezTo>
                  <a:cubicBezTo>
                    <a:pt x="33" y="25"/>
                    <a:pt x="35" y="26"/>
                    <a:pt x="36" y="28"/>
                  </a:cubicBezTo>
                  <a:cubicBezTo>
                    <a:pt x="37" y="29"/>
                    <a:pt x="37" y="30"/>
                    <a:pt x="38" y="32"/>
                  </a:cubicBezTo>
                  <a:cubicBezTo>
                    <a:pt x="38" y="34"/>
                    <a:pt x="39" y="36"/>
                    <a:pt x="39" y="38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8" y="41"/>
                    <a:pt x="37" y="41"/>
                    <a:pt x="36" y="41"/>
                  </a:cubicBezTo>
                  <a:cubicBezTo>
                    <a:pt x="35" y="41"/>
                    <a:pt x="34" y="41"/>
                    <a:pt x="33" y="41"/>
                  </a:cubicBezTo>
                  <a:cubicBezTo>
                    <a:pt x="30" y="41"/>
                    <a:pt x="26" y="41"/>
                    <a:pt x="23" y="41"/>
                  </a:cubicBezTo>
                  <a:cubicBezTo>
                    <a:pt x="19" y="42"/>
                    <a:pt x="15" y="43"/>
                    <a:pt x="12" y="44"/>
                  </a:cubicBezTo>
                  <a:cubicBezTo>
                    <a:pt x="9" y="46"/>
                    <a:pt x="6" y="48"/>
                    <a:pt x="4" y="51"/>
                  </a:cubicBezTo>
                  <a:cubicBezTo>
                    <a:pt x="1" y="54"/>
                    <a:pt x="0" y="57"/>
                    <a:pt x="0" y="61"/>
                  </a:cubicBezTo>
                  <a:cubicBezTo>
                    <a:pt x="0" y="65"/>
                    <a:pt x="1" y="68"/>
                    <a:pt x="2" y="70"/>
                  </a:cubicBezTo>
                  <a:cubicBezTo>
                    <a:pt x="3" y="72"/>
                    <a:pt x="5" y="74"/>
                    <a:pt x="7" y="75"/>
                  </a:cubicBezTo>
                  <a:cubicBezTo>
                    <a:pt x="8" y="76"/>
                    <a:pt x="10" y="77"/>
                    <a:pt x="13" y="78"/>
                  </a:cubicBezTo>
                  <a:cubicBezTo>
                    <a:pt x="15" y="78"/>
                    <a:pt x="17" y="78"/>
                    <a:pt x="18" y="78"/>
                  </a:cubicBezTo>
                  <a:cubicBezTo>
                    <a:pt x="23" y="78"/>
                    <a:pt x="27" y="78"/>
                    <a:pt x="30" y="76"/>
                  </a:cubicBezTo>
                  <a:cubicBezTo>
                    <a:pt x="33" y="74"/>
                    <a:pt x="36" y="72"/>
                    <a:pt x="39" y="70"/>
                  </a:cubicBezTo>
                  <a:cubicBezTo>
                    <a:pt x="39" y="73"/>
                    <a:pt x="40" y="75"/>
                    <a:pt x="42" y="76"/>
                  </a:cubicBezTo>
                  <a:cubicBezTo>
                    <a:pt x="43" y="77"/>
                    <a:pt x="46" y="78"/>
                    <a:pt x="48" y="78"/>
                  </a:cubicBezTo>
                  <a:cubicBezTo>
                    <a:pt x="50" y="78"/>
                    <a:pt x="51" y="78"/>
                    <a:pt x="53" y="77"/>
                  </a:cubicBezTo>
                  <a:lnTo>
                    <a:pt x="53" y="75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1" name="Freeform 8"/>
            <p:cNvSpPr>
              <a:spLocks/>
            </p:cNvSpPr>
            <p:nvPr userDrawn="1"/>
          </p:nvSpPr>
          <p:spPr bwMode="auto">
            <a:xfrm>
              <a:off x="9283773" y="3069313"/>
              <a:ext cx="728663" cy="728663"/>
            </a:xfrm>
            <a:custGeom>
              <a:avLst/>
              <a:gdLst>
                <a:gd name="T0" fmla="*/ 102 w 193"/>
                <a:gd name="T1" fmla="*/ 117 h 193"/>
                <a:gd name="T2" fmla="*/ 117 w 193"/>
                <a:gd name="T3" fmla="*/ 102 h 193"/>
                <a:gd name="T4" fmla="*/ 193 w 193"/>
                <a:gd name="T5" fmla="*/ 102 h 193"/>
                <a:gd name="T6" fmla="*/ 193 w 193"/>
                <a:gd name="T7" fmla="*/ 8 h 193"/>
                <a:gd name="T8" fmla="*/ 185 w 193"/>
                <a:gd name="T9" fmla="*/ 0 h 193"/>
                <a:gd name="T10" fmla="*/ 8 w 193"/>
                <a:gd name="T11" fmla="*/ 0 h 193"/>
                <a:gd name="T12" fmla="*/ 0 w 193"/>
                <a:gd name="T13" fmla="*/ 8 h 193"/>
                <a:gd name="T14" fmla="*/ 0 w 193"/>
                <a:gd name="T15" fmla="*/ 186 h 193"/>
                <a:gd name="T16" fmla="*/ 8 w 193"/>
                <a:gd name="T17" fmla="*/ 193 h 193"/>
                <a:gd name="T18" fmla="*/ 102 w 193"/>
                <a:gd name="T19" fmla="*/ 193 h 193"/>
                <a:gd name="T20" fmla="*/ 102 w 193"/>
                <a:gd name="T21" fmla="*/ 117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3" h="193">
                  <a:moveTo>
                    <a:pt x="102" y="117"/>
                  </a:moveTo>
                  <a:cubicBezTo>
                    <a:pt x="102" y="107"/>
                    <a:pt x="109" y="102"/>
                    <a:pt x="117" y="102"/>
                  </a:cubicBezTo>
                  <a:cubicBezTo>
                    <a:pt x="193" y="102"/>
                    <a:pt x="193" y="102"/>
                    <a:pt x="193" y="102"/>
                  </a:cubicBezTo>
                  <a:cubicBezTo>
                    <a:pt x="193" y="8"/>
                    <a:pt x="193" y="8"/>
                    <a:pt x="193" y="8"/>
                  </a:cubicBezTo>
                  <a:cubicBezTo>
                    <a:pt x="193" y="8"/>
                    <a:pt x="193" y="0"/>
                    <a:pt x="18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0" y="0"/>
                    <a:pt x="0" y="8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0" y="186"/>
                    <a:pt x="0" y="193"/>
                    <a:pt x="8" y="193"/>
                  </a:cubicBezTo>
                  <a:cubicBezTo>
                    <a:pt x="102" y="193"/>
                    <a:pt x="102" y="193"/>
                    <a:pt x="102" y="193"/>
                  </a:cubicBezTo>
                  <a:lnTo>
                    <a:pt x="102" y="117"/>
                  </a:lnTo>
                  <a:close/>
                </a:path>
              </a:pathLst>
            </a:custGeom>
            <a:solidFill>
              <a:srgbClr val="009B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2" name="Freeform 9"/>
            <p:cNvSpPr>
              <a:spLocks noEditPoints="1"/>
            </p:cNvSpPr>
            <p:nvPr userDrawn="1"/>
          </p:nvSpPr>
          <p:spPr bwMode="auto">
            <a:xfrm>
              <a:off x="9694935" y="3480476"/>
              <a:ext cx="585788" cy="585788"/>
            </a:xfrm>
            <a:custGeom>
              <a:avLst/>
              <a:gdLst>
                <a:gd name="T0" fmla="*/ 112 w 155"/>
                <a:gd name="T1" fmla="*/ 107 h 155"/>
                <a:gd name="T2" fmla="*/ 107 w 155"/>
                <a:gd name="T3" fmla="*/ 112 h 155"/>
                <a:gd name="T4" fmla="*/ 48 w 155"/>
                <a:gd name="T5" fmla="*/ 112 h 155"/>
                <a:gd name="T6" fmla="*/ 43 w 155"/>
                <a:gd name="T7" fmla="*/ 107 h 155"/>
                <a:gd name="T8" fmla="*/ 43 w 155"/>
                <a:gd name="T9" fmla="*/ 48 h 155"/>
                <a:gd name="T10" fmla="*/ 48 w 155"/>
                <a:gd name="T11" fmla="*/ 43 h 155"/>
                <a:gd name="T12" fmla="*/ 107 w 155"/>
                <a:gd name="T13" fmla="*/ 43 h 155"/>
                <a:gd name="T14" fmla="*/ 112 w 155"/>
                <a:gd name="T15" fmla="*/ 48 h 155"/>
                <a:gd name="T16" fmla="*/ 112 w 155"/>
                <a:gd name="T17" fmla="*/ 107 h 155"/>
                <a:gd name="T18" fmla="*/ 147 w 155"/>
                <a:gd name="T19" fmla="*/ 0 h 155"/>
                <a:gd name="T20" fmla="*/ 8 w 155"/>
                <a:gd name="T21" fmla="*/ 0 h 155"/>
                <a:gd name="T22" fmla="*/ 0 w 155"/>
                <a:gd name="T23" fmla="*/ 8 h 155"/>
                <a:gd name="T24" fmla="*/ 0 w 155"/>
                <a:gd name="T25" fmla="*/ 147 h 155"/>
                <a:gd name="T26" fmla="*/ 8 w 155"/>
                <a:gd name="T27" fmla="*/ 155 h 155"/>
                <a:gd name="T28" fmla="*/ 147 w 155"/>
                <a:gd name="T29" fmla="*/ 155 h 155"/>
                <a:gd name="T30" fmla="*/ 155 w 155"/>
                <a:gd name="T31" fmla="*/ 147 h 155"/>
                <a:gd name="T32" fmla="*/ 155 w 155"/>
                <a:gd name="T33" fmla="*/ 8 h 155"/>
                <a:gd name="T34" fmla="*/ 147 w 155"/>
                <a:gd name="T3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5" h="155">
                  <a:moveTo>
                    <a:pt x="112" y="107"/>
                  </a:moveTo>
                  <a:cubicBezTo>
                    <a:pt x="112" y="112"/>
                    <a:pt x="107" y="112"/>
                    <a:pt x="107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3" y="112"/>
                    <a:pt x="43" y="107"/>
                    <a:pt x="43" y="107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43" y="43"/>
                    <a:pt x="48" y="43"/>
                    <a:pt x="48" y="43"/>
                  </a:cubicBezTo>
                  <a:cubicBezTo>
                    <a:pt x="107" y="43"/>
                    <a:pt x="107" y="43"/>
                    <a:pt x="107" y="43"/>
                  </a:cubicBezTo>
                  <a:cubicBezTo>
                    <a:pt x="112" y="43"/>
                    <a:pt x="112" y="48"/>
                    <a:pt x="112" y="48"/>
                  </a:cubicBezTo>
                  <a:lnTo>
                    <a:pt x="112" y="107"/>
                  </a:lnTo>
                  <a:close/>
                  <a:moveTo>
                    <a:pt x="147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0" y="0"/>
                    <a:pt x="0" y="8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47"/>
                    <a:pt x="0" y="155"/>
                    <a:pt x="8" y="155"/>
                  </a:cubicBezTo>
                  <a:cubicBezTo>
                    <a:pt x="147" y="155"/>
                    <a:pt x="147" y="155"/>
                    <a:pt x="147" y="155"/>
                  </a:cubicBezTo>
                  <a:cubicBezTo>
                    <a:pt x="147" y="155"/>
                    <a:pt x="155" y="155"/>
                    <a:pt x="155" y="147"/>
                  </a:cubicBezTo>
                  <a:cubicBezTo>
                    <a:pt x="155" y="8"/>
                    <a:pt x="155" y="8"/>
                    <a:pt x="155" y="8"/>
                  </a:cubicBezTo>
                  <a:cubicBezTo>
                    <a:pt x="155" y="8"/>
                    <a:pt x="155" y="0"/>
                    <a:pt x="147" y="0"/>
                  </a:cubicBezTo>
                </a:path>
              </a:pathLst>
            </a:custGeom>
            <a:solidFill>
              <a:srgbClr val="899C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3" name="Rectangle 10"/>
            <p:cNvSpPr>
              <a:spLocks noChangeArrowheads="1"/>
            </p:cNvSpPr>
            <p:nvPr userDrawn="1"/>
          </p:nvSpPr>
          <p:spPr bwMode="auto">
            <a:xfrm>
              <a:off x="9963223" y="3748763"/>
              <a:ext cx="49213" cy="49213"/>
            </a:xfrm>
            <a:prstGeom prst="rect">
              <a:avLst/>
            </a:prstGeom>
            <a:solidFill>
              <a:srgbClr val="009B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pic>
        <p:nvPicPr>
          <p:cNvPr id="34" name="Grafik 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" r="49461" b="34435"/>
          <a:stretch/>
        </p:blipFill>
        <p:spPr>
          <a:xfrm>
            <a:off x="8785093" y="-6927"/>
            <a:ext cx="2056089" cy="97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15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8000"/>
    </mc:Choice>
    <mc:Fallback xmlns="">
      <p:transition spd="slow" advClick="0" advTm="8000"/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A4A3A4"/>
          </p15:clr>
        </p15:guide>
        <p15:guide id="3" orient="horz" pos="142">
          <p15:clr>
            <a:srgbClr val="F26B43"/>
          </p15:clr>
        </p15:guide>
        <p15:guide id="4" orient="horz" pos="1207">
          <p15:clr>
            <a:srgbClr val="A4A3A4"/>
          </p15:clr>
        </p15:guide>
        <p15:guide id="5" pos="4566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FP Text+Text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/>
          <p:cNvSpPr/>
          <p:nvPr userDrawn="1"/>
        </p:nvSpPr>
        <p:spPr>
          <a:xfrm>
            <a:off x="7248525" y="0"/>
            <a:ext cx="494347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l"/>
            <a:endParaRPr lang="de-DE" dirty="0">
              <a:solidFill>
                <a:srgbClr val="434343"/>
              </a:solidFill>
            </a:endParaRP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442913" y="692150"/>
            <a:ext cx="6373811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3200">
                <a:solidFill>
                  <a:srgbClr val="009BA4"/>
                </a:solidFill>
              </a:defRPr>
            </a:lvl1pPr>
          </a:lstStyle>
          <a:p>
            <a:r>
              <a:rPr lang="de-DE" dirty="0"/>
              <a:t>Überschrift einfügen</a:t>
            </a:r>
          </a:p>
        </p:txBody>
      </p:sp>
      <p:sp>
        <p:nvSpPr>
          <p:cNvPr id="16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40041" y="405673"/>
            <a:ext cx="6376683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Präsentationstitel oder Kapitelüberschrift einfügen</a:t>
            </a:r>
          </a:p>
        </p:txBody>
      </p:sp>
      <p:sp>
        <p:nvSpPr>
          <p:cNvPr id="17" name="Rechteck 16"/>
          <p:cNvSpPr/>
          <p:nvPr userDrawn="1"/>
        </p:nvSpPr>
        <p:spPr>
          <a:xfrm>
            <a:off x="327831" y="0"/>
            <a:ext cx="36000" cy="549275"/>
          </a:xfrm>
          <a:prstGeom prst="rect">
            <a:avLst/>
          </a:prstGeom>
          <a:solidFill>
            <a:srgbClr val="009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l"/>
            <a:endParaRPr lang="de-DE" dirty="0">
              <a:solidFill>
                <a:srgbClr val="434343"/>
              </a:solidFill>
            </a:endParaRPr>
          </a:p>
        </p:txBody>
      </p:sp>
      <p:sp>
        <p:nvSpPr>
          <p:cNvPr id="20" name="Textplatzhalt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40041" y="6098193"/>
            <a:ext cx="6385374" cy="2105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Quelle</a:t>
            </a:r>
          </a:p>
        </p:txBody>
      </p:sp>
      <p:sp>
        <p:nvSpPr>
          <p:cNvPr id="24" name="Ellipse 23"/>
          <p:cNvSpPr/>
          <p:nvPr userDrawn="1"/>
        </p:nvSpPr>
        <p:spPr>
          <a:xfrm>
            <a:off x="-1098047" y="443420"/>
            <a:ext cx="925182" cy="92518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50" b="0" dirty="0">
                <a:solidFill>
                  <a:schemeClr val="bg1"/>
                </a:solidFill>
              </a:rPr>
              <a:t>Überschrift</a:t>
            </a:r>
          </a:p>
          <a:p>
            <a:pPr algn="ctr"/>
            <a:r>
              <a:rPr lang="de-DE" sz="1050" b="1" u="sng" dirty="0">
                <a:solidFill>
                  <a:schemeClr val="bg1"/>
                </a:solidFill>
              </a:rPr>
              <a:t>nicht</a:t>
            </a:r>
            <a:r>
              <a:rPr lang="de-DE" sz="1050" b="0" dirty="0">
                <a:solidFill>
                  <a:schemeClr val="bg1"/>
                </a:solidFill>
              </a:rPr>
              <a:t> auf „fett/bold“ stellen.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7"/>
          </p:nvPr>
        </p:nvSpPr>
        <p:spPr>
          <a:xfrm>
            <a:off x="442913" y="1412875"/>
            <a:ext cx="6373812" cy="4895850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8"/>
          </p:nvPr>
        </p:nvSpPr>
        <p:spPr>
          <a:xfrm>
            <a:off x="7680325" y="1412875"/>
            <a:ext cx="4068763" cy="4895850"/>
          </a:xfrm>
        </p:spPr>
        <p:txBody>
          <a:bodyPr>
            <a:noAutofit/>
          </a:bodyPr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19" name="Fußzeilenplatzhalter 4"/>
          <p:cNvSpPr txBox="1">
            <a:spLocks/>
          </p:cNvSpPr>
          <p:nvPr userDrawn="1"/>
        </p:nvSpPr>
        <p:spPr>
          <a:xfrm>
            <a:off x="852333" y="6615953"/>
            <a:ext cx="6396192" cy="242047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105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│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© atene KOM GmbH 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│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www.atenekom.eu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│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Alle Rechte vorbehalten. Jegliche Verwertung bedarf der schriftlichen Zustimmung des Urhebers.</a:t>
            </a:r>
          </a:p>
          <a:p>
            <a:pPr algn="l"/>
            <a:endParaRPr lang="de-DE" sz="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78309" y="6615953"/>
            <a:ext cx="570778" cy="24204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7" name="Datumsplatzhalter 3">
            <a:extLst>
              <a:ext uri="{FF2B5EF4-FFF2-40B4-BE49-F238E27FC236}">
                <a16:creationId xmlns:a16="http://schemas.microsoft.com/office/drawing/2014/main" id="{77738F2C-D1F6-4875-A9D6-CEC9E96E7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5449" y="6615953"/>
            <a:ext cx="636021" cy="24204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B915B840-F275-44C5-BEDC-4FB3F4DA88B2}" type="datetime1">
              <a:rPr lang="de-DE" smtClean="0"/>
              <a:pPr/>
              <a:t>20.07.2022</a:t>
            </a:fld>
            <a:endParaRPr lang="de-DE" dirty="0"/>
          </a:p>
        </p:txBody>
      </p:sp>
      <p:sp>
        <p:nvSpPr>
          <p:cNvPr id="22" name="Textplatzhalter 5"/>
          <p:cNvSpPr>
            <a:spLocks noGrp="1"/>
          </p:cNvSpPr>
          <p:nvPr>
            <p:ph type="body" sz="quarter" idx="19" hasCustomPrompt="1"/>
          </p:nvPr>
        </p:nvSpPr>
        <p:spPr>
          <a:xfrm>
            <a:off x="7689015" y="6098193"/>
            <a:ext cx="4059662" cy="2105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/>
              <a:t>Quelle</a:t>
            </a:r>
          </a:p>
        </p:txBody>
      </p:sp>
      <p:grpSp>
        <p:nvGrpSpPr>
          <p:cNvPr id="2" name="Gruppieren 1"/>
          <p:cNvGrpSpPr/>
          <p:nvPr userDrawn="1"/>
        </p:nvGrpSpPr>
        <p:grpSpPr>
          <a:xfrm>
            <a:off x="8837448" y="-1678"/>
            <a:ext cx="3035339" cy="1124521"/>
            <a:chOff x="8837448" y="-1678"/>
            <a:chExt cx="3035339" cy="1124521"/>
          </a:xfrm>
        </p:grpSpPr>
        <p:grpSp>
          <p:nvGrpSpPr>
            <p:cNvPr id="23" name="Gruppieren 22"/>
            <p:cNvGrpSpPr>
              <a:grpSpLocks noChangeAspect="1"/>
            </p:cNvGrpSpPr>
            <p:nvPr userDrawn="1"/>
          </p:nvGrpSpPr>
          <p:grpSpPr>
            <a:xfrm>
              <a:off x="10847132" y="225425"/>
              <a:ext cx="1025655" cy="689726"/>
              <a:chOff x="8002660" y="3069313"/>
              <a:chExt cx="2278063" cy="1531938"/>
            </a:xfrm>
            <a:solidFill>
              <a:schemeClr val="bg2"/>
            </a:solidFill>
          </p:grpSpPr>
          <p:sp>
            <p:nvSpPr>
              <p:cNvPr id="26" name="Freeform 5"/>
              <p:cNvSpPr>
                <a:spLocks noEditPoints="1"/>
              </p:cNvSpPr>
              <p:nvPr userDrawn="1"/>
            </p:nvSpPr>
            <p:spPr bwMode="auto">
              <a:xfrm>
                <a:off x="8520185" y="4359951"/>
                <a:ext cx="1492250" cy="241300"/>
              </a:xfrm>
              <a:custGeom>
                <a:avLst/>
                <a:gdLst>
                  <a:gd name="T0" fmla="*/ 386 w 395"/>
                  <a:gd name="T1" fmla="*/ 17 h 64"/>
                  <a:gd name="T2" fmla="*/ 376 w 395"/>
                  <a:gd name="T3" fmla="*/ 17 h 64"/>
                  <a:gd name="T4" fmla="*/ 382 w 395"/>
                  <a:gd name="T5" fmla="*/ 50 h 64"/>
                  <a:gd name="T6" fmla="*/ 395 w 395"/>
                  <a:gd name="T7" fmla="*/ 22 h 64"/>
                  <a:gd name="T8" fmla="*/ 359 w 395"/>
                  <a:gd name="T9" fmla="*/ 23 h 64"/>
                  <a:gd name="T10" fmla="*/ 338 w 395"/>
                  <a:gd name="T11" fmla="*/ 26 h 64"/>
                  <a:gd name="T12" fmla="*/ 365 w 395"/>
                  <a:gd name="T13" fmla="*/ 48 h 64"/>
                  <a:gd name="T14" fmla="*/ 358 w 395"/>
                  <a:gd name="T15" fmla="*/ 46 h 64"/>
                  <a:gd name="T16" fmla="*/ 325 w 395"/>
                  <a:gd name="T17" fmla="*/ 55 h 64"/>
                  <a:gd name="T18" fmla="*/ 319 w 395"/>
                  <a:gd name="T19" fmla="*/ 48 h 64"/>
                  <a:gd name="T20" fmla="*/ 309 w 395"/>
                  <a:gd name="T21" fmla="*/ 25 h 64"/>
                  <a:gd name="T22" fmla="*/ 318 w 395"/>
                  <a:gd name="T23" fmla="*/ 16 h 64"/>
                  <a:gd name="T24" fmla="*/ 303 w 395"/>
                  <a:gd name="T25" fmla="*/ 44 h 64"/>
                  <a:gd name="T26" fmla="*/ 322 w 395"/>
                  <a:gd name="T27" fmla="*/ 63 h 64"/>
                  <a:gd name="T28" fmla="*/ 307 w 395"/>
                  <a:gd name="T29" fmla="*/ 40 h 64"/>
                  <a:gd name="T30" fmla="*/ 326 w 395"/>
                  <a:gd name="T31" fmla="*/ 21 h 64"/>
                  <a:gd name="T32" fmla="*/ 287 w 395"/>
                  <a:gd name="T33" fmla="*/ 10 h 64"/>
                  <a:gd name="T34" fmla="*/ 277 w 395"/>
                  <a:gd name="T35" fmla="*/ 9 h 64"/>
                  <a:gd name="T36" fmla="*/ 277 w 395"/>
                  <a:gd name="T37" fmla="*/ 35 h 64"/>
                  <a:gd name="T38" fmla="*/ 273 w 395"/>
                  <a:gd name="T39" fmla="*/ 17 h 64"/>
                  <a:gd name="T40" fmla="*/ 272 w 395"/>
                  <a:gd name="T41" fmla="*/ 22 h 64"/>
                  <a:gd name="T42" fmla="*/ 270 w 395"/>
                  <a:gd name="T43" fmla="*/ 33 h 64"/>
                  <a:gd name="T44" fmla="*/ 288 w 395"/>
                  <a:gd name="T45" fmla="*/ 50 h 64"/>
                  <a:gd name="T46" fmla="*/ 260 w 395"/>
                  <a:gd name="T47" fmla="*/ 17 h 64"/>
                  <a:gd name="T48" fmla="*/ 247 w 395"/>
                  <a:gd name="T49" fmla="*/ 17 h 64"/>
                  <a:gd name="T50" fmla="*/ 242 w 395"/>
                  <a:gd name="T51" fmla="*/ 50 h 64"/>
                  <a:gd name="T52" fmla="*/ 253 w 395"/>
                  <a:gd name="T53" fmla="*/ 22 h 64"/>
                  <a:gd name="T54" fmla="*/ 260 w 395"/>
                  <a:gd name="T55" fmla="*/ 18 h 64"/>
                  <a:gd name="T56" fmla="*/ 223 w 395"/>
                  <a:gd name="T57" fmla="*/ 39 h 64"/>
                  <a:gd name="T58" fmla="*/ 223 w 395"/>
                  <a:gd name="T59" fmla="*/ 7 h 64"/>
                  <a:gd name="T60" fmla="*/ 201 w 395"/>
                  <a:gd name="T61" fmla="*/ 16 h 64"/>
                  <a:gd name="T62" fmla="*/ 195 w 395"/>
                  <a:gd name="T63" fmla="*/ 16 h 64"/>
                  <a:gd name="T64" fmla="*/ 196 w 395"/>
                  <a:gd name="T65" fmla="*/ 45 h 64"/>
                  <a:gd name="T66" fmla="*/ 211 w 395"/>
                  <a:gd name="T67" fmla="*/ 48 h 64"/>
                  <a:gd name="T68" fmla="*/ 202 w 395"/>
                  <a:gd name="T69" fmla="*/ 44 h 64"/>
                  <a:gd name="T70" fmla="*/ 230 w 395"/>
                  <a:gd name="T71" fmla="*/ 51 h 64"/>
                  <a:gd name="T72" fmla="*/ 183 w 395"/>
                  <a:gd name="T73" fmla="*/ 18 h 64"/>
                  <a:gd name="T74" fmla="*/ 164 w 395"/>
                  <a:gd name="T75" fmla="*/ 31 h 64"/>
                  <a:gd name="T76" fmla="*/ 158 w 395"/>
                  <a:gd name="T77" fmla="*/ 50 h 64"/>
                  <a:gd name="T78" fmla="*/ 178 w 395"/>
                  <a:gd name="T79" fmla="*/ 50 h 64"/>
                  <a:gd name="T80" fmla="*/ 125 w 395"/>
                  <a:gd name="T81" fmla="*/ 30 h 64"/>
                  <a:gd name="T82" fmla="*/ 145 w 395"/>
                  <a:gd name="T83" fmla="*/ 20 h 64"/>
                  <a:gd name="T84" fmla="*/ 135 w 395"/>
                  <a:gd name="T85" fmla="*/ 51 h 64"/>
                  <a:gd name="T86" fmla="*/ 147 w 395"/>
                  <a:gd name="T87" fmla="*/ 44 h 64"/>
                  <a:gd name="T88" fmla="*/ 125 w 395"/>
                  <a:gd name="T89" fmla="*/ 35 h 64"/>
                  <a:gd name="T90" fmla="*/ 106 w 395"/>
                  <a:gd name="T91" fmla="*/ 10 h 64"/>
                  <a:gd name="T92" fmla="*/ 104 w 395"/>
                  <a:gd name="T93" fmla="*/ 16 h 64"/>
                  <a:gd name="T94" fmla="*/ 96 w 395"/>
                  <a:gd name="T95" fmla="*/ 59 h 64"/>
                  <a:gd name="T96" fmla="*/ 104 w 395"/>
                  <a:gd name="T97" fmla="*/ 63 h 64"/>
                  <a:gd name="T98" fmla="*/ 70 w 395"/>
                  <a:gd name="T99" fmla="*/ 42 h 64"/>
                  <a:gd name="T100" fmla="*/ 88 w 395"/>
                  <a:gd name="T101" fmla="*/ 33 h 64"/>
                  <a:gd name="T102" fmla="*/ 62 w 395"/>
                  <a:gd name="T103" fmla="*/ 41 h 64"/>
                  <a:gd name="T104" fmla="*/ 56 w 395"/>
                  <a:gd name="T105" fmla="*/ 17 h 64"/>
                  <a:gd name="T106" fmla="*/ 43 w 395"/>
                  <a:gd name="T107" fmla="*/ 22 h 64"/>
                  <a:gd name="T108" fmla="*/ 37 w 395"/>
                  <a:gd name="T109" fmla="*/ 50 h 64"/>
                  <a:gd name="T110" fmla="*/ 45 w 395"/>
                  <a:gd name="T111" fmla="*/ 25 h 64"/>
                  <a:gd name="T112" fmla="*/ 56 w 395"/>
                  <a:gd name="T113" fmla="*/ 21 h 64"/>
                  <a:gd name="T114" fmla="*/ 15 w 395"/>
                  <a:gd name="T115" fmla="*/ 9 h 64"/>
                  <a:gd name="T116" fmla="*/ 12 w 395"/>
                  <a:gd name="T117" fmla="*/ 4 h 64"/>
                  <a:gd name="T118" fmla="*/ 5 w 395"/>
                  <a:gd name="T119" fmla="*/ 5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95" h="64">
                    <a:moveTo>
                      <a:pt x="395" y="18"/>
                    </a:moveTo>
                    <a:cubicBezTo>
                      <a:pt x="395" y="18"/>
                      <a:pt x="395" y="17"/>
                      <a:pt x="395" y="17"/>
                    </a:cubicBezTo>
                    <a:cubicBezTo>
                      <a:pt x="395" y="17"/>
                      <a:pt x="395" y="17"/>
                      <a:pt x="395" y="17"/>
                    </a:cubicBezTo>
                    <a:cubicBezTo>
                      <a:pt x="395" y="17"/>
                      <a:pt x="395" y="17"/>
                      <a:pt x="395" y="17"/>
                    </a:cubicBezTo>
                    <a:cubicBezTo>
                      <a:pt x="395" y="16"/>
                      <a:pt x="394" y="16"/>
                      <a:pt x="394" y="16"/>
                    </a:cubicBezTo>
                    <a:cubicBezTo>
                      <a:pt x="394" y="16"/>
                      <a:pt x="393" y="16"/>
                      <a:pt x="393" y="16"/>
                    </a:cubicBezTo>
                    <a:cubicBezTo>
                      <a:pt x="392" y="16"/>
                      <a:pt x="392" y="16"/>
                      <a:pt x="392" y="16"/>
                    </a:cubicBezTo>
                    <a:cubicBezTo>
                      <a:pt x="391" y="16"/>
                      <a:pt x="391" y="16"/>
                      <a:pt x="390" y="16"/>
                    </a:cubicBezTo>
                    <a:cubicBezTo>
                      <a:pt x="390" y="16"/>
                      <a:pt x="389" y="16"/>
                      <a:pt x="388" y="16"/>
                    </a:cubicBezTo>
                    <a:cubicBezTo>
                      <a:pt x="388" y="16"/>
                      <a:pt x="387" y="16"/>
                      <a:pt x="386" y="17"/>
                    </a:cubicBezTo>
                    <a:cubicBezTo>
                      <a:pt x="386" y="17"/>
                      <a:pt x="385" y="18"/>
                      <a:pt x="384" y="19"/>
                    </a:cubicBezTo>
                    <a:cubicBezTo>
                      <a:pt x="383" y="20"/>
                      <a:pt x="382" y="21"/>
                      <a:pt x="382" y="22"/>
                    </a:cubicBezTo>
                    <a:cubicBezTo>
                      <a:pt x="382" y="17"/>
                      <a:pt x="382" y="17"/>
                      <a:pt x="382" y="17"/>
                    </a:cubicBezTo>
                    <a:cubicBezTo>
                      <a:pt x="382" y="17"/>
                      <a:pt x="382" y="17"/>
                      <a:pt x="381" y="17"/>
                    </a:cubicBezTo>
                    <a:cubicBezTo>
                      <a:pt x="381" y="17"/>
                      <a:pt x="381" y="16"/>
                      <a:pt x="381" y="16"/>
                    </a:cubicBezTo>
                    <a:cubicBezTo>
                      <a:pt x="381" y="16"/>
                      <a:pt x="381" y="16"/>
                      <a:pt x="380" y="16"/>
                    </a:cubicBezTo>
                    <a:cubicBezTo>
                      <a:pt x="380" y="16"/>
                      <a:pt x="379" y="16"/>
                      <a:pt x="379" y="16"/>
                    </a:cubicBezTo>
                    <a:cubicBezTo>
                      <a:pt x="378" y="16"/>
                      <a:pt x="378" y="16"/>
                      <a:pt x="378" y="16"/>
                    </a:cubicBezTo>
                    <a:cubicBezTo>
                      <a:pt x="377" y="16"/>
                      <a:pt x="377" y="16"/>
                      <a:pt x="377" y="16"/>
                    </a:cubicBezTo>
                    <a:cubicBezTo>
                      <a:pt x="377" y="16"/>
                      <a:pt x="376" y="17"/>
                      <a:pt x="376" y="17"/>
                    </a:cubicBezTo>
                    <a:cubicBezTo>
                      <a:pt x="376" y="17"/>
                      <a:pt x="376" y="17"/>
                      <a:pt x="376" y="17"/>
                    </a:cubicBezTo>
                    <a:cubicBezTo>
                      <a:pt x="376" y="50"/>
                      <a:pt x="376" y="50"/>
                      <a:pt x="376" y="50"/>
                    </a:cubicBezTo>
                    <a:cubicBezTo>
                      <a:pt x="376" y="50"/>
                      <a:pt x="376" y="50"/>
                      <a:pt x="376" y="50"/>
                    </a:cubicBezTo>
                    <a:cubicBezTo>
                      <a:pt x="376" y="50"/>
                      <a:pt x="377" y="50"/>
                      <a:pt x="377" y="50"/>
                    </a:cubicBezTo>
                    <a:cubicBezTo>
                      <a:pt x="377" y="51"/>
                      <a:pt x="377" y="51"/>
                      <a:pt x="378" y="51"/>
                    </a:cubicBezTo>
                    <a:cubicBezTo>
                      <a:pt x="378" y="51"/>
                      <a:pt x="379" y="51"/>
                      <a:pt x="379" y="51"/>
                    </a:cubicBezTo>
                    <a:cubicBezTo>
                      <a:pt x="380" y="51"/>
                      <a:pt x="380" y="51"/>
                      <a:pt x="381" y="51"/>
                    </a:cubicBezTo>
                    <a:cubicBezTo>
                      <a:pt x="381" y="51"/>
                      <a:pt x="381" y="51"/>
                      <a:pt x="382" y="50"/>
                    </a:cubicBezTo>
                    <a:cubicBezTo>
                      <a:pt x="382" y="50"/>
                      <a:pt x="382" y="50"/>
                      <a:pt x="382" y="50"/>
                    </a:cubicBezTo>
                    <a:cubicBezTo>
                      <a:pt x="382" y="50"/>
                      <a:pt x="382" y="50"/>
                      <a:pt x="382" y="50"/>
                    </a:cubicBezTo>
                    <a:cubicBezTo>
                      <a:pt x="382" y="28"/>
                      <a:pt x="382" y="28"/>
                      <a:pt x="382" y="28"/>
                    </a:cubicBezTo>
                    <a:cubicBezTo>
                      <a:pt x="383" y="27"/>
                      <a:pt x="384" y="26"/>
                      <a:pt x="384" y="25"/>
                    </a:cubicBezTo>
                    <a:cubicBezTo>
                      <a:pt x="385" y="24"/>
                      <a:pt x="386" y="23"/>
                      <a:pt x="386" y="23"/>
                    </a:cubicBezTo>
                    <a:cubicBezTo>
                      <a:pt x="387" y="22"/>
                      <a:pt x="388" y="22"/>
                      <a:pt x="388" y="22"/>
                    </a:cubicBezTo>
                    <a:cubicBezTo>
                      <a:pt x="389" y="21"/>
                      <a:pt x="389" y="21"/>
                      <a:pt x="390" y="21"/>
                    </a:cubicBezTo>
                    <a:cubicBezTo>
                      <a:pt x="391" y="21"/>
                      <a:pt x="391" y="21"/>
                      <a:pt x="391" y="21"/>
                    </a:cubicBezTo>
                    <a:cubicBezTo>
                      <a:pt x="392" y="21"/>
                      <a:pt x="392" y="22"/>
                      <a:pt x="393" y="22"/>
                    </a:cubicBezTo>
                    <a:cubicBezTo>
                      <a:pt x="393" y="22"/>
                      <a:pt x="393" y="22"/>
                      <a:pt x="394" y="22"/>
                    </a:cubicBezTo>
                    <a:cubicBezTo>
                      <a:pt x="394" y="22"/>
                      <a:pt x="394" y="22"/>
                      <a:pt x="394" y="22"/>
                    </a:cubicBezTo>
                    <a:cubicBezTo>
                      <a:pt x="394" y="22"/>
                      <a:pt x="395" y="22"/>
                      <a:pt x="395" y="22"/>
                    </a:cubicBezTo>
                    <a:cubicBezTo>
                      <a:pt x="395" y="22"/>
                      <a:pt x="395" y="22"/>
                      <a:pt x="395" y="21"/>
                    </a:cubicBezTo>
                    <a:cubicBezTo>
                      <a:pt x="395" y="21"/>
                      <a:pt x="395" y="21"/>
                      <a:pt x="395" y="21"/>
                    </a:cubicBezTo>
                    <a:cubicBezTo>
                      <a:pt x="395" y="20"/>
                      <a:pt x="395" y="20"/>
                      <a:pt x="395" y="19"/>
                    </a:cubicBezTo>
                    <a:cubicBezTo>
                      <a:pt x="395" y="19"/>
                      <a:pt x="395" y="18"/>
                      <a:pt x="395" y="18"/>
                    </a:cubicBezTo>
                    <a:moveTo>
                      <a:pt x="343" y="30"/>
                    </a:moveTo>
                    <a:cubicBezTo>
                      <a:pt x="343" y="29"/>
                      <a:pt x="343" y="28"/>
                      <a:pt x="344" y="26"/>
                    </a:cubicBezTo>
                    <a:cubicBezTo>
                      <a:pt x="344" y="25"/>
                      <a:pt x="345" y="24"/>
                      <a:pt x="345" y="23"/>
                    </a:cubicBezTo>
                    <a:cubicBezTo>
                      <a:pt x="346" y="22"/>
                      <a:pt x="347" y="22"/>
                      <a:pt x="348" y="21"/>
                    </a:cubicBezTo>
                    <a:cubicBezTo>
                      <a:pt x="349" y="20"/>
                      <a:pt x="351" y="20"/>
                      <a:pt x="352" y="20"/>
                    </a:cubicBezTo>
                    <a:cubicBezTo>
                      <a:pt x="355" y="20"/>
                      <a:pt x="357" y="21"/>
                      <a:pt x="359" y="23"/>
                    </a:cubicBezTo>
                    <a:cubicBezTo>
                      <a:pt x="360" y="25"/>
                      <a:pt x="361" y="27"/>
                      <a:pt x="361" y="30"/>
                    </a:cubicBezTo>
                    <a:lnTo>
                      <a:pt x="343" y="30"/>
                    </a:lnTo>
                    <a:close/>
                    <a:moveTo>
                      <a:pt x="367" y="31"/>
                    </a:moveTo>
                    <a:cubicBezTo>
                      <a:pt x="367" y="29"/>
                      <a:pt x="366" y="27"/>
                      <a:pt x="366" y="25"/>
                    </a:cubicBezTo>
                    <a:cubicBezTo>
                      <a:pt x="365" y="23"/>
                      <a:pt x="364" y="21"/>
                      <a:pt x="363" y="20"/>
                    </a:cubicBezTo>
                    <a:cubicBezTo>
                      <a:pt x="362" y="19"/>
                      <a:pt x="361" y="18"/>
                      <a:pt x="359" y="17"/>
                    </a:cubicBezTo>
                    <a:cubicBezTo>
                      <a:pt x="357" y="16"/>
                      <a:pt x="355" y="16"/>
                      <a:pt x="352" y="16"/>
                    </a:cubicBezTo>
                    <a:cubicBezTo>
                      <a:pt x="350" y="16"/>
                      <a:pt x="348" y="16"/>
                      <a:pt x="346" y="17"/>
                    </a:cubicBezTo>
                    <a:cubicBezTo>
                      <a:pt x="344" y="18"/>
                      <a:pt x="342" y="19"/>
                      <a:pt x="341" y="20"/>
                    </a:cubicBezTo>
                    <a:cubicBezTo>
                      <a:pt x="340" y="22"/>
                      <a:pt x="339" y="24"/>
                      <a:pt x="338" y="26"/>
                    </a:cubicBezTo>
                    <a:cubicBezTo>
                      <a:pt x="337" y="28"/>
                      <a:pt x="337" y="31"/>
                      <a:pt x="337" y="34"/>
                    </a:cubicBezTo>
                    <a:cubicBezTo>
                      <a:pt x="337" y="36"/>
                      <a:pt x="337" y="39"/>
                      <a:pt x="338" y="41"/>
                    </a:cubicBezTo>
                    <a:cubicBezTo>
                      <a:pt x="339" y="43"/>
                      <a:pt x="340" y="45"/>
                      <a:pt x="341" y="47"/>
                    </a:cubicBezTo>
                    <a:cubicBezTo>
                      <a:pt x="342" y="48"/>
                      <a:pt x="344" y="49"/>
                      <a:pt x="346" y="50"/>
                    </a:cubicBezTo>
                    <a:cubicBezTo>
                      <a:pt x="348" y="51"/>
                      <a:pt x="350" y="51"/>
                      <a:pt x="353" y="51"/>
                    </a:cubicBezTo>
                    <a:cubicBezTo>
                      <a:pt x="355" y="51"/>
                      <a:pt x="356" y="51"/>
                      <a:pt x="357" y="51"/>
                    </a:cubicBezTo>
                    <a:cubicBezTo>
                      <a:pt x="359" y="51"/>
                      <a:pt x="360" y="50"/>
                      <a:pt x="361" y="50"/>
                    </a:cubicBezTo>
                    <a:cubicBezTo>
                      <a:pt x="362" y="50"/>
                      <a:pt x="363" y="49"/>
                      <a:pt x="364" y="49"/>
                    </a:cubicBezTo>
                    <a:cubicBezTo>
                      <a:pt x="364" y="49"/>
                      <a:pt x="365" y="49"/>
                      <a:pt x="365" y="49"/>
                    </a:cubicBezTo>
                    <a:cubicBezTo>
                      <a:pt x="365" y="48"/>
                      <a:pt x="365" y="48"/>
                      <a:pt x="365" y="48"/>
                    </a:cubicBezTo>
                    <a:cubicBezTo>
                      <a:pt x="365" y="48"/>
                      <a:pt x="365" y="48"/>
                      <a:pt x="365" y="48"/>
                    </a:cubicBezTo>
                    <a:cubicBezTo>
                      <a:pt x="365" y="47"/>
                      <a:pt x="365" y="47"/>
                      <a:pt x="365" y="47"/>
                    </a:cubicBezTo>
                    <a:cubicBezTo>
                      <a:pt x="365" y="47"/>
                      <a:pt x="365" y="47"/>
                      <a:pt x="365" y="46"/>
                    </a:cubicBezTo>
                    <a:cubicBezTo>
                      <a:pt x="365" y="46"/>
                      <a:pt x="365" y="45"/>
                      <a:pt x="365" y="45"/>
                    </a:cubicBezTo>
                    <a:cubicBezTo>
                      <a:pt x="365" y="45"/>
                      <a:pt x="365" y="45"/>
                      <a:pt x="365" y="44"/>
                    </a:cubicBezTo>
                    <a:cubicBezTo>
                      <a:pt x="365" y="44"/>
                      <a:pt x="365" y="44"/>
                      <a:pt x="365" y="44"/>
                    </a:cubicBezTo>
                    <a:cubicBezTo>
                      <a:pt x="365" y="44"/>
                      <a:pt x="365" y="44"/>
                      <a:pt x="364" y="44"/>
                    </a:cubicBezTo>
                    <a:cubicBezTo>
                      <a:pt x="364" y="44"/>
                      <a:pt x="364" y="44"/>
                      <a:pt x="363" y="44"/>
                    </a:cubicBezTo>
                    <a:cubicBezTo>
                      <a:pt x="362" y="45"/>
                      <a:pt x="362" y="45"/>
                      <a:pt x="361" y="45"/>
                    </a:cubicBezTo>
                    <a:cubicBezTo>
                      <a:pt x="360" y="45"/>
                      <a:pt x="359" y="46"/>
                      <a:pt x="358" y="46"/>
                    </a:cubicBezTo>
                    <a:cubicBezTo>
                      <a:pt x="357" y="46"/>
                      <a:pt x="355" y="46"/>
                      <a:pt x="354" y="46"/>
                    </a:cubicBezTo>
                    <a:cubicBezTo>
                      <a:pt x="352" y="46"/>
                      <a:pt x="350" y="46"/>
                      <a:pt x="349" y="46"/>
                    </a:cubicBezTo>
                    <a:cubicBezTo>
                      <a:pt x="347" y="45"/>
                      <a:pt x="346" y="44"/>
                      <a:pt x="345" y="43"/>
                    </a:cubicBezTo>
                    <a:cubicBezTo>
                      <a:pt x="345" y="42"/>
                      <a:pt x="344" y="41"/>
                      <a:pt x="344" y="39"/>
                    </a:cubicBezTo>
                    <a:cubicBezTo>
                      <a:pt x="343" y="38"/>
                      <a:pt x="343" y="36"/>
                      <a:pt x="343" y="35"/>
                    </a:cubicBezTo>
                    <a:cubicBezTo>
                      <a:pt x="364" y="35"/>
                      <a:pt x="364" y="35"/>
                      <a:pt x="364" y="35"/>
                    </a:cubicBezTo>
                    <a:cubicBezTo>
                      <a:pt x="365" y="35"/>
                      <a:pt x="366" y="34"/>
                      <a:pt x="366" y="34"/>
                    </a:cubicBezTo>
                    <a:cubicBezTo>
                      <a:pt x="366" y="34"/>
                      <a:pt x="367" y="33"/>
                      <a:pt x="367" y="32"/>
                    </a:cubicBezTo>
                    <a:lnTo>
                      <a:pt x="367" y="31"/>
                    </a:lnTo>
                    <a:close/>
                    <a:moveTo>
                      <a:pt x="325" y="55"/>
                    </a:moveTo>
                    <a:cubicBezTo>
                      <a:pt x="324" y="56"/>
                      <a:pt x="324" y="57"/>
                      <a:pt x="323" y="57"/>
                    </a:cubicBezTo>
                    <a:cubicBezTo>
                      <a:pt x="322" y="58"/>
                      <a:pt x="321" y="58"/>
                      <a:pt x="320" y="59"/>
                    </a:cubicBezTo>
                    <a:cubicBezTo>
                      <a:pt x="319" y="59"/>
                      <a:pt x="317" y="59"/>
                      <a:pt x="316" y="59"/>
                    </a:cubicBezTo>
                    <a:cubicBezTo>
                      <a:pt x="313" y="59"/>
                      <a:pt x="310" y="59"/>
                      <a:pt x="309" y="58"/>
                    </a:cubicBezTo>
                    <a:cubicBezTo>
                      <a:pt x="307" y="57"/>
                      <a:pt x="307" y="56"/>
                      <a:pt x="307" y="54"/>
                    </a:cubicBezTo>
                    <a:cubicBezTo>
                      <a:pt x="307" y="54"/>
                      <a:pt x="307" y="53"/>
                      <a:pt x="307" y="53"/>
                    </a:cubicBezTo>
                    <a:cubicBezTo>
                      <a:pt x="307" y="52"/>
                      <a:pt x="307" y="52"/>
                      <a:pt x="307" y="51"/>
                    </a:cubicBezTo>
                    <a:cubicBezTo>
                      <a:pt x="308" y="51"/>
                      <a:pt x="308" y="50"/>
                      <a:pt x="308" y="50"/>
                    </a:cubicBezTo>
                    <a:cubicBezTo>
                      <a:pt x="309" y="49"/>
                      <a:pt x="310" y="49"/>
                      <a:pt x="310" y="48"/>
                    </a:cubicBezTo>
                    <a:cubicBezTo>
                      <a:pt x="319" y="48"/>
                      <a:pt x="319" y="48"/>
                      <a:pt x="319" y="48"/>
                    </a:cubicBezTo>
                    <a:cubicBezTo>
                      <a:pt x="321" y="49"/>
                      <a:pt x="322" y="49"/>
                      <a:pt x="323" y="50"/>
                    </a:cubicBezTo>
                    <a:cubicBezTo>
                      <a:pt x="324" y="50"/>
                      <a:pt x="325" y="51"/>
                      <a:pt x="325" y="53"/>
                    </a:cubicBezTo>
                    <a:cubicBezTo>
                      <a:pt x="325" y="54"/>
                      <a:pt x="325" y="54"/>
                      <a:pt x="325" y="55"/>
                    </a:cubicBezTo>
                    <a:moveTo>
                      <a:pt x="322" y="30"/>
                    </a:moveTo>
                    <a:cubicBezTo>
                      <a:pt x="321" y="31"/>
                      <a:pt x="321" y="32"/>
                      <a:pt x="320" y="32"/>
                    </a:cubicBezTo>
                    <a:cubicBezTo>
                      <a:pt x="320" y="33"/>
                      <a:pt x="319" y="33"/>
                      <a:pt x="318" y="34"/>
                    </a:cubicBezTo>
                    <a:cubicBezTo>
                      <a:pt x="317" y="34"/>
                      <a:pt x="316" y="34"/>
                      <a:pt x="315" y="34"/>
                    </a:cubicBezTo>
                    <a:cubicBezTo>
                      <a:pt x="313" y="34"/>
                      <a:pt x="311" y="34"/>
                      <a:pt x="310" y="32"/>
                    </a:cubicBezTo>
                    <a:cubicBezTo>
                      <a:pt x="309" y="31"/>
                      <a:pt x="308" y="30"/>
                      <a:pt x="308" y="27"/>
                    </a:cubicBezTo>
                    <a:cubicBezTo>
                      <a:pt x="308" y="26"/>
                      <a:pt x="308" y="26"/>
                      <a:pt x="309" y="25"/>
                    </a:cubicBezTo>
                    <a:cubicBezTo>
                      <a:pt x="309" y="24"/>
                      <a:pt x="309" y="23"/>
                      <a:pt x="310" y="22"/>
                    </a:cubicBezTo>
                    <a:cubicBezTo>
                      <a:pt x="311" y="22"/>
                      <a:pt x="311" y="21"/>
                      <a:pt x="312" y="21"/>
                    </a:cubicBezTo>
                    <a:cubicBezTo>
                      <a:pt x="313" y="20"/>
                      <a:pt x="314" y="20"/>
                      <a:pt x="315" y="20"/>
                    </a:cubicBezTo>
                    <a:cubicBezTo>
                      <a:pt x="317" y="20"/>
                      <a:pt x="319" y="21"/>
                      <a:pt x="320" y="22"/>
                    </a:cubicBezTo>
                    <a:cubicBezTo>
                      <a:pt x="321" y="23"/>
                      <a:pt x="322" y="25"/>
                      <a:pt x="322" y="27"/>
                    </a:cubicBezTo>
                    <a:cubicBezTo>
                      <a:pt x="322" y="28"/>
                      <a:pt x="322" y="29"/>
                      <a:pt x="322" y="30"/>
                    </a:cubicBezTo>
                    <a:moveTo>
                      <a:pt x="331" y="17"/>
                    </a:moveTo>
                    <a:cubicBezTo>
                      <a:pt x="331" y="16"/>
                      <a:pt x="331" y="16"/>
                      <a:pt x="330" y="16"/>
                    </a:cubicBezTo>
                    <a:cubicBezTo>
                      <a:pt x="320" y="16"/>
                      <a:pt x="320" y="16"/>
                      <a:pt x="320" y="16"/>
                    </a:cubicBezTo>
                    <a:cubicBezTo>
                      <a:pt x="320" y="16"/>
                      <a:pt x="319" y="16"/>
                      <a:pt x="318" y="16"/>
                    </a:cubicBezTo>
                    <a:cubicBezTo>
                      <a:pt x="317" y="16"/>
                      <a:pt x="316" y="16"/>
                      <a:pt x="315" y="16"/>
                    </a:cubicBezTo>
                    <a:cubicBezTo>
                      <a:pt x="313" y="16"/>
                      <a:pt x="312" y="16"/>
                      <a:pt x="310" y="16"/>
                    </a:cubicBezTo>
                    <a:cubicBezTo>
                      <a:pt x="309" y="17"/>
                      <a:pt x="307" y="18"/>
                      <a:pt x="306" y="19"/>
                    </a:cubicBezTo>
                    <a:cubicBezTo>
                      <a:pt x="305" y="20"/>
                      <a:pt x="304" y="21"/>
                      <a:pt x="304" y="22"/>
                    </a:cubicBezTo>
                    <a:cubicBezTo>
                      <a:pt x="303" y="24"/>
                      <a:pt x="303" y="26"/>
                      <a:pt x="303" y="27"/>
                    </a:cubicBezTo>
                    <a:cubicBezTo>
                      <a:pt x="303" y="29"/>
                      <a:pt x="303" y="30"/>
                      <a:pt x="303" y="32"/>
                    </a:cubicBezTo>
                    <a:cubicBezTo>
                      <a:pt x="304" y="33"/>
                      <a:pt x="304" y="34"/>
                      <a:pt x="305" y="35"/>
                    </a:cubicBezTo>
                    <a:cubicBezTo>
                      <a:pt x="304" y="35"/>
                      <a:pt x="303" y="36"/>
                      <a:pt x="303" y="38"/>
                    </a:cubicBezTo>
                    <a:cubicBezTo>
                      <a:pt x="302" y="39"/>
                      <a:pt x="302" y="40"/>
                      <a:pt x="302" y="42"/>
                    </a:cubicBezTo>
                    <a:cubicBezTo>
                      <a:pt x="302" y="43"/>
                      <a:pt x="302" y="44"/>
                      <a:pt x="303" y="44"/>
                    </a:cubicBezTo>
                    <a:cubicBezTo>
                      <a:pt x="303" y="45"/>
                      <a:pt x="304" y="46"/>
                      <a:pt x="305" y="47"/>
                    </a:cubicBezTo>
                    <a:cubicBezTo>
                      <a:pt x="305" y="47"/>
                      <a:pt x="304" y="48"/>
                      <a:pt x="303" y="49"/>
                    </a:cubicBezTo>
                    <a:cubicBezTo>
                      <a:pt x="303" y="49"/>
                      <a:pt x="302" y="50"/>
                      <a:pt x="302" y="51"/>
                    </a:cubicBezTo>
                    <a:cubicBezTo>
                      <a:pt x="301" y="51"/>
                      <a:pt x="301" y="52"/>
                      <a:pt x="301" y="53"/>
                    </a:cubicBezTo>
                    <a:cubicBezTo>
                      <a:pt x="301" y="53"/>
                      <a:pt x="301" y="54"/>
                      <a:pt x="301" y="55"/>
                    </a:cubicBezTo>
                    <a:cubicBezTo>
                      <a:pt x="301" y="56"/>
                      <a:pt x="301" y="57"/>
                      <a:pt x="301" y="58"/>
                    </a:cubicBezTo>
                    <a:cubicBezTo>
                      <a:pt x="302" y="59"/>
                      <a:pt x="303" y="60"/>
                      <a:pt x="304" y="61"/>
                    </a:cubicBezTo>
                    <a:cubicBezTo>
                      <a:pt x="305" y="62"/>
                      <a:pt x="307" y="63"/>
                      <a:pt x="309" y="63"/>
                    </a:cubicBezTo>
                    <a:cubicBezTo>
                      <a:pt x="310" y="63"/>
                      <a:pt x="313" y="64"/>
                      <a:pt x="315" y="64"/>
                    </a:cubicBezTo>
                    <a:cubicBezTo>
                      <a:pt x="318" y="64"/>
                      <a:pt x="320" y="63"/>
                      <a:pt x="322" y="63"/>
                    </a:cubicBezTo>
                    <a:cubicBezTo>
                      <a:pt x="324" y="62"/>
                      <a:pt x="326" y="61"/>
                      <a:pt x="327" y="60"/>
                    </a:cubicBezTo>
                    <a:cubicBezTo>
                      <a:pt x="328" y="59"/>
                      <a:pt x="329" y="58"/>
                      <a:pt x="330" y="57"/>
                    </a:cubicBezTo>
                    <a:cubicBezTo>
                      <a:pt x="331" y="55"/>
                      <a:pt x="331" y="54"/>
                      <a:pt x="331" y="53"/>
                    </a:cubicBezTo>
                    <a:cubicBezTo>
                      <a:pt x="331" y="51"/>
                      <a:pt x="331" y="50"/>
                      <a:pt x="330" y="49"/>
                    </a:cubicBezTo>
                    <a:cubicBezTo>
                      <a:pt x="330" y="48"/>
                      <a:pt x="329" y="47"/>
                      <a:pt x="328" y="46"/>
                    </a:cubicBezTo>
                    <a:cubicBezTo>
                      <a:pt x="327" y="45"/>
                      <a:pt x="326" y="45"/>
                      <a:pt x="324" y="44"/>
                    </a:cubicBezTo>
                    <a:cubicBezTo>
                      <a:pt x="323" y="44"/>
                      <a:pt x="322" y="44"/>
                      <a:pt x="320" y="44"/>
                    </a:cubicBezTo>
                    <a:cubicBezTo>
                      <a:pt x="311" y="43"/>
                      <a:pt x="311" y="43"/>
                      <a:pt x="311" y="43"/>
                    </a:cubicBezTo>
                    <a:cubicBezTo>
                      <a:pt x="310" y="43"/>
                      <a:pt x="309" y="43"/>
                      <a:pt x="308" y="43"/>
                    </a:cubicBezTo>
                    <a:cubicBezTo>
                      <a:pt x="308" y="42"/>
                      <a:pt x="307" y="41"/>
                      <a:pt x="307" y="40"/>
                    </a:cubicBezTo>
                    <a:cubicBezTo>
                      <a:pt x="307" y="40"/>
                      <a:pt x="307" y="39"/>
                      <a:pt x="308" y="39"/>
                    </a:cubicBezTo>
                    <a:cubicBezTo>
                      <a:pt x="308" y="38"/>
                      <a:pt x="308" y="37"/>
                      <a:pt x="309" y="37"/>
                    </a:cubicBezTo>
                    <a:cubicBezTo>
                      <a:pt x="309" y="38"/>
                      <a:pt x="310" y="38"/>
                      <a:pt x="311" y="38"/>
                    </a:cubicBezTo>
                    <a:cubicBezTo>
                      <a:pt x="313" y="39"/>
                      <a:pt x="314" y="39"/>
                      <a:pt x="315" y="39"/>
                    </a:cubicBezTo>
                    <a:cubicBezTo>
                      <a:pt x="317" y="39"/>
                      <a:pt x="319" y="39"/>
                      <a:pt x="320" y="38"/>
                    </a:cubicBezTo>
                    <a:cubicBezTo>
                      <a:pt x="322" y="38"/>
                      <a:pt x="323" y="37"/>
                      <a:pt x="324" y="36"/>
                    </a:cubicBezTo>
                    <a:cubicBezTo>
                      <a:pt x="325" y="35"/>
                      <a:pt x="326" y="34"/>
                      <a:pt x="327" y="32"/>
                    </a:cubicBezTo>
                    <a:cubicBezTo>
                      <a:pt x="327" y="31"/>
                      <a:pt x="328" y="29"/>
                      <a:pt x="328" y="27"/>
                    </a:cubicBezTo>
                    <a:cubicBezTo>
                      <a:pt x="328" y="26"/>
                      <a:pt x="328" y="25"/>
                      <a:pt x="327" y="24"/>
                    </a:cubicBezTo>
                    <a:cubicBezTo>
                      <a:pt x="327" y="23"/>
                      <a:pt x="326" y="22"/>
                      <a:pt x="326" y="21"/>
                    </a:cubicBezTo>
                    <a:cubicBezTo>
                      <a:pt x="330" y="21"/>
                      <a:pt x="330" y="21"/>
                      <a:pt x="330" y="21"/>
                    </a:cubicBezTo>
                    <a:cubicBezTo>
                      <a:pt x="331" y="21"/>
                      <a:pt x="331" y="21"/>
                      <a:pt x="331" y="20"/>
                    </a:cubicBezTo>
                    <a:cubicBezTo>
                      <a:pt x="331" y="20"/>
                      <a:pt x="331" y="20"/>
                      <a:pt x="331" y="19"/>
                    </a:cubicBezTo>
                    <a:cubicBezTo>
                      <a:pt x="331" y="18"/>
                      <a:pt x="331" y="17"/>
                      <a:pt x="331" y="17"/>
                    </a:cubicBezTo>
                    <a:moveTo>
                      <a:pt x="289" y="4"/>
                    </a:moveTo>
                    <a:cubicBezTo>
                      <a:pt x="289" y="4"/>
                      <a:pt x="288" y="3"/>
                      <a:pt x="287" y="3"/>
                    </a:cubicBezTo>
                    <a:cubicBezTo>
                      <a:pt x="285" y="3"/>
                      <a:pt x="285" y="4"/>
                      <a:pt x="284" y="4"/>
                    </a:cubicBezTo>
                    <a:cubicBezTo>
                      <a:pt x="284" y="5"/>
                      <a:pt x="283" y="5"/>
                      <a:pt x="283" y="7"/>
                    </a:cubicBezTo>
                    <a:cubicBezTo>
                      <a:pt x="283" y="8"/>
                      <a:pt x="284" y="9"/>
                      <a:pt x="284" y="9"/>
                    </a:cubicBezTo>
                    <a:cubicBezTo>
                      <a:pt x="285" y="10"/>
                      <a:pt x="285" y="10"/>
                      <a:pt x="287" y="10"/>
                    </a:cubicBezTo>
                    <a:cubicBezTo>
                      <a:pt x="288" y="10"/>
                      <a:pt x="289" y="10"/>
                      <a:pt x="289" y="9"/>
                    </a:cubicBezTo>
                    <a:cubicBezTo>
                      <a:pt x="290" y="9"/>
                      <a:pt x="290" y="8"/>
                      <a:pt x="290" y="7"/>
                    </a:cubicBezTo>
                    <a:cubicBezTo>
                      <a:pt x="290" y="5"/>
                      <a:pt x="290" y="5"/>
                      <a:pt x="289" y="4"/>
                    </a:cubicBezTo>
                    <a:moveTo>
                      <a:pt x="277" y="4"/>
                    </a:moveTo>
                    <a:cubicBezTo>
                      <a:pt x="276" y="4"/>
                      <a:pt x="275" y="3"/>
                      <a:pt x="274" y="3"/>
                    </a:cubicBezTo>
                    <a:cubicBezTo>
                      <a:pt x="273" y="3"/>
                      <a:pt x="272" y="4"/>
                      <a:pt x="271" y="4"/>
                    </a:cubicBezTo>
                    <a:cubicBezTo>
                      <a:pt x="271" y="5"/>
                      <a:pt x="271" y="5"/>
                      <a:pt x="271" y="7"/>
                    </a:cubicBezTo>
                    <a:cubicBezTo>
                      <a:pt x="271" y="8"/>
                      <a:pt x="271" y="9"/>
                      <a:pt x="271" y="9"/>
                    </a:cubicBezTo>
                    <a:cubicBezTo>
                      <a:pt x="272" y="10"/>
                      <a:pt x="273" y="10"/>
                      <a:pt x="274" y="10"/>
                    </a:cubicBezTo>
                    <a:cubicBezTo>
                      <a:pt x="275" y="10"/>
                      <a:pt x="276" y="10"/>
                      <a:pt x="277" y="9"/>
                    </a:cubicBezTo>
                    <a:cubicBezTo>
                      <a:pt x="277" y="9"/>
                      <a:pt x="277" y="8"/>
                      <a:pt x="277" y="7"/>
                    </a:cubicBezTo>
                    <a:cubicBezTo>
                      <a:pt x="277" y="5"/>
                      <a:pt x="277" y="5"/>
                      <a:pt x="277" y="4"/>
                    </a:cubicBezTo>
                    <a:moveTo>
                      <a:pt x="287" y="42"/>
                    </a:moveTo>
                    <a:cubicBezTo>
                      <a:pt x="285" y="43"/>
                      <a:pt x="284" y="45"/>
                      <a:pt x="282" y="45"/>
                    </a:cubicBezTo>
                    <a:cubicBezTo>
                      <a:pt x="281" y="46"/>
                      <a:pt x="280" y="47"/>
                      <a:pt x="278" y="47"/>
                    </a:cubicBezTo>
                    <a:cubicBezTo>
                      <a:pt x="276" y="47"/>
                      <a:pt x="275" y="46"/>
                      <a:pt x="274" y="45"/>
                    </a:cubicBezTo>
                    <a:cubicBezTo>
                      <a:pt x="273" y="44"/>
                      <a:pt x="272" y="43"/>
                      <a:pt x="272" y="41"/>
                    </a:cubicBezTo>
                    <a:cubicBezTo>
                      <a:pt x="272" y="40"/>
                      <a:pt x="272" y="39"/>
                      <a:pt x="273" y="38"/>
                    </a:cubicBezTo>
                    <a:cubicBezTo>
                      <a:pt x="273" y="38"/>
                      <a:pt x="274" y="37"/>
                      <a:pt x="274" y="36"/>
                    </a:cubicBezTo>
                    <a:cubicBezTo>
                      <a:pt x="275" y="36"/>
                      <a:pt x="276" y="36"/>
                      <a:pt x="277" y="35"/>
                    </a:cubicBezTo>
                    <a:cubicBezTo>
                      <a:pt x="278" y="35"/>
                      <a:pt x="280" y="35"/>
                      <a:pt x="282" y="35"/>
                    </a:cubicBezTo>
                    <a:cubicBezTo>
                      <a:pt x="287" y="35"/>
                      <a:pt x="287" y="35"/>
                      <a:pt x="287" y="35"/>
                    </a:cubicBezTo>
                    <a:lnTo>
                      <a:pt x="287" y="42"/>
                    </a:lnTo>
                    <a:close/>
                    <a:moveTo>
                      <a:pt x="293" y="28"/>
                    </a:moveTo>
                    <a:cubicBezTo>
                      <a:pt x="293" y="26"/>
                      <a:pt x="292" y="24"/>
                      <a:pt x="292" y="22"/>
                    </a:cubicBezTo>
                    <a:cubicBezTo>
                      <a:pt x="291" y="21"/>
                      <a:pt x="291" y="20"/>
                      <a:pt x="290" y="19"/>
                    </a:cubicBezTo>
                    <a:cubicBezTo>
                      <a:pt x="289" y="18"/>
                      <a:pt x="287" y="17"/>
                      <a:pt x="286" y="16"/>
                    </a:cubicBezTo>
                    <a:cubicBezTo>
                      <a:pt x="284" y="16"/>
                      <a:pt x="282" y="16"/>
                      <a:pt x="280" y="16"/>
                    </a:cubicBezTo>
                    <a:cubicBezTo>
                      <a:pt x="278" y="16"/>
                      <a:pt x="277" y="16"/>
                      <a:pt x="276" y="16"/>
                    </a:cubicBezTo>
                    <a:cubicBezTo>
                      <a:pt x="275" y="16"/>
                      <a:pt x="274" y="16"/>
                      <a:pt x="273" y="17"/>
                    </a:cubicBezTo>
                    <a:cubicBezTo>
                      <a:pt x="272" y="17"/>
                      <a:pt x="271" y="18"/>
                      <a:pt x="270" y="18"/>
                    </a:cubicBezTo>
                    <a:cubicBezTo>
                      <a:pt x="269" y="18"/>
                      <a:pt x="269" y="19"/>
                      <a:pt x="268" y="19"/>
                    </a:cubicBezTo>
                    <a:cubicBezTo>
                      <a:pt x="268" y="19"/>
                      <a:pt x="268" y="20"/>
                      <a:pt x="268" y="20"/>
                    </a:cubicBezTo>
                    <a:cubicBezTo>
                      <a:pt x="268" y="20"/>
                      <a:pt x="267" y="21"/>
                      <a:pt x="267" y="21"/>
                    </a:cubicBezTo>
                    <a:cubicBezTo>
                      <a:pt x="267" y="22"/>
                      <a:pt x="268" y="22"/>
                      <a:pt x="268" y="22"/>
                    </a:cubicBezTo>
                    <a:cubicBezTo>
                      <a:pt x="268" y="23"/>
                      <a:pt x="268" y="23"/>
                      <a:pt x="268" y="23"/>
                    </a:cubicBezTo>
                    <a:cubicBezTo>
                      <a:pt x="268" y="23"/>
                      <a:pt x="268" y="24"/>
                      <a:pt x="268" y="24"/>
                    </a:cubicBezTo>
                    <a:cubicBezTo>
                      <a:pt x="268" y="24"/>
                      <a:pt x="268" y="24"/>
                      <a:pt x="269" y="24"/>
                    </a:cubicBezTo>
                    <a:cubicBezTo>
                      <a:pt x="269" y="24"/>
                      <a:pt x="269" y="24"/>
                      <a:pt x="270" y="23"/>
                    </a:cubicBezTo>
                    <a:cubicBezTo>
                      <a:pt x="271" y="23"/>
                      <a:pt x="271" y="22"/>
                      <a:pt x="272" y="22"/>
                    </a:cubicBezTo>
                    <a:cubicBezTo>
                      <a:pt x="273" y="22"/>
                      <a:pt x="274" y="21"/>
                      <a:pt x="275" y="21"/>
                    </a:cubicBezTo>
                    <a:cubicBezTo>
                      <a:pt x="276" y="21"/>
                      <a:pt x="278" y="20"/>
                      <a:pt x="279" y="20"/>
                    </a:cubicBezTo>
                    <a:cubicBezTo>
                      <a:pt x="281" y="20"/>
                      <a:pt x="282" y="21"/>
                      <a:pt x="283" y="21"/>
                    </a:cubicBezTo>
                    <a:cubicBezTo>
                      <a:pt x="284" y="21"/>
                      <a:pt x="284" y="22"/>
                      <a:pt x="285" y="22"/>
                    </a:cubicBezTo>
                    <a:cubicBezTo>
                      <a:pt x="286" y="23"/>
                      <a:pt x="286" y="24"/>
                      <a:pt x="286" y="25"/>
                    </a:cubicBezTo>
                    <a:cubicBezTo>
                      <a:pt x="286" y="26"/>
                      <a:pt x="287" y="27"/>
                      <a:pt x="287" y="28"/>
                    </a:cubicBezTo>
                    <a:cubicBezTo>
                      <a:pt x="287" y="31"/>
                      <a:pt x="287" y="31"/>
                      <a:pt x="287" y="31"/>
                    </a:cubicBezTo>
                    <a:cubicBezTo>
                      <a:pt x="282" y="31"/>
                      <a:pt x="282" y="31"/>
                      <a:pt x="282" y="31"/>
                    </a:cubicBezTo>
                    <a:cubicBezTo>
                      <a:pt x="280" y="31"/>
                      <a:pt x="277" y="31"/>
                      <a:pt x="275" y="31"/>
                    </a:cubicBezTo>
                    <a:cubicBezTo>
                      <a:pt x="273" y="32"/>
                      <a:pt x="272" y="32"/>
                      <a:pt x="270" y="33"/>
                    </a:cubicBezTo>
                    <a:cubicBezTo>
                      <a:pt x="269" y="34"/>
                      <a:pt x="268" y="35"/>
                      <a:pt x="267" y="37"/>
                    </a:cubicBezTo>
                    <a:cubicBezTo>
                      <a:pt x="266" y="38"/>
                      <a:pt x="266" y="39"/>
                      <a:pt x="266" y="41"/>
                    </a:cubicBezTo>
                    <a:cubicBezTo>
                      <a:pt x="266" y="43"/>
                      <a:pt x="266" y="44"/>
                      <a:pt x="267" y="46"/>
                    </a:cubicBezTo>
                    <a:cubicBezTo>
                      <a:pt x="267" y="47"/>
                      <a:pt x="268" y="48"/>
                      <a:pt x="269" y="49"/>
                    </a:cubicBezTo>
                    <a:cubicBezTo>
                      <a:pt x="270" y="49"/>
                      <a:pt x="271" y="50"/>
                      <a:pt x="273" y="51"/>
                    </a:cubicBezTo>
                    <a:cubicBezTo>
                      <a:pt x="274" y="51"/>
                      <a:pt x="275" y="51"/>
                      <a:pt x="277" y="51"/>
                    </a:cubicBezTo>
                    <a:cubicBezTo>
                      <a:pt x="279" y="51"/>
                      <a:pt x="281" y="51"/>
                      <a:pt x="283" y="50"/>
                    </a:cubicBezTo>
                    <a:cubicBezTo>
                      <a:pt x="284" y="49"/>
                      <a:pt x="286" y="48"/>
                      <a:pt x="287" y="46"/>
                    </a:cubicBezTo>
                    <a:cubicBezTo>
                      <a:pt x="287" y="50"/>
                      <a:pt x="287" y="50"/>
                      <a:pt x="287" y="50"/>
                    </a:cubicBezTo>
                    <a:cubicBezTo>
                      <a:pt x="287" y="50"/>
                      <a:pt x="287" y="50"/>
                      <a:pt x="288" y="50"/>
                    </a:cubicBezTo>
                    <a:cubicBezTo>
                      <a:pt x="288" y="50"/>
                      <a:pt x="288" y="51"/>
                      <a:pt x="288" y="51"/>
                    </a:cubicBezTo>
                    <a:cubicBezTo>
                      <a:pt x="289" y="51"/>
                      <a:pt x="289" y="51"/>
                      <a:pt x="290" y="51"/>
                    </a:cubicBezTo>
                    <a:cubicBezTo>
                      <a:pt x="291" y="51"/>
                      <a:pt x="291" y="51"/>
                      <a:pt x="291" y="51"/>
                    </a:cubicBezTo>
                    <a:cubicBezTo>
                      <a:pt x="292" y="51"/>
                      <a:pt x="292" y="50"/>
                      <a:pt x="292" y="50"/>
                    </a:cubicBezTo>
                    <a:cubicBezTo>
                      <a:pt x="292" y="50"/>
                      <a:pt x="293" y="50"/>
                      <a:pt x="293" y="50"/>
                    </a:cubicBezTo>
                    <a:lnTo>
                      <a:pt x="293" y="28"/>
                    </a:lnTo>
                    <a:close/>
                    <a:moveTo>
                      <a:pt x="260" y="18"/>
                    </a:moveTo>
                    <a:cubicBezTo>
                      <a:pt x="260" y="18"/>
                      <a:pt x="260" y="17"/>
                      <a:pt x="260" y="17"/>
                    </a:cubicBezTo>
                    <a:cubicBezTo>
                      <a:pt x="260" y="17"/>
                      <a:pt x="260" y="17"/>
                      <a:pt x="260" y="17"/>
                    </a:cubicBezTo>
                    <a:cubicBezTo>
                      <a:pt x="260" y="17"/>
                      <a:pt x="260" y="17"/>
                      <a:pt x="260" y="17"/>
                    </a:cubicBezTo>
                    <a:cubicBezTo>
                      <a:pt x="260" y="16"/>
                      <a:pt x="259" y="16"/>
                      <a:pt x="259" y="16"/>
                    </a:cubicBezTo>
                    <a:cubicBezTo>
                      <a:pt x="259" y="16"/>
                      <a:pt x="258" y="16"/>
                      <a:pt x="258" y="16"/>
                    </a:cubicBezTo>
                    <a:cubicBezTo>
                      <a:pt x="257" y="16"/>
                      <a:pt x="257" y="16"/>
                      <a:pt x="257" y="16"/>
                    </a:cubicBezTo>
                    <a:cubicBezTo>
                      <a:pt x="256" y="16"/>
                      <a:pt x="256" y="16"/>
                      <a:pt x="256" y="16"/>
                    </a:cubicBezTo>
                    <a:cubicBezTo>
                      <a:pt x="255" y="16"/>
                      <a:pt x="254" y="16"/>
                      <a:pt x="253" y="16"/>
                    </a:cubicBezTo>
                    <a:cubicBezTo>
                      <a:pt x="253" y="16"/>
                      <a:pt x="252" y="16"/>
                      <a:pt x="251" y="17"/>
                    </a:cubicBezTo>
                    <a:cubicBezTo>
                      <a:pt x="251" y="17"/>
                      <a:pt x="250" y="18"/>
                      <a:pt x="249" y="19"/>
                    </a:cubicBezTo>
                    <a:cubicBezTo>
                      <a:pt x="248" y="20"/>
                      <a:pt x="248" y="21"/>
                      <a:pt x="247" y="22"/>
                    </a:cubicBezTo>
                    <a:cubicBezTo>
                      <a:pt x="247" y="17"/>
                      <a:pt x="247" y="17"/>
                      <a:pt x="247" y="17"/>
                    </a:cubicBezTo>
                    <a:cubicBezTo>
                      <a:pt x="247" y="17"/>
                      <a:pt x="247" y="17"/>
                      <a:pt x="247" y="17"/>
                    </a:cubicBezTo>
                    <a:cubicBezTo>
                      <a:pt x="246" y="17"/>
                      <a:pt x="246" y="16"/>
                      <a:pt x="246" y="16"/>
                    </a:cubicBezTo>
                    <a:cubicBezTo>
                      <a:pt x="246" y="16"/>
                      <a:pt x="246" y="16"/>
                      <a:pt x="245" y="16"/>
                    </a:cubicBezTo>
                    <a:cubicBezTo>
                      <a:pt x="245" y="16"/>
                      <a:pt x="245" y="16"/>
                      <a:pt x="244" y="16"/>
                    </a:cubicBezTo>
                    <a:cubicBezTo>
                      <a:pt x="243" y="16"/>
                      <a:pt x="243" y="16"/>
                      <a:pt x="243" y="16"/>
                    </a:cubicBezTo>
                    <a:cubicBezTo>
                      <a:pt x="242" y="16"/>
                      <a:pt x="242" y="16"/>
                      <a:pt x="242" y="16"/>
                    </a:cubicBezTo>
                    <a:cubicBezTo>
                      <a:pt x="242" y="16"/>
                      <a:pt x="241" y="17"/>
                      <a:pt x="241" y="17"/>
                    </a:cubicBezTo>
                    <a:cubicBezTo>
                      <a:pt x="241" y="17"/>
                      <a:pt x="241" y="17"/>
                      <a:pt x="241" y="17"/>
                    </a:cubicBezTo>
                    <a:cubicBezTo>
                      <a:pt x="241" y="50"/>
                      <a:pt x="241" y="50"/>
                      <a:pt x="241" y="50"/>
                    </a:cubicBezTo>
                    <a:cubicBezTo>
                      <a:pt x="241" y="50"/>
                      <a:pt x="241" y="50"/>
                      <a:pt x="241" y="50"/>
                    </a:cubicBezTo>
                    <a:cubicBezTo>
                      <a:pt x="241" y="50"/>
                      <a:pt x="242" y="50"/>
                      <a:pt x="242" y="50"/>
                    </a:cubicBezTo>
                    <a:cubicBezTo>
                      <a:pt x="242" y="51"/>
                      <a:pt x="242" y="51"/>
                      <a:pt x="243" y="51"/>
                    </a:cubicBezTo>
                    <a:cubicBezTo>
                      <a:pt x="243" y="51"/>
                      <a:pt x="244" y="51"/>
                      <a:pt x="244" y="51"/>
                    </a:cubicBezTo>
                    <a:cubicBezTo>
                      <a:pt x="245" y="51"/>
                      <a:pt x="245" y="51"/>
                      <a:pt x="246" y="51"/>
                    </a:cubicBezTo>
                    <a:cubicBezTo>
                      <a:pt x="246" y="51"/>
                      <a:pt x="246" y="51"/>
                      <a:pt x="247" y="50"/>
                    </a:cubicBezTo>
                    <a:cubicBezTo>
                      <a:pt x="247" y="50"/>
                      <a:pt x="247" y="50"/>
                      <a:pt x="247" y="50"/>
                    </a:cubicBezTo>
                    <a:cubicBezTo>
                      <a:pt x="247" y="50"/>
                      <a:pt x="247" y="50"/>
                      <a:pt x="247" y="50"/>
                    </a:cubicBezTo>
                    <a:cubicBezTo>
                      <a:pt x="247" y="28"/>
                      <a:pt x="247" y="28"/>
                      <a:pt x="247" y="28"/>
                    </a:cubicBezTo>
                    <a:cubicBezTo>
                      <a:pt x="248" y="27"/>
                      <a:pt x="249" y="26"/>
                      <a:pt x="250" y="25"/>
                    </a:cubicBezTo>
                    <a:cubicBezTo>
                      <a:pt x="250" y="24"/>
                      <a:pt x="251" y="23"/>
                      <a:pt x="252" y="23"/>
                    </a:cubicBezTo>
                    <a:cubicBezTo>
                      <a:pt x="252" y="22"/>
                      <a:pt x="253" y="22"/>
                      <a:pt x="253" y="22"/>
                    </a:cubicBezTo>
                    <a:cubicBezTo>
                      <a:pt x="254" y="21"/>
                      <a:pt x="255" y="21"/>
                      <a:pt x="255" y="21"/>
                    </a:cubicBezTo>
                    <a:cubicBezTo>
                      <a:pt x="256" y="21"/>
                      <a:pt x="256" y="21"/>
                      <a:pt x="257" y="21"/>
                    </a:cubicBezTo>
                    <a:cubicBezTo>
                      <a:pt x="257" y="21"/>
                      <a:pt x="257" y="22"/>
                      <a:pt x="258" y="22"/>
                    </a:cubicBezTo>
                    <a:cubicBezTo>
                      <a:pt x="258" y="22"/>
                      <a:pt x="258" y="22"/>
                      <a:pt x="259" y="22"/>
                    </a:cubicBezTo>
                    <a:cubicBezTo>
                      <a:pt x="259" y="22"/>
                      <a:pt x="259" y="22"/>
                      <a:pt x="259" y="22"/>
                    </a:cubicBezTo>
                    <a:cubicBezTo>
                      <a:pt x="260" y="22"/>
                      <a:pt x="260" y="22"/>
                      <a:pt x="260" y="22"/>
                    </a:cubicBezTo>
                    <a:cubicBezTo>
                      <a:pt x="260" y="22"/>
                      <a:pt x="260" y="22"/>
                      <a:pt x="260" y="21"/>
                    </a:cubicBezTo>
                    <a:cubicBezTo>
                      <a:pt x="260" y="21"/>
                      <a:pt x="260" y="21"/>
                      <a:pt x="260" y="21"/>
                    </a:cubicBezTo>
                    <a:cubicBezTo>
                      <a:pt x="260" y="20"/>
                      <a:pt x="260" y="20"/>
                      <a:pt x="260" y="19"/>
                    </a:cubicBezTo>
                    <a:cubicBezTo>
                      <a:pt x="260" y="19"/>
                      <a:pt x="260" y="18"/>
                      <a:pt x="260" y="18"/>
                    </a:cubicBezTo>
                    <a:moveTo>
                      <a:pt x="233" y="46"/>
                    </a:moveTo>
                    <a:cubicBezTo>
                      <a:pt x="233" y="46"/>
                      <a:pt x="233" y="46"/>
                      <a:pt x="233" y="45"/>
                    </a:cubicBezTo>
                    <a:cubicBezTo>
                      <a:pt x="233" y="45"/>
                      <a:pt x="233" y="45"/>
                      <a:pt x="232" y="45"/>
                    </a:cubicBezTo>
                    <a:cubicBezTo>
                      <a:pt x="232" y="45"/>
                      <a:pt x="232" y="45"/>
                      <a:pt x="232" y="45"/>
                    </a:cubicBezTo>
                    <a:cubicBezTo>
                      <a:pt x="232" y="45"/>
                      <a:pt x="232" y="45"/>
                      <a:pt x="231" y="45"/>
                    </a:cubicBezTo>
                    <a:cubicBezTo>
                      <a:pt x="231" y="45"/>
                      <a:pt x="231" y="45"/>
                      <a:pt x="231" y="46"/>
                    </a:cubicBezTo>
                    <a:cubicBezTo>
                      <a:pt x="230" y="46"/>
                      <a:pt x="230" y="46"/>
                      <a:pt x="229" y="46"/>
                    </a:cubicBezTo>
                    <a:cubicBezTo>
                      <a:pt x="229" y="46"/>
                      <a:pt x="228" y="46"/>
                      <a:pt x="228" y="46"/>
                    </a:cubicBezTo>
                    <a:cubicBezTo>
                      <a:pt x="226" y="46"/>
                      <a:pt x="225" y="45"/>
                      <a:pt x="224" y="44"/>
                    </a:cubicBezTo>
                    <a:cubicBezTo>
                      <a:pt x="224" y="43"/>
                      <a:pt x="223" y="42"/>
                      <a:pt x="223" y="39"/>
                    </a:cubicBezTo>
                    <a:cubicBezTo>
                      <a:pt x="223" y="21"/>
                      <a:pt x="223" y="21"/>
                      <a:pt x="223" y="21"/>
                    </a:cubicBezTo>
                    <a:cubicBezTo>
                      <a:pt x="232" y="21"/>
                      <a:pt x="232" y="21"/>
                      <a:pt x="232" y="21"/>
                    </a:cubicBezTo>
                    <a:cubicBezTo>
                      <a:pt x="232" y="21"/>
                      <a:pt x="232" y="21"/>
                      <a:pt x="233" y="21"/>
                    </a:cubicBezTo>
                    <a:cubicBezTo>
                      <a:pt x="233" y="20"/>
                      <a:pt x="233" y="20"/>
                      <a:pt x="233" y="19"/>
                    </a:cubicBezTo>
                    <a:cubicBezTo>
                      <a:pt x="233" y="18"/>
                      <a:pt x="233" y="18"/>
                      <a:pt x="233" y="18"/>
                    </a:cubicBezTo>
                    <a:cubicBezTo>
                      <a:pt x="233" y="17"/>
                      <a:pt x="233" y="17"/>
                      <a:pt x="233" y="17"/>
                    </a:cubicBezTo>
                    <a:cubicBezTo>
                      <a:pt x="232" y="17"/>
                      <a:pt x="232" y="16"/>
                      <a:pt x="232" y="16"/>
                    </a:cubicBezTo>
                    <a:cubicBezTo>
                      <a:pt x="232" y="16"/>
                      <a:pt x="232" y="16"/>
                      <a:pt x="232" y="16"/>
                    </a:cubicBezTo>
                    <a:cubicBezTo>
                      <a:pt x="223" y="16"/>
                      <a:pt x="223" y="16"/>
                      <a:pt x="223" y="16"/>
                    </a:cubicBezTo>
                    <a:cubicBezTo>
                      <a:pt x="223" y="7"/>
                      <a:pt x="223" y="7"/>
                      <a:pt x="223" y="7"/>
                    </a:cubicBezTo>
                    <a:cubicBezTo>
                      <a:pt x="223" y="7"/>
                      <a:pt x="223" y="7"/>
                      <a:pt x="223" y="6"/>
                    </a:cubicBezTo>
                    <a:cubicBezTo>
                      <a:pt x="223" y="6"/>
                      <a:pt x="223" y="6"/>
                      <a:pt x="223" y="6"/>
                    </a:cubicBezTo>
                    <a:cubicBezTo>
                      <a:pt x="223" y="6"/>
                      <a:pt x="222" y="6"/>
                      <a:pt x="222" y="6"/>
                    </a:cubicBezTo>
                    <a:cubicBezTo>
                      <a:pt x="221" y="6"/>
                      <a:pt x="221" y="6"/>
                      <a:pt x="220" y="6"/>
                    </a:cubicBezTo>
                    <a:cubicBezTo>
                      <a:pt x="220" y="6"/>
                      <a:pt x="219" y="6"/>
                      <a:pt x="219" y="6"/>
                    </a:cubicBezTo>
                    <a:cubicBezTo>
                      <a:pt x="219" y="6"/>
                      <a:pt x="218" y="6"/>
                      <a:pt x="218" y="6"/>
                    </a:cubicBezTo>
                    <a:cubicBezTo>
                      <a:pt x="218" y="6"/>
                      <a:pt x="218" y="6"/>
                      <a:pt x="218" y="6"/>
                    </a:cubicBezTo>
                    <a:cubicBezTo>
                      <a:pt x="217" y="7"/>
                      <a:pt x="217" y="7"/>
                      <a:pt x="217" y="7"/>
                    </a:cubicBezTo>
                    <a:cubicBezTo>
                      <a:pt x="217" y="16"/>
                      <a:pt x="217" y="16"/>
                      <a:pt x="217" y="16"/>
                    </a:cubicBezTo>
                    <a:cubicBezTo>
                      <a:pt x="201" y="16"/>
                      <a:pt x="201" y="16"/>
                      <a:pt x="201" y="16"/>
                    </a:cubicBezTo>
                    <a:cubicBezTo>
                      <a:pt x="201" y="9"/>
                      <a:pt x="201" y="9"/>
                      <a:pt x="201" y="9"/>
                    </a:cubicBezTo>
                    <a:cubicBezTo>
                      <a:pt x="201" y="8"/>
                      <a:pt x="201" y="8"/>
                      <a:pt x="201" y="8"/>
                    </a:cubicBezTo>
                    <a:cubicBezTo>
                      <a:pt x="201" y="8"/>
                      <a:pt x="201" y="8"/>
                      <a:pt x="201" y="8"/>
                    </a:cubicBezTo>
                    <a:cubicBezTo>
                      <a:pt x="201" y="8"/>
                      <a:pt x="200" y="8"/>
                      <a:pt x="200" y="7"/>
                    </a:cubicBezTo>
                    <a:cubicBezTo>
                      <a:pt x="199" y="7"/>
                      <a:pt x="199" y="7"/>
                      <a:pt x="198" y="7"/>
                    </a:cubicBezTo>
                    <a:cubicBezTo>
                      <a:pt x="198" y="7"/>
                      <a:pt x="197" y="7"/>
                      <a:pt x="197" y="7"/>
                    </a:cubicBezTo>
                    <a:cubicBezTo>
                      <a:pt x="197" y="8"/>
                      <a:pt x="196" y="8"/>
                      <a:pt x="196" y="8"/>
                    </a:cubicBezTo>
                    <a:cubicBezTo>
                      <a:pt x="196" y="8"/>
                      <a:pt x="196" y="8"/>
                      <a:pt x="196" y="8"/>
                    </a:cubicBezTo>
                    <a:cubicBezTo>
                      <a:pt x="195" y="8"/>
                      <a:pt x="195" y="8"/>
                      <a:pt x="195" y="9"/>
                    </a:cubicBezTo>
                    <a:cubicBezTo>
                      <a:pt x="195" y="16"/>
                      <a:pt x="195" y="16"/>
                      <a:pt x="195" y="16"/>
                    </a:cubicBezTo>
                    <a:cubicBezTo>
                      <a:pt x="191" y="16"/>
                      <a:pt x="191" y="16"/>
                      <a:pt x="191" y="16"/>
                    </a:cubicBezTo>
                    <a:cubicBezTo>
                      <a:pt x="191" y="16"/>
                      <a:pt x="191" y="16"/>
                      <a:pt x="190" y="16"/>
                    </a:cubicBezTo>
                    <a:cubicBezTo>
                      <a:pt x="190" y="16"/>
                      <a:pt x="190" y="17"/>
                      <a:pt x="190" y="17"/>
                    </a:cubicBezTo>
                    <a:cubicBezTo>
                      <a:pt x="190" y="17"/>
                      <a:pt x="190" y="17"/>
                      <a:pt x="190" y="18"/>
                    </a:cubicBezTo>
                    <a:cubicBezTo>
                      <a:pt x="190" y="18"/>
                      <a:pt x="190" y="18"/>
                      <a:pt x="190" y="19"/>
                    </a:cubicBezTo>
                    <a:cubicBezTo>
                      <a:pt x="190" y="20"/>
                      <a:pt x="190" y="20"/>
                      <a:pt x="190" y="21"/>
                    </a:cubicBezTo>
                    <a:cubicBezTo>
                      <a:pt x="190" y="21"/>
                      <a:pt x="190" y="21"/>
                      <a:pt x="191" y="21"/>
                    </a:cubicBezTo>
                    <a:cubicBezTo>
                      <a:pt x="195" y="21"/>
                      <a:pt x="195" y="21"/>
                      <a:pt x="195" y="21"/>
                    </a:cubicBezTo>
                    <a:cubicBezTo>
                      <a:pt x="195" y="40"/>
                      <a:pt x="195" y="40"/>
                      <a:pt x="195" y="40"/>
                    </a:cubicBezTo>
                    <a:cubicBezTo>
                      <a:pt x="195" y="42"/>
                      <a:pt x="196" y="44"/>
                      <a:pt x="196" y="45"/>
                    </a:cubicBezTo>
                    <a:cubicBezTo>
                      <a:pt x="196" y="46"/>
                      <a:pt x="197" y="48"/>
                      <a:pt x="198" y="48"/>
                    </a:cubicBezTo>
                    <a:cubicBezTo>
                      <a:pt x="198" y="49"/>
                      <a:pt x="199" y="50"/>
                      <a:pt x="201" y="50"/>
                    </a:cubicBezTo>
                    <a:cubicBezTo>
                      <a:pt x="202" y="51"/>
                      <a:pt x="203" y="51"/>
                      <a:pt x="205" y="51"/>
                    </a:cubicBezTo>
                    <a:cubicBezTo>
                      <a:pt x="205" y="51"/>
                      <a:pt x="206" y="51"/>
                      <a:pt x="207" y="51"/>
                    </a:cubicBezTo>
                    <a:cubicBezTo>
                      <a:pt x="207" y="51"/>
                      <a:pt x="208" y="51"/>
                      <a:pt x="208" y="51"/>
                    </a:cubicBezTo>
                    <a:cubicBezTo>
                      <a:pt x="209" y="51"/>
                      <a:pt x="209" y="51"/>
                      <a:pt x="209" y="50"/>
                    </a:cubicBezTo>
                    <a:cubicBezTo>
                      <a:pt x="210" y="50"/>
                      <a:pt x="210" y="50"/>
                      <a:pt x="210" y="50"/>
                    </a:cubicBezTo>
                    <a:cubicBezTo>
                      <a:pt x="210" y="50"/>
                      <a:pt x="210" y="50"/>
                      <a:pt x="211" y="49"/>
                    </a:cubicBezTo>
                    <a:cubicBezTo>
                      <a:pt x="211" y="49"/>
                      <a:pt x="211" y="49"/>
                      <a:pt x="211" y="49"/>
                    </a:cubicBezTo>
                    <a:cubicBezTo>
                      <a:pt x="211" y="49"/>
                      <a:pt x="211" y="48"/>
                      <a:pt x="211" y="48"/>
                    </a:cubicBezTo>
                    <a:cubicBezTo>
                      <a:pt x="211" y="48"/>
                      <a:pt x="211" y="48"/>
                      <a:pt x="211" y="47"/>
                    </a:cubicBezTo>
                    <a:cubicBezTo>
                      <a:pt x="211" y="47"/>
                      <a:pt x="211" y="46"/>
                      <a:pt x="211" y="46"/>
                    </a:cubicBezTo>
                    <a:cubicBezTo>
                      <a:pt x="211" y="46"/>
                      <a:pt x="211" y="46"/>
                      <a:pt x="211" y="45"/>
                    </a:cubicBezTo>
                    <a:cubicBezTo>
                      <a:pt x="211" y="45"/>
                      <a:pt x="210" y="45"/>
                      <a:pt x="210" y="45"/>
                    </a:cubicBezTo>
                    <a:cubicBezTo>
                      <a:pt x="210" y="45"/>
                      <a:pt x="210" y="45"/>
                      <a:pt x="210" y="45"/>
                    </a:cubicBezTo>
                    <a:cubicBezTo>
                      <a:pt x="210" y="45"/>
                      <a:pt x="210" y="45"/>
                      <a:pt x="209" y="45"/>
                    </a:cubicBezTo>
                    <a:cubicBezTo>
                      <a:pt x="209" y="45"/>
                      <a:pt x="209" y="45"/>
                      <a:pt x="209" y="46"/>
                    </a:cubicBezTo>
                    <a:cubicBezTo>
                      <a:pt x="208" y="46"/>
                      <a:pt x="208" y="46"/>
                      <a:pt x="207" y="46"/>
                    </a:cubicBezTo>
                    <a:cubicBezTo>
                      <a:pt x="207" y="46"/>
                      <a:pt x="206" y="46"/>
                      <a:pt x="206" y="46"/>
                    </a:cubicBezTo>
                    <a:cubicBezTo>
                      <a:pt x="204" y="46"/>
                      <a:pt x="203" y="45"/>
                      <a:pt x="202" y="44"/>
                    </a:cubicBezTo>
                    <a:cubicBezTo>
                      <a:pt x="202" y="43"/>
                      <a:pt x="201" y="42"/>
                      <a:pt x="201" y="39"/>
                    </a:cubicBezTo>
                    <a:cubicBezTo>
                      <a:pt x="201" y="21"/>
                      <a:pt x="201" y="21"/>
                      <a:pt x="201" y="21"/>
                    </a:cubicBezTo>
                    <a:cubicBezTo>
                      <a:pt x="217" y="21"/>
                      <a:pt x="217" y="21"/>
                      <a:pt x="217" y="21"/>
                    </a:cubicBezTo>
                    <a:cubicBezTo>
                      <a:pt x="217" y="40"/>
                      <a:pt x="217" y="40"/>
                      <a:pt x="217" y="40"/>
                    </a:cubicBezTo>
                    <a:cubicBezTo>
                      <a:pt x="217" y="42"/>
                      <a:pt x="218" y="44"/>
                      <a:pt x="218" y="45"/>
                    </a:cubicBezTo>
                    <a:cubicBezTo>
                      <a:pt x="218" y="46"/>
                      <a:pt x="219" y="48"/>
                      <a:pt x="220" y="48"/>
                    </a:cubicBezTo>
                    <a:cubicBezTo>
                      <a:pt x="220" y="49"/>
                      <a:pt x="221" y="50"/>
                      <a:pt x="223" y="50"/>
                    </a:cubicBezTo>
                    <a:cubicBezTo>
                      <a:pt x="224" y="51"/>
                      <a:pt x="225" y="51"/>
                      <a:pt x="227" y="51"/>
                    </a:cubicBezTo>
                    <a:cubicBezTo>
                      <a:pt x="227" y="51"/>
                      <a:pt x="228" y="51"/>
                      <a:pt x="229" y="51"/>
                    </a:cubicBezTo>
                    <a:cubicBezTo>
                      <a:pt x="229" y="51"/>
                      <a:pt x="230" y="51"/>
                      <a:pt x="230" y="51"/>
                    </a:cubicBezTo>
                    <a:cubicBezTo>
                      <a:pt x="231" y="51"/>
                      <a:pt x="231" y="50"/>
                      <a:pt x="231" y="50"/>
                    </a:cubicBezTo>
                    <a:cubicBezTo>
                      <a:pt x="232" y="50"/>
                      <a:pt x="232" y="50"/>
                      <a:pt x="232" y="50"/>
                    </a:cubicBezTo>
                    <a:cubicBezTo>
                      <a:pt x="232" y="50"/>
                      <a:pt x="233" y="49"/>
                      <a:pt x="233" y="49"/>
                    </a:cubicBezTo>
                    <a:cubicBezTo>
                      <a:pt x="233" y="48"/>
                      <a:pt x="233" y="48"/>
                      <a:pt x="233" y="47"/>
                    </a:cubicBezTo>
                    <a:cubicBezTo>
                      <a:pt x="233" y="47"/>
                      <a:pt x="233" y="46"/>
                      <a:pt x="233" y="46"/>
                    </a:cubicBezTo>
                    <a:moveTo>
                      <a:pt x="185" y="49"/>
                    </a:moveTo>
                    <a:cubicBezTo>
                      <a:pt x="184" y="49"/>
                      <a:pt x="184" y="48"/>
                      <a:pt x="184" y="48"/>
                    </a:cubicBezTo>
                    <a:cubicBezTo>
                      <a:pt x="171" y="31"/>
                      <a:pt x="171" y="31"/>
                      <a:pt x="171" y="31"/>
                    </a:cubicBezTo>
                    <a:cubicBezTo>
                      <a:pt x="182" y="19"/>
                      <a:pt x="182" y="19"/>
                      <a:pt x="182" y="19"/>
                    </a:cubicBezTo>
                    <a:cubicBezTo>
                      <a:pt x="183" y="19"/>
                      <a:pt x="183" y="18"/>
                      <a:pt x="183" y="18"/>
                    </a:cubicBezTo>
                    <a:cubicBezTo>
                      <a:pt x="183" y="18"/>
                      <a:pt x="183" y="17"/>
                      <a:pt x="183" y="17"/>
                    </a:cubicBezTo>
                    <a:cubicBezTo>
                      <a:pt x="183" y="17"/>
                      <a:pt x="183" y="17"/>
                      <a:pt x="183" y="17"/>
                    </a:cubicBezTo>
                    <a:cubicBezTo>
                      <a:pt x="183" y="17"/>
                      <a:pt x="183" y="16"/>
                      <a:pt x="183" y="16"/>
                    </a:cubicBezTo>
                    <a:cubicBezTo>
                      <a:pt x="182" y="16"/>
                      <a:pt x="182" y="16"/>
                      <a:pt x="182" y="16"/>
                    </a:cubicBezTo>
                    <a:cubicBezTo>
                      <a:pt x="181" y="16"/>
                      <a:pt x="181" y="16"/>
                      <a:pt x="180" y="16"/>
                    </a:cubicBezTo>
                    <a:cubicBezTo>
                      <a:pt x="180" y="16"/>
                      <a:pt x="179" y="16"/>
                      <a:pt x="179" y="16"/>
                    </a:cubicBezTo>
                    <a:cubicBezTo>
                      <a:pt x="178" y="16"/>
                      <a:pt x="178" y="16"/>
                      <a:pt x="178" y="16"/>
                    </a:cubicBezTo>
                    <a:cubicBezTo>
                      <a:pt x="177" y="16"/>
                      <a:pt x="177" y="17"/>
                      <a:pt x="177" y="17"/>
                    </a:cubicBezTo>
                    <a:cubicBezTo>
                      <a:pt x="177" y="17"/>
                      <a:pt x="176" y="17"/>
                      <a:pt x="176" y="17"/>
                    </a:cubicBezTo>
                    <a:cubicBezTo>
                      <a:pt x="164" y="31"/>
                      <a:pt x="164" y="31"/>
                      <a:pt x="164" y="31"/>
                    </a:cubicBezTo>
                    <a:cubicBezTo>
                      <a:pt x="164" y="1"/>
                      <a:pt x="164" y="1"/>
                      <a:pt x="164" y="1"/>
                    </a:cubicBezTo>
                    <a:cubicBezTo>
                      <a:pt x="164" y="1"/>
                      <a:pt x="164" y="1"/>
                      <a:pt x="164" y="1"/>
                    </a:cubicBezTo>
                    <a:cubicBezTo>
                      <a:pt x="164" y="1"/>
                      <a:pt x="164" y="1"/>
                      <a:pt x="163" y="1"/>
                    </a:cubicBezTo>
                    <a:cubicBezTo>
                      <a:pt x="163" y="1"/>
                      <a:pt x="163" y="0"/>
                      <a:pt x="163" y="0"/>
                    </a:cubicBezTo>
                    <a:cubicBezTo>
                      <a:pt x="162" y="0"/>
                      <a:pt x="162" y="0"/>
                      <a:pt x="161" y="0"/>
                    </a:cubicBezTo>
                    <a:cubicBezTo>
                      <a:pt x="160" y="0"/>
                      <a:pt x="160" y="0"/>
                      <a:pt x="160" y="0"/>
                    </a:cubicBezTo>
                    <a:cubicBezTo>
                      <a:pt x="159" y="0"/>
                      <a:pt x="159" y="1"/>
                      <a:pt x="159" y="1"/>
                    </a:cubicBezTo>
                    <a:cubicBezTo>
                      <a:pt x="158" y="1"/>
                      <a:pt x="158" y="1"/>
                      <a:pt x="158" y="1"/>
                    </a:cubicBezTo>
                    <a:cubicBezTo>
                      <a:pt x="158" y="1"/>
                      <a:pt x="158" y="1"/>
                      <a:pt x="158" y="1"/>
                    </a:cubicBezTo>
                    <a:cubicBezTo>
                      <a:pt x="158" y="50"/>
                      <a:pt x="158" y="50"/>
                      <a:pt x="158" y="50"/>
                    </a:cubicBezTo>
                    <a:cubicBezTo>
                      <a:pt x="158" y="50"/>
                      <a:pt x="158" y="50"/>
                      <a:pt x="158" y="50"/>
                    </a:cubicBezTo>
                    <a:cubicBezTo>
                      <a:pt x="158" y="50"/>
                      <a:pt x="158" y="50"/>
                      <a:pt x="159" y="50"/>
                    </a:cubicBezTo>
                    <a:cubicBezTo>
                      <a:pt x="159" y="51"/>
                      <a:pt x="159" y="51"/>
                      <a:pt x="160" y="51"/>
                    </a:cubicBezTo>
                    <a:cubicBezTo>
                      <a:pt x="160" y="51"/>
                      <a:pt x="160" y="51"/>
                      <a:pt x="161" y="51"/>
                    </a:cubicBezTo>
                    <a:cubicBezTo>
                      <a:pt x="162" y="51"/>
                      <a:pt x="162" y="51"/>
                      <a:pt x="163" y="51"/>
                    </a:cubicBezTo>
                    <a:cubicBezTo>
                      <a:pt x="163" y="51"/>
                      <a:pt x="163" y="51"/>
                      <a:pt x="163" y="50"/>
                    </a:cubicBezTo>
                    <a:cubicBezTo>
                      <a:pt x="164" y="50"/>
                      <a:pt x="164" y="50"/>
                      <a:pt x="164" y="50"/>
                    </a:cubicBezTo>
                    <a:cubicBezTo>
                      <a:pt x="164" y="50"/>
                      <a:pt x="164" y="50"/>
                      <a:pt x="164" y="50"/>
                    </a:cubicBezTo>
                    <a:cubicBezTo>
                      <a:pt x="164" y="32"/>
                      <a:pt x="164" y="32"/>
                      <a:pt x="164" y="32"/>
                    </a:cubicBezTo>
                    <a:cubicBezTo>
                      <a:pt x="178" y="50"/>
                      <a:pt x="178" y="50"/>
                      <a:pt x="178" y="50"/>
                    </a:cubicBezTo>
                    <a:cubicBezTo>
                      <a:pt x="178" y="50"/>
                      <a:pt x="178" y="50"/>
                      <a:pt x="178" y="50"/>
                    </a:cubicBezTo>
                    <a:cubicBezTo>
                      <a:pt x="178" y="50"/>
                      <a:pt x="179" y="50"/>
                      <a:pt x="179" y="50"/>
                    </a:cubicBezTo>
                    <a:cubicBezTo>
                      <a:pt x="179" y="51"/>
                      <a:pt x="180" y="51"/>
                      <a:pt x="180" y="51"/>
                    </a:cubicBezTo>
                    <a:cubicBezTo>
                      <a:pt x="180" y="51"/>
                      <a:pt x="181" y="51"/>
                      <a:pt x="182" y="51"/>
                    </a:cubicBezTo>
                    <a:cubicBezTo>
                      <a:pt x="182" y="51"/>
                      <a:pt x="183" y="51"/>
                      <a:pt x="183" y="51"/>
                    </a:cubicBezTo>
                    <a:cubicBezTo>
                      <a:pt x="184" y="51"/>
                      <a:pt x="184" y="51"/>
                      <a:pt x="184" y="50"/>
                    </a:cubicBezTo>
                    <a:cubicBezTo>
                      <a:pt x="184" y="50"/>
                      <a:pt x="184" y="50"/>
                      <a:pt x="185" y="50"/>
                    </a:cubicBezTo>
                    <a:cubicBezTo>
                      <a:pt x="185" y="50"/>
                      <a:pt x="185" y="50"/>
                      <a:pt x="185" y="50"/>
                    </a:cubicBezTo>
                    <a:cubicBezTo>
                      <a:pt x="185" y="49"/>
                      <a:pt x="185" y="49"/>
                      <a:pt x="185" y="49"/>
                    </a:cubicBezTo>
                    <a:moveTo>
                      <a:pt x="125" y="30"/>
                    </a:moveTo>
                    <a:cubicBezTo>
                      <a:pt x="125" y="29"/>
                      <a:pt x="125" y="28"/>
                      <a:pt x="126" y="26"/>
                    </a:cubicBezTo>
                    <a:cubicBezTo>
                      <a:pt x="126" y="25"/>
                      <a:pt x="127" y="24"/>
                      <a:pt x="127" y="23"/>
                    </a:cubicBezTo>
                    <a:cubicBezTo>
                      <a:pt x="128" y="22"/>
                      <a:pt x="129" y="22"/>
                      <a:pt x="130" y="21"/>
                    </a:cubicBezTo>
                    <a:cubicBezTo>
                      <a:pt x="131" y="20"/>
                      <a:pt x="133" y="20"/>
                      <a:pt x="134" y="20"/>
                    </a:cubicBezTo>
                    <a:cubicBezTo>
                      <a:pt x="137" y="20"/>
                      <a:pt x="139" y="21"/>
                      <a:pt x="141" y="23"/>
                    </a:cubicBezTo>
                    <a:cubicBezTo>
                      <a:pt x="142" y="25"/>
                      <a:pt x="143" y="27"/>
                      <a:pt x="143" y="30"/>
                    </a:cubicBezTo>
                    <a:lnTo>
                      <a:pt x="125" y="30"/>
                    </a:lnTo>
                    <a:close/>
                    <a:moveTo>
                      <a:pt x="149" y="31"/>
                    </a:moveTo>
                    <a:cubicBezTo>
                      <a:pt x="149" y="29"/>
                      <a:pt x="148" y="27"/>
                      <a:pt x="148" y="25"/>
                    </a:cubicBezTo>
                    <a:cubicBezTo>
                      <a:pt x="147" y="23"/>
                      <a:pt x="146" y="21"/>
                      <a:pt x="145" y="20"/>
                    </a:cubicBezTo>
                    <a:cubicBezTo>
                      <a:pt x="144" y="19"/>
                      <a:pt x="143" y="18"/>
                      <a:pt x="141" y="17"/>
                    </a:cubicBezTo>
                    <a:cubicBezTo>
                      <a:pt x="139" y="16"/>
                      <a:pt x="137" y="16"/>
                      <a:pt x="134" y="16"/>
                    </a:cubicBezTo>
                    <a:cubicBezTo>
                      <a:pt x="132" y="16"/>
                      <a:pt x="130" y="16"/>
                      <a:pt x="128" y="17"/>
                    </a:cubicBezTo>
                    <a:cubicBezTo>
                      <a:pt x="126" y="18"/>
                      <a:pt x="124" y="19"/>
                      <a:pt x="123" y="20"/>
                    </a:cubicBezTo>
                    <a:cubicBezTo>
                      <a:pt x="122" y="22"/>
                      <a:pt x="121" y="24"/>
                      <a:pt x="120" y="26"/>
                    </a:cubicBezTo>
                    <a:cubicBezTo>
                      <a:pt x="119" y="28"/>
                      <a:pt x="119" y="31"/>
                      <a:pt x="119" y="34"/>
                    </a:cubicBezTo>
                    <a:cubicBezTo>
                      <a:pt x="119" y="36"/>
                      <a:pt x="119" y="39"/>
                      <a:pt x="120" y="41"/>
                    </a:cubicBezTo>
                    <a:cubicBezTo>
                      <a:pt x="120" y="43"/>
                      <a:pt x="122" y="45"/>
                      <a:pt x="123" y="47"/>
                    </a:cubicBezTo>
                    <a:cubicBezTo>
                      <a:pt x="124" y="48"/>
                      <a:pt x="126" y="49"/>
                      <a:pt x="128" y="50"/>
                    </a:cubicBezTo>
                    <a:cubicBezTo>
                      <a:pt x="130" y="51"/>
                      <a:pt x="132" y="51"/>
                      <a:pt x="135" y="51"/>
                    </a:cubicBezTo>
                    <a:cubicBezTo>
                      <a:pt x="136" y="51"/>
                      <a:pt x="138" y="51"/>
                      <a:pt x="139" y="51"/>
                    </a:cubicBezTo>
                    <a:cubicBezTo>
                      <a:pt x="141" y="51"/>
                      <a:pt x="142" y="50"/>
                      <a:pt x="143" y="50"/>
                    </a:cubicBezTo>
                    <a:cubicBezTo>
                      <a:pt x="144" y="50"/>
                      <a:pt x="145" y="49"/>
                      <a:pt x="145" y="49"/>
                    </a:cubicBezTo>
                    <a:cubicBezTo>
                      <a:pt x="146" y="49"/>
                      <a:pt x="146" y="49"/>
                      <a:pt x="147" y="49"/>
                    </a:cubicBezTo>
                    <a:cubicBezTo>
                      <a:pt x="147" y="48"/>
                      <a:pt x="147" y="48"/>
                      <a:pt x="147" y="48"/>
                    </a:cubicBezTo>
                    <a:cubicBezTo>
                      <a:pt x="147" y="48"/>
                      <a:pt x="147" y="48"/>
                      <a:pt x="147" y="48"/>
                    </a:cubicBezTo>
                    <a:cubicBezTo>
                      <a:pt x="147" y="47"/>
                      <a:pt x="147" y="47"/>
                      <a:pt x="147" y="47"/>
                    </a:cubicBezTo>
                    <a:cubicBezTo>
                      <a:pt x="147" y="47"/>
                      <a:pt x="147" y="47"/>
                      <a:pt x="147" y="46"/>
                    </a:cubicBezTo>
                    <a:cubicBezTo>
                      <a:pt x="147" y="46"/>
                      <a:pt x="147" y="45"/>
                      <a:pt x="147" y="45"/>
                    </a:cubicBezTo>
                    <a:cubicBezTo>
                      <a:pt x="147" y="45"/>
                      <a:pt x="147" y="45"/>
                      <a:pt x="147" y="44"/>
                    </a:cubicBezTo>
                    <a:cubicBezTo>
                      <a:pt x="147" y="44"/>
                      <a:pt x="147" y="44"/>
                      <a:pt x="147" y="44"/>
                    </a:cubicBezTo>
                    <a:cubicBezTo>
                      <a:pt x="147" y="44"/>
                      <a:pt x="146" y="44"/>
                      <a:pt x="146" y="44"/>
                    </a:cubicBezTo>
                    <a:cubicBezTo>
                      <a:pt x="146" y="44"/>
                      <a:pt x="146" y="44"/>
                      <a:pt x="145" y="44"/>
                    </a:cubicBezTo>
                    <a:cubicBezTo>
                      <a:pt x="144" y="45"/>
                      <a:pt x="144" y="45"/>
                      <a:pt x="143" y="45"/>
                    </a:cubicBezTo>
                    <a:cubicBezTo>
                      <a:pt x="142" y="45"/>
                      <a:pt x="141" y="46"/>
                      <a:pt x="140" y="46"/>
                    </a:cubicBezTo>
                    <a:cubicBezTo>
                      <a:pt x="138" y="46"/>
                      <a:pt x="137" y="46"/>
                      <a:pt x="136" y="46"/>
                    </a:cubicBezTo>
                    <a:cubicBezTo>
                      <a:pt x="134" y="46"/>
                      <a:pt x="132" y="46"/>
                      <a:pt x="131" y="46"/>
                    </a:cubicBezTo>
                    <a:cubicBezTo>
                      <a:pt x="129" y="45"/>
                      <a:pt x="128" y="44"/>
                      <a:pt x="127" y="43"/>
                    </a:cubicBezTo>
                    <a:cubicBezTo>
                      <a:pt x="126" y="42"/>
                      <a:pt x="126" y="41"/>
                      <a:pt x="125" y="39"/>
                    </a:cubicBezTo>
                    <a:cubicBezTo>
                      <a:pt x="125" y="38"/>
                      <a:pt x="125" y="36"/>
                      <a:pt x="125" y="35"/>
                    </a:cubicBezTo>
                    <a:cubicBezTo>
                      <a:pt x="146" y="35"/>
                      <a:pt x="146" y="35"/>
                      <a:pt x="146" y="35"/>
                    </a:cubicBezTo>
                    <a:cubicBezTo>
                      <a:pt x="147" y="35"/>
                      <a:pt x="147" y="34"/>
                      <a:pt x="148" y="34"/>
                    </a:cubicBezTo>
                    <a:cubicBezTo>
                      <a:pt x="148" y="34"/>
                      <a:pt x="149" y="33"/>
                      <a:pt x="149" y="32"/>
                    </a:cubicBezTo>
                    <a:lnTo>
                      <a:pt x="149" y="31"/>
                    </a:lnTo>
                    <a:close/>
                    <a:moveTo>
                      <a:pt x="109" y="3"/>
                    </a:moveTo>
                    <a:cubicBezTo>
                      <a:pt x="109" y="3"/>
                      <a:pt x="108" y="3"/>
                      <a:pt x="106" y="3"/>
                    </a:cubicBezTo>
                    <a:cubicBezTo>
                      <a:pt x="105" y="3"/>
                      <a:pt x="104" y="3"/>
                      <a:pt x="103" y="3"/>
                    </a:cubicBezTo>
                    <a:cubicBezTo>
                      <a:pt x="103" y="4"/>
                      <a:pt x="103" y="5"/>
                      <a:pt x="103" y="6"/>
                    </a:cubicBezTo>
                    <a:cubicBezTo>
                      <a:pt x="103" y="8"/>
                      <a:pt x="103" y="9"/>
                      <a:pt x="103" y="9"/>
                    </a:cubicBezTo>
                    <a:cubicBezTo>
                      <a:pt x="104" y="10"/>
                      <a:pt x="105" y="10"/>
                      <a:pt x="106" y="10"/>
                    </a:cubicBezTo>
                    <a:cubicBezTo>
                      <a:pt x="108" y="10"/>
                      <a:pt x="109" y="10"/>
                      <a:pt x="109" y="9"/>
                    </a:cubicBezTo>
                    <a:cubicBezTo>
                      <a:pt x="110" y="9"/>
                      <a:pt x="110" y="8"/>
                      <a:pt x="110" y="6"/>
                    </a:cubicBezTo>
                    <a:cubicBezTo>
                      <a:pt x="110" y="5"/>
                      <a:pt x="110" y="4"/>
                      <a:pt x="109" y="3"/>
                    </a:cubicBezTo>
                    <a:moveTo>
                      <a:pt x="109" y="17"/>
                    </a:moveTo>
                    <a:cubicBezTo>
                      <a:pt x="109" y="17"/>
                      <a:pt x="109" y="17"/>
                      <a:pt x="109" y="17"/>
                    </a:cubicBezTo>
                    <a:cubicBezTo>
                      <a:pt x="109" y="17"/>
                      <a:pt x="109" y="16"/>
                      <a:pt x="109" y="16"/>
                    </a:cubicBezTo>
                    <a:cubicBezTo>
                      <a:pt x="108" y="16"/>
                      <a:pt x="108" y="16"/>
                      <a:pt x="108" y="16"/>
                    </a:cubicBezTo>
                    <a:cubicBezTo>
                      <a:pt x="107" y="16"/>
                      <a:pt x="107" y="16"/>
                      <a:pt x="106" y="16"/>
                    </a:cubicBezTo>
                    <a:cubicBezTo>
                      <a:pt x="106" y="16"/>
                      <a:pt x="105" y="16"/>
                      <a:pt x="105" y="16"/>
                    </a:cubicBezTo>
                    <a:cubicBezTo>
                      <a:pt x="105" y="16"/>
                      <a:pt x="104" y="16"/>
                      <a:pt x="104" y="16"/>
                    </a:cubicBezTo>
                    <a:cubicBezTo>
                      <a:pt x="104" y="16"/>
                      <a:pt x="104" y="17"/>
                      <a:pt x="104" y="17"/>
                    </a:cubicBezTo>
                    <a:cubicBezTo>
                      <a:pt x="103" y="17"/>
                      <a:pt x="103" y="17"/>
                      <a:pt x="103" y="17"/>
                    </a:cubicBezTo>
                    <a:cubicBezTo>
                      <a:pt x="103" y="51"/>
                      <a:pt x="103" y="51"/>
                      <a:pt x="103" y="51"/>
                    </a:cubicBezTo>
                    <a:cubicBezTo>
                      <a:pt x="103" y="53"/>
                      <a:pt x="103" y="54"/>
                      <a:pt x="103" y="55"/>
                    </a:cubicBezTo>
                    <a:cubicBezTo>
                      <a:pt x="103" y="56"/>
                      <a:pt x="103" y="57"/>
                      <a:pt x="102" y="57"/>
                    </a:cubicBezTo>
                    <a:cubicBezTo>
                      <a:pt x="102" y="58"/>
                      <a:pt x="101" y="58"/>
                      <a:pt x="101" y="58"/>
                    </a:cubicBezTo>
                    <a:cubicBezTo>
                      <a:pt x="100" y="58"/>
                      <a:pt x="100" y="59"/>
                      <a:pt x="99" y="59"/>
                    </a:cubicBezTo>
                    <a:cubicBezTo>
                      <a:pt x="98" y="59"/>
                      <a:pt x="98" y="59"/>
                      <a:pt x="97" y="58"/>
                    </a:cubicBezTo>
                    <a:cubicBezTo>
                      <a:pt x="97" y="58"/>
                      <a:pt x="97" y="58"/>
                      <a:pt x="97" y="58"/>
                    </a:cubicBezTo>
                    <a:cubicBezTo>
                      <a:pt x="96" y="58"/>
                      <a:pt x="96" y="58"/>
                      <a:pt x="96" y="59"/>
                    </a:cubicBezTo>
                    <a:cubicBezTo>
                      <a:pt x="96" y="59"/>
                      <a:pt x="96" y="59"/>
                      <a:pt x="96" y="59"/>
                    </a:cubicBezTo>
                    <a:cubicBezTo>
                      <a:pt x="96" y="59"/>
                      <a:pt x="96" y="59"/>
                      <a:pt x="96" y="60"/>
                    </a:cubicBezTo>
                    <a:cubicBezTo>
                      <a:pt x="96" y="60"/>
                      <a:pt x="96" y="60"/>
                      <a:pt x="96" y="61"/>
                    </a:cubicBezTo>
                    <a:cubicBezTo>
                      <a:pt x="96" y="61"/>
                      <a:pt x="96" y="61"/>
                      <a:pt x="96" y="62"/>
                    </a:cubicBezTo>
                    <a:cubicBezTo>
                      <a:pt x="96" y="62"/>
                      <a:pt x="96" y="62"/>
                      <a:pt x="96" y="62"/>
                    </a:cubicBezTo>
                    <a:cubicBezTo>
                      <a:pt x="96" y="62"/>
                      <a:pt x="96" y="63"/>
                      <a:pt x="96" y="63"/>
                    </a:cubicBezTo>
                    <a:cubicBezTo>
                      <a:pt x="96" y="63"/>
                      <a:pt x="96" y="63"/>
                      <a:pt x="97" y="63"/>
                    </a:cubicBezTo>
                    <a:cubicBezTo>
                      <a:pt x="97" y="63"/>
                      <a:pt x="97" y="63"/>
                      <a:pt x="98" y="64"/>
                    </a:cubicBezTo>
                    <a:cubicBezTo>
                      <a:pt x="98" y="64"/>
                      <a:pt x="99" y="64"/>
                      <a:pt x="100" y="64"/>
                    </a:cubicBezTo>
                    <a:cubicBezTo>
                      <a:pt x="101" y="64"/>
                      <a:pt x="103" y="63"/>
                      <a:pt x="104" y="63"/>
                    </a:cubicBezTo>
                    <a:cubicBezTo>
                      <a:pt x="105" y="62"/>
                      <a:pt x="106" y="62"/>
                      <a:pt x="107" y="61"/>
                    </a:cubicBezTo>
                    <a:cubicBezTo>
                      <a:pt x="108" y="60"/>
                      <a:pt x="108" y="58"/>
                      <a:pt x="109" y="57"/>
                    </a:cubicBezTo>
                    <a:cubicBezTo>
                      <a:pt x="109" y="55"/>
                      <a:pt x="109" y="53"/>
                      <a:pt x="109" y="51"/>
                    </a:cubicBezTo>
                    <a:lnTo>
                      <a:pt x="109" y="17"/>
                    </a:lnTo>
                    <a:close/>
                    <a:moveTo>
                      <a:pt x="87" y="39"/>
                    </a:moveTo>
                    <a:cubicBezTo>
                      <a:pt x="87" y="40"/>
                      <a:pt x="86" y="41"/>
                      <a:pt x="85" y="43"/>
                    </a:cubicBezTo>
                    <a:cubicBezTo>
                      <a:pt x="84" y="44"/>
                      <a:pt x="83" y="45"/>
                      <a:pt x="82" y="45"/>
                    </a:cubicBezTo>
                    <a:cubicBezTo>
                      <a:pt x="81" y="46"/>
                      <a:pt x="79" y="46"/>
                      <a:pt x="77" y="46"/>
                    </a:cubicBezTo>
                    <a:cubicBezTo>
                      <a:pt x="76" y="46"/>
                      <a:pt x="74" y="46"/>
                      <a:pt x="73" y="45"/>
                    </a:cubicBezTo>
                    <a:cubicBezTo>
                      <a:pt x="71" y="44"/>
                      <a:pt x="70" y="44"/>
                      <a:pt x="70" y="42"/>
                    </a:cubicBezTo>
                    <a:cubicBezTo>
                      <a:pt x="69" y="41"/>
                      <a:pt x="68" y="40"/>
                      <a:pt x="68" y="38"/>
                    </a:cubicBezTo>
                    <a:cubicBezTo>
                      <a:pt x="68" y="37"/>
                      <a:pt x="67" y="35"/>
                      <a:pt x="67" y="33"/>
                    </a:cubicBezTo>
                    <a:cubicBezTo>
                      <a:pt x="67" y="31"/>
                      <a:pt x="68" y="30"/>
                      <a:pt x="68" y="28"/>
                    </a:cubicBezTo>
                    <a:cubicBezTo>
                      <a:pt x="68" y="27"/>
                      <a:pt x="69" y="25"/>
                      <a:pt x="70" y="24"/>
                    </a:cubicBezTo>
                    <a:cubicBezTo>
                      <a:pt x="71" y="23"/>
                      <a:pt x="72" y="22"/>
                      <a:pt x="73" y="21"/>
                    </a:cubicBezTo>
                    <a:cubicBezTo>
                      <a:pt x="74" y="21"/>
                      <a:pt x="76" y="21"/>
                      <a:pt x="78" y="21"/>
                    </a:cubicBezTo>
                    <a:cubicBezTo>
                      <a:pt x="80" y="21"/>
                      <a:pt x="81" y="21"/>
                      <a:pt x="82" y="22"/>
                    </a:cubicBezTo>
                    <a:cubicBezTo>
                      <a:pt x="84" y="22"/>
                      <a:pt x="85" y="23"/>
                      <a:pt x="85" y="24"/>
                    </a:cubicBezTo>
                    <a:cubicBezTo>
                      <a:pt x="86" y="26"/>
                      <a:pt x="87" y="27"/>
                      <a:pt x="87" y="28"/>
                    </a:cubicBezTo>
                    <a:cubicBezTo>
                      <a:pt x="87" y="30"/>
                      <a:pt x="88" y="32"/>
                      <a:pt x="88" y="33"/>
                    </a:cubicBezTo>
                    <a:cubicBezTo>
                      <a:pt x="88" y="35"/>
                      <a:pt x="87" y="37"/>
                      <a:pt x="87" y="39"/>
                    </a:cubicBezTo>
                    <a:moveTo>
                      <a:pt x="93" y="26"/>
                    </a:moveTo>
                    <a:cubicBezTo>
                      <a:pt x="92" y="24"/>
                      <a:pt x="91" y="22"/>
                      <a:pt x="90" y="20"/>
                    </a:cubicBezTo>
                    <a:cubicBezTo>
                      <a:pt x="88" y="19"/>
                      <a:pt x="87" y="18"/>
                      <a:pt x="85" y="17"/>
                    </a:cubicBezTo>
                    <a:cubicBezTo>
                      <a:pt x="83" y="16"/>
                      <a:pt x="81" y="16"/>
                      <a:pt x="78" y="16"/>
                    </a:cubicBezTo>
                    <a:cubicBezTo>
                      <a:pt x="75" y="16"/>
                      <a:pt x="73" y="16"/>
                      <a:pt x="71" y="17"/>
                    </a:cubicBezTo>
                    <a:cubicBezTo>
                      <a:pt x="69" y="18"/>
                      <a:pt x="67" y="19"/>
                      <a:pt x="65" y="21"/>
                    </a:cubicBezTo>
                    <a:cubicBezTo>
                      <a:pt x="64" y="22"/>
                      <a:pt x="63" y="24"/>
                      <a:pt x="62" y="26"/>
                    </a:cubicBezTo>
                    <a:cubicBezTo>
                      <a:pt x="62" y="29"/>
                      <a:pt x="61" y="31"/>
                      <a:pt x="61" y="34"/>
                    </a:cubicBezTo>
                    <a:cubicBezTo>
                      <a:pt x="61" y="36"/>
                      <a:pt x="62" y="39"/>
                      <a:pt x="62" y="41"/>
                    </a:cubicBezTo>
                    <a:cubicBezTo>
                      <a:pt x="63" y="43"/>
                      <a:pt x="64" y="45"/>
                      <a:pt x="65" y="47"/>
                    </a:cubicBezTo>
                    <a:cubicBezTo>
                      <a:pt x="67" y="48"/>
                      <a:pt x="68" y="49"/>
                      <a:pt x="70" y="50"/>
                    </a:cubicBezTo>
                    <a:cubicBezTo>
                      <a:pt x="72" y="51"/>
                      <a:pt x="75" y="51"/>
                      <a:pt x="77" y="51"/>
                    </a:cubicBezTo>
                    <a:cubicBezTo>
                      <a:pt x="80" y="51"/>
                      <a:pt x="82" y="51"/>
                      <a:pt x="84" y="50"/>
                    </a:cubicBezTo>
                    <a:cubicBezTo>
                      <a:pt x="86" y="49"/>
                      <a:pt x="88" y="48"/>
                      <a:pt x="90" y="46"/>
                    </a:cubicBezTo>
                    <a:cubicBezTo>
                      <a:pt x="91" y="44"/>
                      <a:pt x="92" y="43"/>
                      <a:pt x="93" y="40"/>
                    </a:cubicBezTo>
                    <a:cubicBezTo>
                      <a:pt x="93" y="38"/>
                      <a:pt x="94" y="36"/>
                      <a:pt x="94" y="33"/>
                    </a:cubicBezTo>
                    <a:cubicBezTo>
                      <a:pt x="94" y="30"/>
                      <a:pt x="93" y="28"/>
                      <a:pt x="93" y="26"/>
                    </a:cubicBezTo>
                    <a:moveTo>
                      <a:pt x="56" y="18"/>
                    </a:moveTo>
                    <a:cubicBezTo>
                      <a:pt x="56" y="18"/>
                      <a:pt x="56" y="17"/>
                      <a:pt x="56" y="17"/>
                    </a:cubicBezTo>
                    <a:cubicBezTo>
                      <a:pt x="56" y="17"/>
                      <a:pt x="56" y="17"/>
                      <a:pt x="56" y="17"/>
                    </a:cubicBezTo>
                    <a:cubicBezTo>
                      <a:pt x="56" y="17"/>
                      <a:pt x="56" y="17"/>
                      <a:pt x="56" y="17"/>
                    </a:cubicBezTo>
                    <a:cubicBezTo>
                      <a:pt x="56" y="16"/>
                      <a:pt x="55" y="16"/>
                      <a:pt x="55" y="16"/>
                    </a:cubicBezTo>
                    <a:cubicBezTo>
                      <a:pt x="55" y="16"/>
                      <a:pt x="54" y="16"/>
                      <a:pt x="54" y="16"/>
                    </a:cubicBezTo>
                    <a:cubicBezTo>
                      <a:pt x="53" y="16"/>
                      <a:pt x="53" y="16"/>
                      <a:pt x="53" y="16"/>
                    </a:cubicBezTo>
                    <a:cubicBezTo>
                      <a:pt x="52" y="16"/>
                      <a:pt x="52" y="16"/>
                      <a:pt x="51" y="16"/>
                    </a:cubicBezTo>
                    <a:cubicBezTo>
                      <a:pt x="51" y="16"/>
                      <a:pt x="50" y="16"/>
                      <a:pt x="49" y="16"/>
                    </a:cubicBezTo>
                    <a:cubicBezTo>
                      <a:pt x="49" y="16"/>
                      <a:pt x="48" y="16"/>
                      <a:pt x="47" y="17"/>
                    </a:cubicBezTo>
                    <a:cubicBezTo>
                      <a:pt x="47" y="17"/>
                      <a:pt x="46" y="18"/>
                      <a:pt x="45" y="19"/>
                    </a:cubicBezTo>
                    <a:cubicBezTo>
                      <a:pt x="44" y="20"/>
                      <a:pt x="43" y="21"/>
                      <a:pt x="43" y="22"/>
                    </a:cubicBezTo>
                    <a:cubicBezTo>
                      <a:pt x="43" y="17"/>
                      <a:pt x="43" y="17"/>
                      <a:pt x="43" y="17"/>
                    </a:cubicBezTo>
                    <a:cubicBezTo>
                      <a:pt x="43" y="17"/>
                      <a:pt x="43" y="17"/>
                      <a:pt x="42" y="17"/>
                    </a:cubicBezTo>
                    <a:cubicBezTo>
                      <a:pt x="42" y="17"/>
                      <a:pt x="42" y="16"/>
                      <a:pt x="42" y="16"/>
                    </a:cubicBezTo>
                    <a:cubicBezTo>
                      <a:pt x="42" y="16"/>
                      <a:pt x="42" y="16"/>
                      <a:pt x="41" y="16"/>
                    </a:cubicBezTo>
                    <a:cubicBezTo>
                      <a:pt x="41" y="16"/>
                      <a:pt x="40" y="16"/>
                      <a:pt x="40" y="16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16"/>
                      <a:pt x="37" y="17"/>
                      <a:pt x="37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37" y="50"/>
                      <a:pt x="38" y="50"/>
                      <a:pt x="38" y="50"/>
                    </a:cubicBezTo>
                    <a:cubicBezTo>
                      <a:pt x="38" y="51"/>
                      <a:pt x="38" y="51"/>
                      <a:pt x="39" y="51"/>
                    </a:cubicBezTo>
                    <a:cubicBezTo>
                      <a:pt x="39" y="51"/>
                      <a:pt x="40" y="51"/>
                      <a:pt x="40" y="51"/>
                    </a:cubicBezTo>
                    <a:cubicBezTo>
                      <a:pt x="41" y="51"/>
                      <a:pt x="41" y="51"/>
                      <a:pt x="42" y="51"/>
                    </a:cubicBezTo>
                    <a:cubicBezTo>
                      <a:pt x="42" y="51"/>
                      <a:pt x="42" y="51"/>
                      <a:pt x="43" y="50"/>
                    </a:cubicBezTo>
                    <a:cubicBezTo>
                      <a:pt x="43" y="50"/>
                      <a:pt x="43" y="50"/>
                      <a:pt x="43" y="50"/>
                    </a:cubicBezTo>
                    <a:cubicBezTo>
                      <a:pt x="43" y="50"/>
                      <a:pt x="43" y="50"/>
                      <a:pt x="43" y="50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4" y="27"/>
                      <a:pt x="45" y="26"/>
                      <a:pt x="45" y="25"/>
                    </a:cubicBezTo>
                    <a:cubicBezTo>
                      <a:pt x="46" y="24"/>
                      <a:pt x="47" y="23"/>
                      <a:pt x="47" y="23"/>
                    </a:cubicBezTo>
                    <a:cubicBezTo>
                      <a:pt x="48" y="22"/>
                      <a:pt x="49" y="22"/>
                      <a:pt x="49" y="22"/>
                    </a:cubicBezTo>
                    <a:cubicBezTo>
                      <a:pt x="50" y="21"/>
                      <a:pt x="50" y="21"/>
                      <a:pt x="51" y="21"/>
                    </a:cubicBezTo>
                    <a:cubicBezTo>
                      <a:pt x="52" y="21"/>
                      <a:pt x="52" y="21"/>
                      <a:pt x="52" y="21"/>
                    </a:cubicBezTo>
                    <a:cubicBezTo>
                      <a:pt x="53" y="21"/>
                      <a:pt x="53" y="22"/>
                      <a:pt x="54" y="22"/>
                    </a:cubicBezTo>
                    <a:cubicBezTo>
                      <a:pt x="54" y="22"/>
                      <a:pt x="54" y="22"/>
                      <a:pt x="55" y="22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55" y="22"/>
                      <a:pt x="56" y="22"/>
                      <a:pt x="56" y="22"/>
                    </a:cubicBezTo>
                    <a:cubicBezTo>
                      <a:pt x="56" y="22"/>
                      <a:pt x="56" y="22"/>
                      <a:pt x="56" y="21"/>
                    </a:cubicBezTo>
                    <a:cubicBezTo>
                      <a:pt x="56" y="21"/>
                      <a:pt x="56" y="21"/>
                      <a:pt x="56" y="21"/>
                    </a:cubicBezTo>
                    <a:cubicBezTo>
                      <a:pt x="56" y="20"/>
                      <a:pt x="56" y="20"/>
                      <a:pt x="56" y="19"/>
                    </a:cubicBezTo>
                    <a:cubicBezTo>
                      <a:pt x="56" y="19"/>
                      <a:pt x="56" y="18"/>
                      <a:pt x="56" y="18"/>
                    </a:cubicBezTo>
                    <a:moveTo>
                      <a:pt x="21" y="22"/>
                    </a:moveTo>
                    <a:cubicBezTo>
                      <a:pt x="21" y="23"/>
                      <a:pt x="20" y="24"/>
                      <a:pt x="19" y="25"/>
                    </a:cubicBezTo>
                    <a:cubicBezTo>
                      <a:pt x="18" y="26"/>
                      <a:pt x="17" y="27"/>
                      <a:pt x="16" y="27"/>
                    </a:cubicBezTo>
                    <a:cubicBezTo>
                      <a:pt x="15" y="27"/>
                      <a:pt x="13" y="28"/>
                      <a:pt x="12" y="28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3" y="9"/>
                      <a:pt x="14" y="9"/>
                      <a:pt x="15" y="9"/>
                    </a:cubicBezTo>
                    <a:cubicBezTo>
                      <a:pt x="16" y="9"/>
                      <a:pt x="17" y="10"/>
                      <a:pt x="18" y="10"/>
                    </a:cubicBezTo>
                    <a:cubicBezTo>
                      <a:pt x="19" y="11"/>
                      <a:pt x="20" y="12"/>
                      <a:pt x="21" y="13"/>
                    </a:cubicBezTo>
                    <a:cubicBezTo>
                      <a:pt x="21" y="15"/>
                      <a:pt x="22" y="16"/>
                      <a:pt x="22" y="18"/>
                    </a:cubicBezTo>
                    <a:cubicBezTo>
                      <a:pt x="22" y="19"/>
                      <a:pt x="22" y="21"/>
                      <a:pt x="21" y="22"/>
                    </a:cubicBezTo>
                    <a:moveTo>
                      <a:pt x="28" y="13"/>
                    </a:moveTo>
                    <a:cubicBezTo>
                      <a:pt x="27" y="11"/>
                      <a:pt x="26" y="10"/>
                      <a:pt x="26" y="9"/>
                    </a:cubicBezTo>
                    <a:cubicBezTo>
                      <a:pt x="25" y="8"/>
                      <a:pt x="23" y="7"/>
                      <a:pt x="22" y="6"/>
                    </a:cubicBezTo>
                    <a:cubicBezTo>
                      <a:pt x="21" y="5"/>
                      <a:pt x="20" y="5"/>
                      <a:pt x="18" y="5"/>
                    </a:cubicBezTo>
                    <a:cubicBezTo>
                      <a:pt x="17" y="4"/>
                      <a:pt x="16" y="4"/>
                      <a:pt x="15" y="4"/>
                    </a:cubicBezTo>
                    <a:cubicBezTo>
                      <a:pt x="14" y="4"/>
                      <a:pt x="13" y="4"/>
                      <a:pt x="1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4"/>
                      <a:pt x="0" y="5"/>
                    </a:cubicBezTo>
                    <a:cubicBezTo>
                      <a:pt x="0" y="5"/>
                      <a:pt x="0" y="6"/>
                      <a:pt x="0" y="7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1" y="51"/>
                      <a:pt x="1" y="51"/>
                      <a:pt x="1" y="51"/>
                    </a:cubicBezTo>
                    <a:cubicBezTo>
                      <a:pt x="2" y="51"/>
                      <a:pt x="2" y="51"/>
                      <a:pt x="3" y="51"/>
                    </a:cubicBezTo>
                    <a:cubicBezTo>
                      <a:pt x="3" y="51"/>
                      <a:pt x="4" y="51"/>
                      <a:pt x="4" y="51"/>
                    </a:cubicBezTo>
                    <a:cubicBezTo>
                      <a:pt x="5" y="51"/>
                      <a:pt x="5" y="51"/>
                      <a:pt x="5" y="50"/>
                    </a:cubicBezTo>
                    <a:cubicBezTo>
                      <a:pt x="5" y="50"/>
                      <a:pt x="6" y="5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11" y="33"/>
                      <a:pt x="11" y="33"/>
                      <a:pt x="11" y="33"/>
                    </a:cubicBezTo>
                    <a:cubicBezTo>
                      <a:pt x="14" y="33"/>
                      <a:pt x="17" y="32"/>
                      <a:pt x="19" y="32"/>
                    </a:cubicBezTo>
                    <a:cubicBezTo>
                      <a:pt x="21" y="31"/>
                      <a:pt x="22" y="30"/>
                      <a:pt x="24" y="29"/>
                    </a:cubicBezTo>
                    <a:cubicBezTo>
                      <a:pt x="25" y="27"/>
                      <a:pt x="26" y="26"/>
                      <a:pt x="27" y="24"/>
                    </a:cubicBezTo>
                    <a:cubicBezTo>
                      <a:pt x="28" y="22"/>
                      <a:pt x="28" y="20"/>
                      <a:pt x="28" y="18"/>
                    </a:cubicBezTo>
                    <a:cubicBezTo>
                      <a:pt x="28" y="16"/>
                      <a:pt x="28" y="14"/>
                      <a:pt x="28" y="1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8" name="Freeform 6"/>
              <p:cNvSpPr>
                <a:spLocks noEditPoints="1"/>
              </p:cNvSpPr>
              <p:nvPr userDrawn="1"/>
            </p:nvSpPr>
            <p:spPr bwMode="auto">
              <a:xfrm>
                <a:off x="8520185" y="3891638"/>
                <a:ext cx="952500" cy="350838"/>
              </a:xfrm>
              <a:custGeom>
                <a:avLst/>
                <a:gdLst>
                  <a:gd name="T0" fmla="*/ 166 w 252"/>
                  <a:gd name="T1" fmla="*/ 2 h 93"/>
                  <a:gd name="T2" fmla="*/ 177 w 252"/>
                  <a:gd name="T3" fmla="*/ 90 h 93"/>
                  <a:gd name="T4" fmla="*/ 198 w 252"/>
                  <a:gd name="T5" fmla="*/ 72 h 93"/>
                  <a:gd name="T6" fmla="*/ 231 w 252"/>
                  <a:gd name="T7" fmla="*/ 32 h 93"/>
                  <a:gd name="T8" fmla="*/ 252 w 252"/>
                  <a:gd name="T9" fmla="*/ 90 h 93"/>
                  <a:gd name="T10" fmla="*/ 242 w 252"/>
                  <a:gd name="T11" fmla="*/ 2 h 93"/>
                  <a:gd name="T12" fmla="*/ 230 w 252"/>
                  <a:gd name="T13" fmla="*/ 3 h 93"/>
                  <a:gd name="T14" fmla="*/ 205 w 252"/>
                  <a:gd name="T15" fmla="*/ 56 h 93"/>
                  <a:gd name="T16" fmla="*/ 182 w 252"/>
                  <a:gd name="T17" fmla="*/ 3 h 93"/>
                  <a:gd name="T18" fmla="*/ 170 w 252"/>
                  <a:gd name="T19" fmla="*/ 2 h 93"/>
                  <a:gd name="T20" fmla="*/ 124 w 252"/>
                  <a:gd name="T21" fmla="*/ 68 h 93"/>
                  <a:gd name="T22" fmla="*/ 107 w 252"/>
                  <a:gd name="T23" fmla="*/ 78 h 93"/>
                  <a:gd name="T24" fmla="*/ 91 w 252"/>
                  <a:gd name="T25" fmla="*/ 68 h 93"/>
                  <a:gd name="T26" fmla="*/ 86 w 252"/>
                  <a:gd name="T27" fmla="*/ 46 h 93"/>
                  <a:gd name="T28" fmla="*/ 91 w 252"/>
                  <a:gd name="T29" fmla="*/ 24 h 93"/>
                  <a:gd name="T30" fmla="*/ 108 w 252"/>
                  <a:gd name="T31" fmla="*/ 15 h 93"/>
                  <a:gd name="T32" fmla="*/ 124 w 252"/>
                  <a:gd name="T33" fmla="*/ 24 h 93"/>
                  <a:gd name="T34" fmla="*/ 128 w 252"/>
                  <a:gd name="T35" fmla="*/ 46 h 93"/>
                  <a:gd name="T36" fmla="*/ 144 w 252"/>
                  <a:gd name="T37" fmla="*/ 28 h 93"/>
                  <a:gd name="T38" fmla="*/ 125 w 252"/>
                  <a:gd name="T39" fmla="*/ 4 h 93"/>
                  <a:gd name="T40" fmla="*/ 90 w 252"/>
                  <a:gd name="T41" fmla="*/ 4 h 93"/>
                  <a:gd name="T42" fmla="*/ 70 w 252"/>
                  <a:gd name="T43" fmla="*/ 28 h 93"/>
                  <a:gd name="T44" fmla="*/ 70 w 252"/>
                  <a:gd name="T45" fmla="*/ 64 h 93"/>
                  <a:gd name="T46" fmla="*/ 89 w 252"/>
                  <a:gd name="T47" fmla="*/ 89 h 93"/>
                  <a:gd name="T48" fmla="*/ 125 w 252"/>
                  <a:gd name="T49" fmla="*/ 89 h 93"/>
                  <a:gd name="T50" fmla="*/ 144 w 252"/>
                  <a:gd name="T51" fmla="*/ 64 h 93"/>
                  <a:gd name="T52" fmla="*/ 144 w 252"/>
                  <a:gd name="T53" fmla="*/ 28 h 93"/>
                  <a:gd name="T54" fmla="*/ 57 w 252"/>
                  <a:gd name="T55" fmla="*/ 92 h 93"/>
                  <a:gd name="T56" fmla="*/ 67 w 252"/>
                  <a:gd name="T57" fmla="*/ 89 h 93"/>
                  <a:gd name="T58" fmla="*/ 64 w 252"/>
                  <a:gd name="T59" fmla="*/ 5 h 93"/>
                  <a:gd name="T60" fmla="*/ 53 w 252"/>
                  <a:gd name="T61" fmla="*/ 1 h 93"/>
                  <a:gd name="T62" fmla="*/ 41 w 252"/>
                  <a:gd name="T63" fmla="*/ 8 h 93"/>
                  <a:gd name="T64" fmla="*/ 19 w 252"/>
                  <a:gd name="T65" fmla="*/ 38 h 93"/>
                  <a:gd name="T66" fmla="*/ 17 w 252"/>
                  <a:gd name="T67" fmla="*/ 11 h 93"/>
                  <a:gd name="T68" fmla="*/ 13 w 252"/>
                  <a:gd name="T69" fmla="*/ 3 h 93"/>
                  <a:gd name="T70" fmla="*/ 6 w 252"/>
                  <a:gd name="T71" fmla="*/ 1 h 93"/>
                  <a:gd name="T72" fmla="*/ 2 w 252"/>
                  <a:gd name="T73" fmla="*/ 2 h 93"/>
                  <a:gd name="T74" fmla="*/ 0 w 252"/>
                  <a:gd name="T75" fmla="*/ 90 h 93"/>
                  <a:gd name="T76" fmla="*/ 17 w 252"/>
                  <a:gd name="T77" fmla="*/ 45 h 93"/>
                  <a:gd name="T78" fmla="*/ 24 w 252"/>
                  <a:gd name="T79" fmla="*/ 6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2" h="93">
                    <a:moveTo>
                      <a:pt x="170" y="2"/>
                    </a:moveTo>
                    <a:cubicBezTo>
                      <a:pt x="168" y="2"/>
                      <a:pt x="167" y="2"/>
                      <a:pt x="166" y="2"/>
                    </a:cubicBezTo>
                    <a:cubicBezTo>
                      <a:pt x="160" y="90"/>
                      <a:pt x="160" y="90"/>
                      <a:pt x="160" y="90"/>
                    </a:cubicBezTo>
                    <a:cubicBezTo>
                      <a:pt x="177" y="90"/>
                      <a:pt x="177" y="90"/>
                      <a:pt x="177" y="90"/>
                    </a:cubicBezTo>
                    <a:cubicBezTo>
                      <a:pt x="181" y="33"/>
                      <a:pt x="181" y="33"/>
                      <a:pt x="181" y="33"/>
                    </a:cubicBezTo>
                    <a:cubicBezTo>
                      <a:pt x="198" y="72"/>
                      <a:pt x="198" y="72"/>
                      <a:pt x="198" y="72"/>
                    </a:cubicBezTo>
                    <a:cubicBezTo>
                      <a:pt x="213" y="72"/>
                      <a:pt x="213" y="72"/>
                      <a:pt x="213" y="72"/>
                    </a:cubicBezTo>
                    <a:cubicBezTo>
                      <a:pt x="231" y="32"/>
                      <a:pt x="231" y="32"/>
                      <a:pt x="231" y="32"/>
                    </a:cubicBezTo>
                    <a:cubicBezTo>
                      <a:pt x="235" y="90"/>
                      <a:pt x="235" y="90"/>
                      <a:pt x="235" y="90"/>
                    </a:cubicBezTo>
                    <a:cubicBezTo>
                      <a:pt x="252" y="90"/>
                      <a:pt x="252" y="90"/>
                      <a:pt x="252" y="90"/>
                    </a:cubicBezTo>
                    <a:cubicBezTo>
                      <a:pt x="245" y="2"/>
                      <a:pt x="245" y="2"/>
                      <a:pt x="245" y="2"/>
                    </a:cubicBezTo>
                    <a:cubicBezTo>
                      <a:pt x="244" y="2"/>
                      <a:pt x="243" y="2"/>
                      <a:pt x="242" y="2"/>
                    </a:cubicBezTo>
                    <a:cubicBezTo>
                      <a:pt x="240" y="1"/>
                      <a:pt x="238" y="1"/>
                      <a:pt x="236" y="1"/>
                    </a:cubicBezTo>
                    <a:cubicBezTo>
                      <a:pt x="234" y="1"/>
                      <a:pt x="232" y="2"/>
                      <a:pt x="230" y="3"/>
                    </a:cubicBezTo>
                    <a:cubicBezTo>
                      <a:pt x="228" y="4"/>
                      <a:pt x="227" y="6"/>
                      <a:pt x="225" y="9"/>
                    </a:cubicBezTo>
                    <a:cubicBezTo>
                      <a:pt x="205" y="56"/>
                      <a:pt x="205" y="56"/>
                      <a:pt x="205" y="56"/>
                    </a:cubicBezTo>
                    <a:cubicBezTo>
                      <a:pt x="186" y="9"/>
                      <a:pt x="186" y="9"/>
                      <a:pt x="186" y="9"/>
                    </a:cubicBezTo>
                    <a:cubicBezTo>
                      <a:pt x="185" y="6"/>
                      <a:pt x="183" y="5"/>
                      <a:pt x="182" y="3"/>
                    </a:cubicBezTo>
                    <a:cubicBezTo>
                      <a:pt x="180" y="2"/>
                      <a:pt x="178" y="1"/>
                      <a:pt x="175" y="1"/>
                    </a:cubicBezTo>
                    <a:cubicBezTo>
                      <a:pt x="173" y="1"/>
                      <a:pt x="172" y="1"/>
                      <a:pt x="170" y="2"/>
                    </a:cubicBezTo>
                    <a:moveTo>
                      <a:pt x="127" y="58"/>
                    </a:moveTo>
                    <a:cubicBezTo>
                      <a:pt x="126" y="62"/>
                      <a:pt x="125" y="65"/>
                      <a:pt x="124" y="68"/>
                    </a:cubicBezTo>
                    <a:cubicBezTo>
                      <a:pt x="122" y="71"/>
                      <a:pt x="120" y="74"/>
                      <a:pt x="117" y="75"/>
                    </a:cubicBezTo>
                    <a:cubicBezTo>
                      <a:pt x="114" y="77"/>
                      <a:pt x="111" y="78"/>
                      <a:pt x="107" y="78"/>
                    </a:cubicBezTo>
                    <a:cubicBezTo>
                      <a:pt x="103" y="78"/>
                      <a:pt x="100" y="77"/>
                      <a:pt x="97" y="75"/>
                    </a:cubicBezTo>
                    <a:cubicBezTo>
                      <a:pt x="94" y="74"/>
                      <a:pt x="92" y="71"/>
                      <a:pt x="91" y="68"/>
                    </a:cubicBezTo>
                    <a:cubicBezTo>
                      <a:pt x="89" y="65"/>
                      <a:pt x="88" y="62"/>
                      <a:pt x="87" y="58"/>
                    </a:cubicBezTo>
                    <a:cubicBezTo>
                      <a:pt x="86" y="54"/>
                      <a:pt x="86" y="50"/>
                      <a:pt x="86" y="46"/>
                    </a:cubicBezTo>
                    <a:cubicBezTo>
                      <a:pt x="86" y="42"/>
                      <a:pt x="86" y="38"/>
                      <a:pt x="87" y="34"/>
                    </a:cubicBezTo>
                    <a:cubicBezTo>
                      <a:pt x="88" y="30"/>
                      <a:pt x="89" y="27"/>
                      <a:pt x="91" y="24"/>
                    </a:cubicBezTo>
                    <a:cubicBezTo>
                      <a:pt x="92" y="21"/>
                      <a:pt x="95" y="19"/>
                      <a:pt x="97" y="17"/>
                    </a:cubicBezTo>
                    <a:cubicBezTo>
                      <a:pt x="100" y="15"/>
                      <a:pt x="103" y="15"/>
                      <a:pt x="108" y="15"/>
                    </a:cubicBezTo>
                    <a:cubicBezTo>
                      <a:pt x="111" y="15"/>
                      <a:pt x="115" y="15"/>
                      <a:pt x="117" y="17"/>
                    </a:cubicBezTo>
                    <a:cubicBezTo>
                      <a:pt x="120" y="19"/>
                      <a:pt x="122" y="21"/>
                      <a:pt x="124" y="24"/>
                    </a:cubicBezTo>
                    <a:cubicBezTo>
                      <a:pt x="125" y="27"/>
                      <a:pt x="126" y="30"/>
                      <a:pt x="127" y="34"/>
                    </a:cubicBezTo>
                    <a:cubicBezTo>
                      <a:pt x="128" y="38"/>
                      <a:pt x="128" y="42"/>
                      <a:pt x="128" y="46"/>
                    </a:cubicBezTo>
                    <a:cubicBezTo>
                      <a:pt x="128" y="50"/>
                      <a:pt x="128" y="54"/>
                      <a:pt x="127" y="58"/>
                    </a:cubicBezTo>
                    <a:moveTo>
                      <a:pt x="144" y="28"/>
                    </a:moveTo>
                    <a:cubicBezTo>
                      <a:pt x="143" y="22"/>
                      <a:pt x="141" y="17"/>
                      <a:pt x="137" y="13"/>
                    </a:cubicBezTo>
                    <a:cubicBezTo>
                      <a:pt x="134" y="9"/>
                      <a:pt x="130" y="6"/>
                      <a:pt x="125" y="4"/>
                    </a:cubicBezTo>
                    <a:cubicBezTo>
                      <a:pt x="120" y="1"/>
                      <a:pt x="115" y="0"/>
                      <a:pt x="108" y="0"/>
                    </a:cubicBezTo>
                    <a:cubicBezTo>
                      <a:pt x="101" y="0"/>
                      <a:pt x="95" y="1"/>
                      <a:pt x="90" y="4"/>
                    </a:cubicBezTo>
                    <a:cubicBezTo>
                      <a:pt x="85" y="6"/>
                      <a:pt x="80" y="9"/>
                      <a:pt x="77" y="14"/>
                    </a:cubicBezTo>
                    <a:cubicBezTo>
                      <a:pt x="74" y="18"/>
                      <a:pt x="71" y="23"/>
                      <a:pt x="70" y="28"/>
                    </a:cubicBezTo>
                    <a:cubicBezTo>
                      <a:pt x="68" y="34"/>
                      <a:pt x="67" y="40"/>
                      <a:pt x="67" y="46"/>
                    </a:cubicBezTo>
                    <a:cubicBezTo>
                      <a:pt x="67" y="52"/>
                      <a:pt x="68" y="58"/>
                      <a:pt x="70" y="64"/>
                    </a:cubicBezTo>
                    <a:cubicBezTo>
                      <a:pt x="71" y="69"/>
                      <a:pt x="73" y="74"/>
                      <a:pt x="76" y="79"/>
                    </a:cubicBezTo>
                    <a:cubicBezTo>
                      <a:pt x="80" y="83"/>
                      <a:pt x="84" y="86"/>
                      <a:pt x="89" y="89"/>
                    </a:cubicBezTo>
                    <a:cubicBezTo>
                      <a:pt x="94" y="91"/>
                      <a:pt x="100" y="93"/>
                      <a:pt x="107" y="93"/>
                    </a:cubicBezTo>
                    <a:cubicBezTo>
                      <a:pt x="114" y="93"/>
                      <a:pt x="120" y="91"/>
                      <a:pt x="125" y="89"/>
                    </a:cubicBezTo>
                    <a:cubicBezTo>
                      <a:pt x="130" y="86"/>
                      <a:pt x="134" y="83"/>
                      <a:pt x="137" y="79"/>
                    </a:cubicBezTo>
                    <a:cubicBezTo>
                      <a:pt x="141" y="74"/>
                      <a:pt x="143" y="69"/>
                      <a:pt x="144" y="64"/>
                    </a:cubicBezTo>
                    <a:cubicBezTo>
                      <a:pt x="146" y="58"/>
                      <a:pt x="147" y="52"/>
                      <a:pt x="147" y="46"/>
                    </a:cubicBezTo>
                    <a:cubicBezTo>
                      <a:pt x="147" y="39"/>
                      <a:pt x="146" y="33"/>
                      <a:pt x="144" y="28"/>
                    </a:cubicBezTo>
                    <a:moveTo>
                      <a:pt x="43" y="85"/>
                    </a:moveTo>
                    <a:cubicBezTo>
                      <a:pt x="47" y="89"/>
                      <a:pt x="51" y="92"/>
                      <a:pt x="57" y="92"/>
                    </a:cubicBezTo>
                    <a:cubicBezTo>
                      <a:pt x="59" y="92"/>
                      <a:pt x="60" y="91"/>
                      <a:pt x="62" y="91"/>
                    </a:cubicBezTo>
                    <a:cubicBezTo>
                      <a:pt x="64" y="90"/>
                      <a:pt x="66" y="90"/>
                      <a:pt x="67" y="89"/>
                    </a:cubicBezTo>
                    <a:cubicBezTo>
                      <a:pt x="35" y="44"/>
                      <a:pt x="35" y="44"/>
                      <a:pt x="35" y="44"/>
                    </a:cubicBezTo>
                    <a:cubicBezTo>
                      <a:pt x="64" y="5"/>
                      <a:pt x="64" y="5"/>
                      <a:pt x="64" y="5"/>
                    </a:cubicBezTo>
                    <a:cubicBezTo>
                      <a:pt x="63" y="4"/>
                      <a:pt x="61" y="3"/>
                      <a:pt x="59" y="2"/>
                    </a:cubicBezTo>
                    <a:cubicBezTo>
                      <a:pt x="57" y="2"/>
                      <a:pt x="55" y="1"/>
                      <a:pt x="53" y="1"/>
                    </a:cubicBezTo>
                    <a:cubicBezTo>
                      <a:pt x="51" y="1"/>
                      <a:pt x="49" y="2"/>
                      <a:pt x="47" y="3"/>
                    </a:cubicBezTo>
                    <a:cubicBezTo>
                      <a:pt x="45" y="4"/>
                      <a:pt x="43" y="6"/>
                      <a:pt x="41" y="8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1" y="34"/>
                      <a:pt x="20" y="36"/>
                      <a:pt x="19" y="38"/>
                    </a:cubicBezTo>
                    <a:cubicBezTo>
                      <a:pt x="18" y="39"/>
                      <a:pt x="18" y="42"/>
                      <a:pt x="17" y="44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9"/>
                      <a:pt x="17" y="8"/>
                      <a:pt x="16" y="6"/>
                    </a:cubicBezTo>
                    <a:cubicBezTo>
                      <a:pt x="16" y="5"/>
                      <a:pt x="15" y="4"/>
                      <a:pt x="13" y="3"/>
                    </a:cubicBezTo>
                    <a:cubicBezTo>
                      <a:pt x="12" y="2"/>
                      <a:pt x="11" y="2"/>
                      <a:pt x="10" y="2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3" y="1"/>
                      <a:pt x="3" y="1"/>
                      <a:pt x="2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17" y="90"/>
                      <a:pt x="17" y="90"/>
                      <a:pt x="17" y="90"/>
                    </a:cubicBezTo>
                    <a:cubicBezTo>
                      <a:pt x="17" y="45"/>
                      <a:pt x="17" y="45"/>
                      <a:pt x="17" y="45"/>
                    </a:cubicBezTo>
                    <a:cubicBezTo>
                      <a:pt x="18" y="48"/>
                      <a:pt x="18" y="50"/>
                      <a:pt x="20" y="53"/>
                    </a:cubicBezTo>
                    <a:cubicBezTo>
                      <a:pt x="21" y="55"/>
                      <a:pt x="22" y="58"/>
                      <a:pt x="24" y="60"/>
                    </a:cubicBezTo>
                    <a:lnTo>
                      <a:pt x="43" y="8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9" name="Freeform 7"/>
              <p:cNvSpPr>
                <a:spLocks noEditPoints="1"/>
              </p:cNvSpPr>
              <p:nvPr userDrawn="1"/>
            </p:nvSpPr>
            <p:spPr bwMode="auto">
              <a:xfrm>
                <a:off x="8002660" y="3507463"/>
                <a:ext cx="1111250" cy="298450"/>
              </a:xfrm>
              <a:custGeom>
                <a:avLst/>
                <a:gdLst>
                  <a:gd name="T0" fmla="*/ 271 w 294"/>
                  <a:gd name="T1" fmla="*/ 24 h 79"/>
                  <a:gd name="T2" fmla="*/ 286 w 294"/>
                  <a:gd name="T3" fmla="*/ 36 h 79"/>
                  <a:gd name="T4" fmla="*/ 292 w 294"/>
                  <a:gd name="T5" fmla="*/ 68 h 79"/>
                  <a:gd name="T6" fmla="*/ 285 w 294"/>
                  <a:gd name="T7" fmla="*/ 70 h 79"/>
                  <a:gd name="T8" fmla="*/ 264 w 294"/>
                  <a:gd name="T9" fmla="*/ 71 h 79"/>
                  <a:gd name="T10" fmla="*/ 253 w 294"/>
                  <a:gd name="T11" fmla="*/ 49 h 79"/>
                  <a:gd name="T12" fmla="*/ 293 w 294"/>
                  <a:gd name="T13" fmla="*/ 33 h 79"/>
                  <a:gd name="T14" fmla="*/ 271 w 294"/>
                  <a:gd name="T15" fmla="*/ 17 h 79"/>
                  <a:gd name="T16" fmla="*/ 248 w 294"/>
                  <a:gd name="T17" fmla="*/ 34 h 79"/>
                  <a:gd name="T18" fmla="*/ 253 w 294"/>
                  <a:gd name="T19" fmla="*/ 72 h 79"/>
                  <a:gd name="T20" fmla="*/ 281 w 294"/>
                  <a:gd name="T21" fmla="*/ 78 h 79"/>
                  <a:gd name="T22" fmla="*/ 293 w 294"/>
                  <a:gd name="T23" fmla="*/ 70 h 79"/>
                  <a:gd name="T24" fmla="*/ 178 w 294"/>
                  <a:gd name="T25" fmla="*/ 18 h 79"/>
                  <a:gd name="T26" fmla="*/ 185 w 294"/>
                  <a:gd name="T27" fmla="*/ 77 h 79"/>
                  <a:gd name="T28" fmla="*/ 189 w 294"/>
                  <a:gd name="T29" fmla="*/ 28 h 79"/>
                  <a:gd name="T30" fmla="*/ 203 w 294"/>
                  <a:gd name="T31" fmla="*/ 24 h 79"/>
                  <a:gd name="T32" fmla="*/ 218 w 294"/>
                  <a:gd name="T33" fmla="*/ 41 h 79"/>
                  <a:gd name="T34" fmla="*/ 225 w 294"/>
                  <a:gd name="T35" fmla="*/ 42 h 79"/>
                  <a:gd name="T36" fmla="*/ 223 w 294"/>
                  <a:gd name="T37" fmla="*/ 26 h 79"/>
                  <a:gd name="T38" fmla="*/ 206 w 294"/>
                  <a:gd name="T39" fmla="*/ 17 h 79"/>
                  <a:gd name="T40" fmla="*/ 183 w 294"/>
                  <a:gd name="T41" fmla="*/ 20 h 79"/>
                  <a:gd name="T42" fmla="*/ 135 w 294"/>
                  <a:gd name="T43" fmla="*/ 24 h 79"/>
                  <a:gd name="T44" fmla="*/ 151 w 294"/>
                  <a:gd name="T45" fmla="*/ 36 h 79"/>
                  <a:gd name="T46" fmla="*/ 156 w 294"/>
                  <a:gd name="T47" fmla="*/ 68 h 79"/>
                  <a:gd name="T48" fmla="*/ 149 w 294"/>
                  <a:gd name="T49" fmla="*/ 70 h 79"/>
                  <a:gd name="T50" fmla="*/ 129 w 294"/>
                  <a:gd name="T51" fmla="*/ 71 h 79"/>
                  <a:gd name="T52" fmla="*/ 117 w 294"/>
                  <a:gd name="T53" fmla="*/ 49 h 79"/>
                  <a:gd name="T54" fmla="*/ 157 w 294"/>
                  <a:gd name="T55" fmla="*/ 33 h 79"/>
                  <a:gd name="T56" fmla="*/ 136 w 294"/>
                  <a:gd name="T57" fmla="*/ 17 h 79"/>
                  <a:gd name="T58" fmla="*/ 112 w 294"/>
                  <a:gd name="T59" fmla="*/ 34 h 79"/>
                  <a:gd name="T60" fmla="*/ 117 w 294"/>
                  <a:gd name="T61" fmla="*/ 72 h 79"/>
                  <a:gd name="T62" fmla="*/ 145 w 294"/>
                  <a:gd name="T63" fmla="*/ 78 h 79"/>
                  <a:gd name="T64" fmla="*/ 157 w 294"/>
                  <a:gd name="T65" fmla="*/ 70 h 79"/>
                  <a:gd name="T66" fmla="*/ 75 w 294"/>
                  <a:gd name="T67" fmla="*/ 7 h 79"/>
                  <a:gd name="T68" fmla="*/ 71 w 294"/>
                  <a:gd name="T69" fmla="*/ 1 h 79"/>
                  <a:gd name="T70" fmla="*/ 69 w 294"/>
                  <a:gd name="T71" fmla="*/ 0 h 79"/>
                  <a:gd name="T72" fmla="*/ 68 w 294"/>
                  <a:gd name="T73" fmla="*/ 65 h 79"/>
                  <a:gd name="T74" fmla="*/ 84 w 294"/>
                  <a:gd name="T75" fmla="*/ 79 h 79"/>
                  <a:gd name="T76" fmla="*/ 97 w 294"/>
                  <a:gd name="T77" fmla="*/ 74 h 79"/>
                  <a:gd name="T78" fmla="*/ 95 w 294"/>
                  <a:gd name="T79" fmla="*/ 68 h 79"/>
                  <a:gd name="T80" fmla="*/ 84 w 294"/>
                  <a:gd name="T81" fmla="*/ 73 h 79"/>
                  <a:gd name="T82" fmla="*/ 75 w 294"/>
                  <a:gd name="T83" fmla="*/ 24 h 79"/>
                  <a:gd name="T84" fmla="*/ 75 w 294"/>
                  <a:gd name="T85" fmla="*/ 18 h 79"/>
                  <a:gd name="T86" fmla="*/ 33 w 294"/>
                  <a:gd name="T87" fmla="*/ 68 h 79"/>
                  <a:gd name="T88" fmla="*/ 14 w 294"/>
                  <a:gd name="T89" fmla="*/ 71 h 79"/>
                  <a:gd name="T90" fmla="*/ 8 w 294"/>
                  <a:gd name="T91" fmla="*/ 61 h 79"/>
                  <a:gd name="T92" fmla="*/ 26 w 294"/>
                  <a:gd name="T93" fmla="*/ 46 h 79"/>
                  <a:gd name="T94" fmla="*/ 39 w 294"/>
                  <a:gd name="T95" fmla="*/ 46 h 79"/>
                  <a:gd name="T96" fmla="*/ 50 w 294"/>
                  <a:gd name="T97" fmla="*/ 74 h 79"/>
                  <a:gd name="T98" fmla="*/ 46 w 294"/>
                  <a:gd name="T99" fmla="*/ 64 h 79"/>
                  <a:gd name="T100" fmla="*/ 41 w 294"/>
                  <a:gd name="T101" fmla="*/ 23 h 79"/>
                  <a:gd name="T102" fmla="*/ 15 w 294"/>
                  <a:gd name="T103" fmla="*/ 19 h 79"/>
                  <a:gd name="T104" fmla="*/ 4 w 294"/>
                  <a:gd name="T105" fmla="*/ 25 h 79"/>
                  <a:gd name="T106" fmla="*/ 14 w 294"/>
                  <a:gd name="T107" fmla="*/ 25 h 79"/>
                  <a:gd name="T108" fmla="*/ 36 w 294"/>
                  <a:gd name="T109" fmla="*/ 28 h 79"/>
                  <a:gd name="T110" fmla="*/ 39 w 294"/>
                  <a:gd name="T111" fmla="*/ 41 h 79"/>
                  <a:gd name="T112" fmla="*/ 23 w 294"/>
                  <a:gd name="T113" fmla="*/ 41 h 79"/>
                  <a:gd name="T114" fmla="*/ 0 w 294"/>
                  <a:gd name="T115" fmla="*/ 61 h 79"/>
                  <a:gd name="T116" fmla="*/ 13 w 294"/>
                  <a:gd name="T117" fmla="*/ 78 h 79"/>
                  <a:gd name="T118" fmla="*/ 39 w 294"/>
                  <a:gd name="T119" fmla="*/ 70 h 79"/>
                  <a:gd name="T120" fmla="*/ 53 w 294"/>
                  <a:gd name="T121" fmla="*/ 77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94" h="79">
                    <a:moveTo>
                      <a:pt x="253" y="44"/>
                    </a:moveTo>
                    <a:cubicBezTo>
                      <a:pt x="253" y="37"/>
                      <a:pt x="255" y="32"/>
                      <a:pt x="258" y="29"/>
                    </a:cubicBezTo>
                    <a:cubicBezTo>
                      <a:pt x="261" y="25"/>
                      <a:pt x="266" y="24"/>
                      <a:pt x="271" y="24"/>
                    </a:cubicBezTo>
                    <a:cubicBezTo>
                      <a:pt x="274" y="24"/>
                      <a:pt x="277" y="24"/>
                      <a:pt x="279" y="25"/>
                    </a:cubicBezTo>
                    <a:cubicBezTo>
                      <a:pt x="281" y="26"/>
                      <a:pt x="283" y="28"/>
                      <a:pt x="284" y="30"/>
                    </a:cubicBezTo>
                    <a:cubicBezTo>
                      <a:pt x="285" y="31"/>
                      <a:pt x="286" y="34"/>
                      <a:pt x="286" y="36"/>
                    </a:cubicBezTo>
                    <a:cubicBezTo>
                      <a:pt x="287" y="39"/>
                      <a:pt x="287" y="41"/>
                      <a:pt x="287" y="44"/>
                    </a:cubicBezTo>
                    <a:lnTo>
                      <a:pt x="253" y="44"/>
                    </a:lnTo>
                    <a:close/>
                    <a:moveTo>
                      <a:pt x="292" y="68"/>
                    </a:moveTo>
                    <a:cubicBezTo>
                      <a:pt x="291" y="67"/>
                      <a:pt x="291" y="67"/>
                      <a:pt x="290" y="66"/>
                    </a:cubicBezTo>
                    <a:cubicBezTo>
                      <a:pt x="290" y="66"/>
                      <a:pt x="289" y="67"/>
                      <a:pt x="288" y="68"/>
                    </a:cubicBezTo>
                    <a:cubicBezTo>
                      <a:pt x="287" y="69"/>
                      <a:pt x="286" y="69"/>
                      <a:pt x="285" y="70"/>
                    </a:cubicBezTo>
                    <a:cubicBezTo>
                      <a:pt x="283" y="71"/>
                      <a:pt x="282" y="72"/>
                      <a:pt x="280" y="72"/>
                    </a:cubicBezTo>
                    <a:cubicBezTo>
                      <a:pt x="278" y="73"/>
                      <a:pt x="276" y="73"/>
                      <a:pt x="273" y="73"/>
                    </a:cubicBezTo>
                    <a:cubicBezTo>
                      <a:pt x="270" y="73"/>
                      <a:pt x="267" y="73"/>
                      <a:pt x="264" y="71"/>
                    </a:cubicBezTo>
                    <a:cubicBezTo>
                      <a:pt x="262" y="70"/>
                      <a:pt x="260" y="69"/>
                      <a:pt x="258" y="67"/>
                    </a:cubicBezTo>
                    <a:cubicBezTo>
                      <a:pt x="256" y="64"/>
                      <a:pt x="255" y="62"/>
                      <a:pt x="254" y="59"/>
                    </a:cubicBezTo>
                    <a:cubicBezTo>
                      <a:pt x="254" y="56"/>
                      <a:pt x="253" y="53"/>
                      <a:pt x="253" y="49"/>
                    </a:cubicBezTo>
                    <a:cubicBezTo>
                      <a:pt x="294" y="49"/>
                      <a:pt x="294" y="49"/>
                      <a:pt x="294" y="49"/>
                    </a:cubicBezTo>
                    <a:cubicBezTo>
                      <a:pt x="294" y="47"/>
                      <a:pt x="294" y="45"/>
                      <a:pt x="294" y="43"/>
                    </a:cubicBezTo>
                    <a:cubicBezTo>
                      <a:pt x="294" y="40"/>
                      <a:pt x="294" y="36"/>
                      <a:pt x="293" y="33"/>
                    </a:cubicBezTo>
                    <a:cubicBezTo>
                      <a:pt x="292" y="30"/>
                      <a:pt x="291" y="28"/>
                      <a:pt x="289" y="25"/>
                    </a:cubicBezTo>
                    <a:cubicBezTo>
                      <a:pt x="287" y="23"/>
                      <a:pt x="285" y="21"/>
                      <a:pt x="282" y="20"/>
                    </a:cubicBezTo>
                    <a:cubicBezTo>
                      <a:pt x="279" y="18"/>
                      <a:pt x="276" y="17"/>
                      <a:pt x="271" y="17"/>
                    </a:cubicBezTo>
                    <a:cubicBezTo>
                      <a:pt x="268" y="17"/>
                      <a:pt x="265" y="18"/>
                      <a:pt x="262" y="19"/>
                    </a:cubicBezTo>
                    <a:cubicBezTo>
                      <a:pt x="259" y="20"/>
                      <a:pt x="256" y="22"/>
                      <a:pt x="253" y="25"/>
                    </a:cubicBezTo>
                    <a:cubicBezTo>
                      <a:pt x="251" y="27"/>
                      <a:pt x="249" y="30"/>
                      <a:pt x="248" y="34"/>
                    </a:cubicBezTo>
                    <a:cubicBezTo>
                      <a:pt x="246" y="38"/>
                      <a:pt x="245" y="42"/>
                      <a:pt x="245" y="48"/>
                    </a:cubicBezTo>
                    <a:cubicBezTo>
                      <a:pt x="245" y="53"/>
                      <a:pt x="246" y="58"/>
                      <a:pt x="247" y="62"/>
                    </a:cubicBezTo>
                    <a:cubicBezTo>
                      <a:pt x="249" y="66"/>
                      <a:pt x="251" y="69"/>
                      <a:pt x="253" y="72"/>
                    </a:cubicBezTo>
                    <a:cubicBezTo>
                      <a:pt x="256" y="74"/>
                      <a:pt x="258" y="76"/>
                      <a:pt x="262" y="77"/>
                    </a:cubicBezTo>
                    <a:cubicBezTo>
                      <a:pt x="265" y="79"/>
                      <a:pt x="269" y="79"/>
                      <a:pt x="273" y="79"/>
                    </a:cubicBezTo>
                    <a:cubicBezTo>
                      <a:pt x="276" y="79"/>
                      <a:pt x="279" y="79"/>
                      <a:pt x="281" y="78"/>
                    </a:cubicBezTo>
                    <a:cubicBezTo>
                      <a:pt x="283" y="77"/>
                      <a:pt x="285" y="77"/>
                      <a:pt x="287" y="76"/>
                    </a:cubicBezTo>
                    <a:cubicBezTo>
                      <a:pt x="289" y="75"/>
                      <a:pt x="290" y="74"/>
                      <a:pt x="291" y="73"/>
                    </a:cubicBezTo>
                    <a:cubicBezTo>
                      <a:pt x="292" y="72"/>
                      <a:pt x="293" y="71"/>
                      <a:pt x="293" y="70"/>
                    </a:cubicBezTo>
                    <a:cubicBezTo>
                      <a:pt x="293" y="70"/>
                      <a:pt x="292" y="69"/>
                      <a:pt x="292" y="68"/>
                    </a:cubicBezTo>
                    <a:moveTo>
                      <a:pt x="183" y="20"/>
                    </a:moveTo>
                    <a:cubicBezTo>
                      <a:pt x="182" y="19"/>
                      <a:pt x="180" y="18"/>
                      <a:pt x="178" y="18"/>
                    </a:cubicBezTo>
                    <a:cubicBezTo>
                      <a:pt x="178" y="18"/>
                      <a:pt x="178" y="18"/>
                      <a:pt x="178" y="18"/>
                    </a:cubicBezTo>
                    <a:cubicBezTo>
                      <a:pt x="178" y="77"/>
                      <a:pt x="178" y="77"/>
                      <a:pt x="178" y="77"/>
                    </a:cubicBezTo>
                    <a:cubicBezTo>
                      <a:pt x="185" y="77"/>
                      <a:pt x="185" y="77"/>
                      <a:pt x="185" y="77"/>
                    </a:cubicBezTo>
                    <a:cubicBezTo>
                      <a:pt x="185" y="34"/>
                      <a:pt x="185" y="34"/>
                      <a:pt x="185" y="34"/>
                    </a:cubicBezTo>
                    <a:cubicBezTo>
                      <a:pt x="185" y="33"/>
                      <a:pt x="185" y="31"/>
                      <a:pt x="186" y="31"/>
                    </a:cubicBezTo>
                    <a:cubicBezTo>
                      <a:pt x="187" y="30"/>
                      <a:pt x="188" y="29"/>
                      <a:pt x="189" y="28"/>
                    </a:cubicBezTo>
                    <a:cubicBezTo>
                      <a:pt x="190" y="27"/>
                      <a:pt x="192" y="27"/>
                      <a:pt x="193" y="26"/>
                    </a:cubicBezTo>
                    <a:cubicBezTo>
                      <a:pt x="195" y="25"/>
                      <a:pt x="196" y="25"/>
                      <a:pt x="198" y="24"/>
                    </a:cubicBezTo>
                    <a:cubicBezTo>
                      <a:pt x="200" y="24"/>
                      <a:pt x="201" y="24"/>
                      <a:pt x="203" y="24"/>
                    </a:cubicBezTo>
                    <a:cubicBezTo>
                      <a:pt x="211" y="24"/>
                      <a:pt x="216" y="27"/>
                      <a:pt x="217" y="32"/>
                    </a:cubicBezTo>
                    <a:cubicBezTo>
                      <a:pt x="218" y="33"/>
                      <a:pt x="218" y="35"/>
                      <a:pt x="218" y="36"/>
                    </a:cubicBezTo>
                    <a:cubicBezTo>
                      <a:pt x="218" y="38"/>
                      <a:pt x="218" y="40"/>
                      <a:pt x="218" y="41"/>
                    </a:cubicBezTo>
                    <a:cubicBezTo>
                      <a:pt x="218" y="77"/>
                      <a:pt x="218" y="77"/>
                      <a:pt x="218" y="77"/>
                    </a:cubicBezTo>
                    <a:cubicBezTo>
                      <a:pt x="225" y="77"/>
                      <a:pt x="225" y="77"/>
                      <a:pt x="225" y="77"/>
                    </a:cubicBezTo>
                    <a:cubicBezTo>
                      <a:pt x="225" y="42"/>
                      <a:pt x="225" y="42"/>
                      <a:pt x="225" y="42"/>
                    </a:cubicBezTo>
                    <a:cubicBezTo>
                      <a:pt x="225" y="40"/>
                      <a:pt x="225" y="38"/>
                      <a:pt x="225" y="36"/>
                    </a:cubicBezTo>
                    <a:cubicBezTo>
                      <a:pt x="225" y="34"/>
                      <a:pt x="225" y="32"/>
                      <a:pt x="224" y="30"/>
                    </a:cubicBezTo>
                    <a:cubicBezTo>
                      <a:pt x="224" y="29"/>
                      <a:pt x="223" y="27"/>
                      <a:pt x="223" y="26"/>
                    </a:cubicBezTo>
                    <a:cubicBezTo>
                      <a:pt x="222" y="24"/>
                      <a:pt x="221" y="23"/>
                      <a:pt x="219" y="21"/>
                    </a:cubicBezTo>
                    <a:cubicBezTo>
                      <a:pt x="218" y="20"/>
                      <a:pt x="216" y="19"/>
                      <a:pt x="214" y="19"/>
                    </a:cubicBezTo>
                    <a:cubicBezTo>
                      <a:pt x="211" y="18"/>
                      <a:pt x="209" y="17"/>
                      <a:pt x="206" y="17"/>
                    </a:cubicBezTo>
                    <a:cubicBezTo>
                      <a:pt x="201" y="17"/>
                      <a:pt x="197" y="18"/>
                      <a:pt x="193" y="20"/>
                    </a:cubicBezTo>
                    <a:cubicBezTo>
                      <a:pt x="189" y="22"/>
                      <a:pt x="187" y="23"/>
                      <a:pt x="185" y="25"/>
                    </a:cubicBezTo>
                    <a:cubicBezTo>
                      <a:pt x="185" y="23"/>
                      <a:pt x="184" y="21"/>
                      <a:pt x="183" y="20"/>
                    </a:cubicBezTo>
                    <a:moveTo>
                      <a:pt x="118" y="44"/>
                    </a:moveTo>
                    <a:cubicBezTo>
                      <a:pt x="118" y="37"/>
                      <a:pt x="119" y="32"/>
                      <a:pt x="123" y="29"/>
                    </a:cubicBezTo>
                    <a:cubicBezTo>
                      <a:pt x="126" y="25"/>
                      <a:pt x="130" y="24"/>
                      <a:pt x="135" y="24"/>
                    </a:cubicBezTo>
                    <a:cubicBezTo>
                      <a:pt x="138" y="24"/>
                      <a:pt x="141" y="24"/>
                      <a:pt x="143" y="25"/>
                    </a:cubicBezTo>
                    <a:cubicBezTo>
                      <a:pt x="145" y="26"/>
                      <a:pt x="147" y="28"/>
                      <a:pt x="148" y="30"/>
                    </a:cubicBezTo>
                    <a:cubicBezTo>
                      <a:pt x="149" y="31"/>
                      <a:pt x="150" y="34"/>
                      <a:pt x="151" y="36"/>
                    </a:cubicBezTo>
                    <a:cubicBezTo>
                      <a:pt x="151" y="39"/>
                      <a:pt x="151" y="41"/>
                      <a:pt x="151" y="44"/>
                    </a:cubicBezTo>
                    <a:lnTo>
                      <a:pt x="118" y="44"/>
                    </a:lnTo>
                    <a:close/>
                    <a:moveTo>
                      <a:pt x="156" y="68"/>
                    </a:moveTo>
                    <a:cubicBezTo>
                      <a:pt x="156" y="67"/>
                      <a:pt x="155" y="67"/>
                      <a:pt x="154" y="66"/>
                    </a:cubicBezTo>
                    <a:cubicBezTo>
                      <a:pt x="154" y="66"/>
                      <a:pt x="153" y="67"/>
                      <a:pt x="152" y="68"/>
                    </a:cubicBezTo>
                    <a:cubicBezTo>
                      <a:pt x="152" y="69"/>
                      <a:pt x="150" y="69"/>
                      <a:pt x="149" y="70"/>
                    </a:cubicBezTo>
                    <a:cubicBezTo>
                      <a:pt x="148" y="71"/>
                      <a:pt x="146" y="72"/>
                      <a:pt x="144" y="72"/>
                    </a:cubicBezTo>
                    <a:cubicBezTo>
                      <a:pt x="142" y="73"/>
                      <a:pt x="140" y="73"/>
                      <a:pt x="137" y="73"/>
                    </a:cubicBezTo>
                    <a:cubicBezTo>
                      <a:pt x="134" y="73"/>
                      <a:pt x="131" y="73"/>
                      <a:pt x="129" y="71"/>
                    </a:cubicBezTo>
                    <a:cubicBezTo>
                      <a:pt x="126" y="70"/>
                      <a:pt x="124" y="69"/>
                      <a:pt x="122" y="67"/>
                    </a:cubicBezTo>
                    <a:cubicBezTo>
                      <a:pt x="121" y="64"/>
                      <a:pt x="120" y="62"/>
                      <a:pt x="119" y="59"/>
                    </a:cubicBezTo>
                    <a:cubicBezTo>
                      <a:pt x="118" y="56"/>
                      <a:pt x="117" y="53"/>
                      <a:pt x="117" y="49"/>
                    </a:cubicBezTo>
                    <a:cubicBezTo>
                      <a:pt x="158" y="49"/>
                      <a:pt x="158" y="49"/>
                      <a:pt x="158" y="49"/>
                    </a:cubicBezTo>
                    <a:cubicBezTo>
                      <a:pt x="158" y="47"/>
                      <a:pt x="159" y="45"/>
                      <a:pt x="159" y="43"/>
                    </a:cubicBezTo>
                    <a:cubicBezTo>
                      <a:pt x="159" y="40"/>
                      <a:pt x="158" y="36"/>
                      <a:pt x="157" y="33"/>
                    </a:cubicBezTo>
                    <a:cubicBezTo>
                      <a:pt x="157" y="30"/>
                      <a:pt x="155" y="28"/>
                      <a:pt x="153" y="25"/>
                    </a:cubicBezTo>
                    <a:cubicBezTo>
                      <a:pt x="152" y="23"/>
                      <a:pt x="149" y="21"/>
                      <a:pt x="146" y="20"/>
                    </a:cubicBezTo>
                    <a:cubicBezTo>
                      <a:pt x="143" y="18"/>
                      <a:pt x="140" y="17"/>
                      <a:pt x="136" y="17"/>
                    </a:cubicBezTo>
                    <a:cubicBezTo>
                      <a:pt x="133" y="17"/>
                      <a:pt x="129" y="18"/>
                      <a:pt x="126" y="19"/>
                    </a:cubicBezTo>
                    <a:cubicBezTo>
                      <a:pt x="123" y="20"/>
                      <a:pt x="120" y="22"/>
                      <a:pt x="118" y="25"/>
                    </a:cubicBezTo>
                    <a:cubicBezTo>
                      <a:pt x="115" y="27"/>
                      <a:pt x="113" y="30"/>
                      <a:pt x="112" y="34"/>
                    </a:cubicBezTo>
                    <a:cubicBezTo>
                      <a:pt x="111" y="38"/>
                      <a:pt x="110" y="42"/>
                      <a:pt x="110" y="48"/>
                    </a:cubicBezTo>
                    <a:cubicBezTo>
                      <a:pt x="110" y="53"/>
                      <a:pt x="110" y="58"/>
                      <a:pt x="112" y="62"/>
                    </a:cubicBezTo>
                    <a:cubicBezTo>
                      <a:pt x="113" y="66"/>
                      <a:pt x="115" y="69"/>
                      <a:pt x="117" y="72"/>
                    </a:cubicBezTo>
                    <a:cubicBezTo>
                      <a:pt x="120" y="74"/>
                      <a:pt x="123" y="76"/>
                      <a:pt x="126" y="77"/>
                    </a:cubicBezTo>
                    <a:cubicBezTo>
                      <a:pt x="130" y="79"/>
                      <a:pt x="133" y="79"/>
                      <a:pt x="137" y="79"/>
                    </a:cubicBezTo>
                    <a:cubicBezTo>
                      <a:pt x="140" y="79"/>
                      <a:pt x="143" y="79"/>
                      <a:pt x="145" y="78"/>
                    </a:cubicBezTo>
                    <a:cubicBezTo>
                      <a:pt x="148" y="77"/>
                      <a:pt x="150" y="77"/>
                      <a:pt x="152" y="76"/>
                    </a:cubicBezTo>
                    <a:cubicBezTo>
                      <a:pt x="153" y="75"/>
                      <a:pt x="155" y="74"/>
                      <a:pt x="156" y="73"/>
                    </a:cubicBezTo>
                    <a:cubicBezTo>
                      <a:pt x="157" y="72"/>
                      <a:pt x="157" y="71"/>
                      <a:pt x="157" y="70"/>
                    </a:cubicBezTo>
                    <a:cubicBezTo>
                      <a:pt x="157" y="70"/>
                      <a:pt x="157" y="69"/>
                      <a:pt x="156" y="68"/>
                    </a:cubicBezTo>
                    <a:moveTo>
                      <a:pt x="75" y="18"/>
                    </a:moveTo>
                    <a:cubicBezTo>
                      <a:pt x="75" y="7"/>
                      <a:pt x="75" y="7"/>
                      <a:pt x="75" y="7"/>
                    </a:cubicBezTo>
                    <a:cubicBezTo>
                      <a:pt x="75" y="5"/>
                      <a:pt x="75" y="4"/>
                      <a:pt x="75" y="3"/>
                    </a:cubicBezTo>
                    <a:cubicBezTo>
                      <a:pt x="74" y="3"/>
                      <a:pt x="74" y="2"/>
                      <a:pt x="73" y="1"/>
                    </a:cubicBezTo>
                    <a:cubicBezTo>
                      <a:pt x="72" y="1"/>
                      <a:pt x="72" y="1"/>
                      <a:pt x="71" y="1"/>
                    </a:cubicBezTo>
                    <a:cubicBezTo>
                      <a:pt x="70" y="0"/>
                      <a:pt x="70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68" y="60"/>
                      <a:pt x="68" y="60"/>
                      <a:pt x="68" y="60"/>
                    </a:cubicBezTo>
                    <a:cubicBezTo>
                      <a:pt x="68" y="62"/>
                      <a:pt x="68" y="64"/>
                      <a:pt x="68" y="65"/>
                    </a:cubicBezTo>
                    <a:cubicBezTo>
                      <a:pt x="69" y="67"/>
                      <a:pt x="69" y="69"/>
                      <a:pt x="69" y="70"/>
                    </a:cubicBezTo>
                    <a:cubicBezTo>
                      <a:pt x="70" y="73"/>
                      <a:pt x="72" y="75"/>
                      <a:pt x="74" y="77"/>
                    </a:cubicBezTo>
                    <a:cubicBezTo>
                      <a:pt x="76" y="78"/>
                      <a:pt x="80" y="79"/>
                      <a:pt x="84" y="79"/>
                    </a:cubicBezTo>
                    <a:cubicBezTo>
                      <a:pt x="86" y="79"/>
                      <a:pt x="88" y="79"/>
                      <a:pt x="90" y="78"/>
                    </a:cubicBezTo>
                    <a:cubicBezTo>
                      <a:pt x="91" y="78"/>
                      <a:pt x="93" y="77"/>
                      <a:pt x="94" y="76"/>
                    </a:cubicBezTo>
                    <a:cubicBezTo>
                      <a:pt x="95" y="75"/>
                      <a:pt x="96" y="75"/>
                      <a:pt x="97" y="74"/>
                    </a:cubicBezTo>
                    <a:cubicBezTo>
                      <a:pt x="98" y="73"/>
                      <a:pt x="98" y="72"/>
                      <a:pt x="98" y="72"/>
                    </a:cubicBezTo>
                    <a:cubicBezTo>
                      <a:pt x="98" y="71"/>
                      <a:pt x="98" y="71"/>
                      <a:pt x="97" y="70"/>
                    </a:cubicBezTo>
                    <a:cubicBezTo>
                      <a:pt x="97" y="70"/>
                      <a:pt x="96" y="69"/>
                      <a:pt x="95" y="68"/>
                    </a:cubicBezTo>
                    <a:cubicBezTo>
                      <a:pt x="94" y="69"/>
                      <a:pt x="93" y="70"/>
                      <a:pt x="92" y="70"/>
                    </a:cubicBezTo>
                    <a:cubicBezTo>
                      <a:pt x="91" y="71"/>
                      <a:pt x="90" y="72"/>
                      <a:pt x="89" y="72"/>
                    </a:cubicBezTo>
                    <a:cubicBezTo>
                      <a:pt x="87" y="73"/>
                      <a:pt x="86" y="73"/>
                      <a:pt x="84" y="73"/>
                    </a:cubicBezTo>
                    <a:cubicBezTo>
                      <a:pt x="81" y="73"/>
                      <a:pt x="79" y="72"/>
                      <a:pt x="77" y="70"/>
                    </a:cubicBezTo>
                    <a:cubicBezTo>
                      <a:pt x="76" y="68"/>
                      <a:pt x="75" y="65"/>
                      <a:pt x="75" y="61"/>
                    </a:cubicBezTo>
                    <a:cubicBezTo>
                      <a:pt x="75" y="24"/>
                      <a:pt x="75" y="24"/>
                      <a:pt x="75" y="24"/>
                    </a:cubicBezTo>
                    <a:cubicBezTo>
                      <a:pt x="95" y="24"/>
                      <a:pt x="95" y="24"/>
                      <a:pt x="95" y="24"/>
                    </a:cubicBezTo>
                    <a:cubicBezTo>
                      <a:pt x="95" y="18"/>
                      <a:pt x="95" y="18"/>
                      <a:pt x="95" y="18"/>
                    </a:cubicBezTo>
                    <a:lnTo>
                      <a:pt x="75" y="18"/>
                    </a:lnTo>
                    <a:close/>
                    <a:moveTo>
                      <a:pt x="39" y="62"/>
                    </a:moveTo>
                    <a:cubicBezTo>
                      <a:pt x="39" y="63"/>
                      <a:pt x="38" y="64"/>
                      <a:pt x="37" y="65"/>
                    </a:cubicBezTo>
                    <a:cubicBezTo>
                      <a:pt x="36" y="66"/>
                      <a:pt x="35" y="67"/>
                      <a:pt x="33" y="68"/>
                    </a:cubicBezTo>
                    <a:cubicBezTo>
                      <a:pt x="31" y="70"/>
                      <a:pt x="29" y="70"/>
                      <a:pt x="27" y="71"/>
                    </a:cubicBezTo>
                    <a:cubicBezTo>
                      <a:pt x="25" y="72"/>
                      <a:pt x="22" y="72"/>
                      <a:pt x="20" y="72"/>
                    </a:cubicBezTo>
                    <a:cubicBezTo>
                      <a:pt x="17" y="72"/>
                      <a:pt x="15" y="72"/>
                      <a:pt x="14" y="71"/>
                    </a:cubicBezTo>
                    <a:cubicBezTo>
                      <a:pt x="12" y="71"/>
                      <a:pt x="11" y="70"/>
                      <a:pt x="10" y="69"/>
                    </a:cubicBezTo>
                    <a:cubicBezTo>
                      <a:pt x="9" y="68"/>
                      <a:pt x="9" y="67"/>
                      <a:pt x="8" y="65"/>
                    </a:cubicBezTo>
                    <a:cubicBezTo>
                      <a:pt x="8" y="64"/>
                      <a:pt x="8" y="62"/>
                      <a:pt x="8" y="61"/>
                    </a:cubicBezTo>
                    <a:cubicBezTo>
                      <a:pt x="8" y="58"/>
                      <a:pt x="9" y="55"/>
                      <a:pt x="10" y="53"/>
                    </a:cubicBezTo>
                    <a:cubicBezTo>
                      <a:pt x="12" y="51"/>
                      <a:pt x="14" y="50"/>
                      <a:pt x="17" y="49"/>
                    </a:cubicBezTo>
                    <a:cubicBezTo>
                      <a:pt x="19" y="47"/>
                      <a:pt x="22" y="47"/>
                      <a:pt x="26" y="46"/>
                    </a:cubicBezTo>
                    <a:cubicBezTo>
                      <a:pt x="29" y="46"/>
                      <a:pt x="32" y="46"/>
                      <a:pt x="35" y="46"/>
                    </a:cubicBezTo>
                    <a:cubicBezTo>
                      <a:pt x="37" y="46"/>
                      <a:pt x="37" y="46"/>
                      <a:pt x="37" y="46"/>
                    </a:cubicBezTo>
                    <a:cubicBezTo>
                      <a:pt x="38" y="46"/>
                      <a:pt x="38" y="46"/>
                      <a:pt x="39" y="46"/>
                    </a:cubicBezTo>
                    <a:lnTo>
                      <a:pt x="39" y="62"/>
                    </a:lnTo>
                    <a:close/>
                    <a:moveTo>
                      <a:pt x="53" y="75"/>
                    </a:moveTo>
                    <a:cubicBezTo>
                      <a:pt x="52" y="74"/>
                      <a:pt x="51" y="74"/>
                      <a:pt x="50" y="74"/>
                    </a:cubicBezTo>
                    <a:cubicBezTo>
                      <a:pt x="49" y="74"/>
                      <a:pt x="48" y="73"/>
                      <a:pt x="48" y="73"/>
                    </a:cubicBezTo>
                    <a:cubicBezTo>
                      <a:pt x="47" y="72"/>
                      <a:pt x="47" y="71"/>
                      <a:pt x="46" y="70"/>
                    </a:cubicBezTo>
                    <a:cubicBezTo>
                      <a:pt x="46" y="68"/>
                      <a:pt x="46" y="66"/>
                      <a:pt x="46" y="64"/>
                    </a:cubicBezTo>
                    <a:cubicBezTo>
                      <a:pt x="46" y="39"/>
                      <a:pt x="46" y="39"/>
                      <a:pt x="46" y="39"/>
                    </a:cubicBezTo>
                    <a:cubicBezTo>
                      <a:pt x="46" y="35"/>
                      <a:pt x="45" y="32"/>
                      <a:pt x="45" y="30"/>
                    </a:cubicBezTo>
                    <a:cubicBezTo>
                      <a:pt x="44" y="27"/>
                      <a:pt x="43" y="25"/>
                      <a:pt x="41" y="23"/>
                    </a:cubicBezTo>
                    <a:cubicBezTo>
                      <a:pt x="40" y="21"/>
                      <a:pt x="38" y="20"/>
                      <a:pt x="35" y="19"/>
                    </a:cubicBezTo>
                    <a:cubicBezTo>
                      <a:pt x="32" y="18"/>
                      <a:pt x="29" y="17"/>
                      <a:pt x="25" y="17"/>
                    </a:cubicBezTo>
                    <a:cubicBezTo>
                      <a:pt x="22" y="17"/>
                      <a:pt x="19" y="18"/>
                      <a:pt x="15" y="19"/>
                    </a:cubicBezTo>
                    <a:cubicBezTo>
                      <a:pt x="12" y="19"/>
                      <a:pt x="10" y="20"/>
                      <a:pt x="7" y="21"/>
                    </a:cubicBezTo>
                    <a:cubicBezTo>
                      <a:pt x="7" y="22"/>
                      <a:pt x="6" y="22"/>
                      <a:pt x="5" y="23"/>
                    </a:cubicBezTo>
                    <a:cubicBezTo>
                      <a:pt x="4" y="23"/>
                      <a:pt x="4" y="24"/>
                      <a:pt x="4" y="25"/>
                    </a:cubicBezTo>
                    <a:cubicBezTo>
                      <a:pt x="4" y="26"/>
                      <a:pt x="5" y="27"/>
                      <a:pt x="6" y="29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9" y="27"/>
                      <a:pt x="11" y="26"/>
                      <a:pt x="14" y="25"/>
                    </a:cubicBezTo>
                    <a:cubicBezTo>
                      <a:pt x="17" y="24"/>
                      <a:pt x="20" y="24"/>
                      <a:pt x="24" y="24"/>
                    </a:cubicBezTo>
                    <a:cubicBezTo>
                      <a:pt x="27" y="24"/>
                      <a:pt x="30" y="24"/>
                      <a:pt x="31" y="25"/>
                    </a:cubicBezTo>
                    <a:cubicBezTo>
                      <a:pt x="33" y="25"/>
                      <a:pt x="35" y="26"/>
                      <a:pt x="36" y="28"/>
                    </a:cubicBezTo>
                    <a:cubicBezTo>
                      <a:pt x="37" y="29"/>
                      <a:pt x="37" y="30"/>
                      <a:pt x="38" y="32"/>
                    </a:cubicBezTo>
                    <a:cubicBezTo>
                      <a:pt x="38" y="34"/>
                      <a:pt x="39" y="36"/>
                      <a:pt x="39" y="38"/>
                    </a:cubicBezTo>
                    <a:cubicBezTo>
                      <a:pt x="39" y="41"/>
                      <a:pt x="39" y="41"/>
                      <a:pt x="39" y="41"/>
                    </a:cubicBezTo>
                    <a:cubicBezTo>
                      <a:pt x="38" y="41"/>
                      <a:pt x="37" y="41"/>
                      <a:pt x="36" y="41"/>
                    </a:cubicBezTo>
                    <a:cubicBezTo>
                      <a:pt x="35" y="41"/>
                      <a:pt x="34" y="41"/>
                      <a:pt x="33" y="41"/>
                    </a:cubicBezTo>
                    <a:cubicBezTo>
                      <a:pt x="30" y="41"/>
                      <a:pt x="26" y="41"/>
                      <a:pt x="23" y="41"/>
                    </a:cubicBezTo>
                    <a:cubicBezTo>
                      <a:pt x="19" y="42"/>
                      <a:pt x="15" y="43"/>
                      <a:pt x="12" y="44"/>
                    </a:cubicBezTo>
                    <a:cubicBezTo>
                      <a:pt x="9" y="46"/>
                      <a:pt x="6" y="48"/>
                      <a:pt x="4" y="51"/>
                    </a:cubicBezTo>
                    <a:cubicBezTo>
                      <a:pt x="1" y="54"/>
                      <a:pt x="0" y="57"/>
                      <a:pt x="0" y="61"/>
                    </a:cubicBezTo>
                    <a:cubicBezTo>
                      <a:pt x="0" y="65"/>
                      <a:pt x="1" y="68"/>
                      <a:pt x="2" y="70"/>
                    </a:cubicBezTo>
                    <a:cubicBezTo>
                      <a:pt x="3" y="72"/>
                      <a:pt x="5" y="74"/>
                      <a:pt x="7" y="75"/>
                    </a:cubicBezTo>
                    <a:cubicBezTo>
                      <a:pt x="8" y="76"/>
                      <a:pt x="10" y="77"/>
                      <a:pt x="13" y="78"/>
                    </a:cubicBezTo>
                    <a:cubicBezTo>
                      <a:pt x="15" y="78"/>
                      <a:pt x="17" y="78"/>
                      <a:pt x="18" y="78"/>
                    </a:cubicBezTo>
                    <a:cubicBezTo>
                      <a:pt x="23" y="78"/>
                      <a:pt x="27" y="78"/>
                      <a:pt x="30" y="76"/>
                    </a:cubicBezTo>
                    <a:cubicBezTo>
                      <a:pt x="33" y="74"/>
                      <a:pt x="36" y="72"/>
                      <a:pt x="39" y="70"/>
                    </a:cubicBezTo>
                    <a:cubicBezTo>
                      <a:pt x="39" y="73"/>
                      <a:pt x="40" y="75"/>
                      <a:pt x="42" y="76"/>
                    </a:cubicBezTo>
                    <a:cubicBezTo>
                      <a:pt x="43" y="77"/>
                      <a:pt x="46" y="78"/>
                      <a:pt x="48" y="78"/>
                    </a:cubicBezTo>
                    <a:cubicBezTo>
                      <a:pt x="50" y="78"/>
                      <a:pt x="51" y="78"/>
                      <a:pt x="53" y="77"/>
                    </a:cubicBezTo>
                    <a:lnTo>
                      <a:pt x="53" y="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0" name="Freeform 8"/>
              <p:cNvSpPr>
                <a:spLocks/>
              </p:cNvSpPr>
              <p:nvPr userDrawn="1"/>
            </p:nvSpPr>
            <p:spPr bwMode="auto">
              <a:xfrm>
                <a:off x="9283773" y="3069313"/>
                <a:ext cx="728663" cy="728663"/>
              </a:xfrm>
              <a:custGeom>
                <a:avLst/>
                <a:gdLst>
                  <a:gd name="T0" fmla="*/ 102 w 193"/>
                  <a:gd name="T1" fmla="*/ 117 h 193"/>
                  <a:gd name="T2" fmla="*/ 117 w 193"/>
                  <a:gd name="T3" fmla="*/ 102 h 193"/>
                  <a:gd name="T4" fmla="*/ 193 w 193"/>
                  <a:gd name="T5" fmla="*/ 102 h 193"/>
                  <a:gd name="T6" fmla="*/ 193 w 193"/>
                  <a:gd name="T7" fmla="*/ 8 h 193"/>
                  <a:gd name="T8" fmla="*/ 185 w 193"/>
                  <a:gd name="T9" fmla="*/ 0 h 193"/>
                  <a:gd name="T10" fmla="*/ 8 w 193"/>
                  <a:gd name="T11" fmla="*/ 0 h 193"/>
                  <a:gd name="T12" fmla="*/ 0 w 193"/>
                  <a:gd name="T13" fmla="*/ 8 h 193"/>
                  <a:gd name="T14" fmla="*/ 0 w 193"/>
                  <a:gd name="T15" fmla="*/ 186 h 193"/>
                  <a:gd name="T16" fmla="*/ 8 w 193"/>
                  <a:gd name="T17" fmla="*/ 193 h 193"/>
                  <a:gd name="T18" fmla="*/ 102 w 193"/>
                  <a:gd name="T19" fmla="*/ 193 h 193"/>
                  <a:gd name="T20" fmla="*/ 102 w 193"/>
                  <a:gd name="T21" fmla="*/ 11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3" h="193">
                    <a:moveTo>
                      <a:pt x="102" y="117"/>
                    </a:moveTo>
                    <a:cubicBezTo>
                      <a:pt x="102" y="107"/>
                      <a:pt x="109" y="102"/>
                      <a:pt x="117" y="102"/>
                    </a:cubicBezTo>
                    <a:cubicBezTo>
                      <a:pt x="193" y="102"/>
                      <a:pt x="193" y="102"/>
                      <a:pt x="193" y="102"/>
                    </a:cubicBezTo>
                    <a:cubicBezTo>
                      <a:pt x="193" y="8"/>
                      <a:pt x="193" y="8"/>
                      <a:pt x="193" y="8"/>
                    </a:cubicBezTo>
                    <a:cubicBezTo>
                      <a:pt x="193" y="8"/>
                      <a:pt x="193" y="0"/>
                      <a:pt x="185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0" y="0"/>
                      <a:pt x="0" y="8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0" y="186"/>
                      <a:pt x="0" y="193"/>
                      <a:pt x="8" y="193"/>
                    </a:cubicBezTo>
                    <a:cubicBezTo>
                      <a:pt x="102" y="193"/>
                      <a:pt x="102" y="193"/>
                      <a:pt x="102" y="193"/>
                    </a:cubicBezTo>
                    <a:lnTo>
                      <a:pt x="102" y="1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1" name="Freeform 9"/>
              <p:cNvSpPr>
                <a:spLocks noEditPoints="1"/>
              </p:cNvSpPr>
              <p:nvPr userDrawn="1"/>
            </p:nvSpPr>
            <p:spPr bwMode="auto">
              <a:xfrm>
                <a:off x="9694935" y="3480476"/>
                <a:ext cx="585788" cy="585788"/>
              </a:xfrm>
              <a:custGeom>
                <a:avLst/>
                <a:gdLst>
                  <a:gd name="T0" fmla="*/ 112 w 155"/>
                  <a:gd name="T1" fmla="*/ 107 h 155"/>
                  <a:gd name="T2" fmla="*/ 107 w 155"/>
                  <a:gd name="T3" fmla="*/ 112 h 155"/>
                  <a:gd name="T4" fmla="*/ 48 w 155"/>
                  <a:gd name="T5" fmla="*/ 112 h 155"/>
                  <a:gd name="T6" fmla="*/ 43 w 155"/>
                  <a:gd name="T7" fmla="*/ 107 h 155"/>
                  <a:gd name="T8" fmla="*/ 43 w 155"/>
                  <a:gd name="T9" fmla="*/ 48 h 155"/>
                  <a:gd name="T10" fmla="*/ 48 w 155"/>
                  <a:gd name="T11" fmla="*/ 43 h 155"/>
                  <a:gd name="T12" fmla="*/ 107 w 155"/>
                  <a:gd name="T13" fmla="*/ 43 h 155"/>
                  <a:gd name="T14" fmla="*/ 112 w 155"/>
                  <a:gd name="T15" fmla="*/ 48 h 155"/>
                  <a:gd name="T16" fmla="*/ 112 w 155"/>
                  <a:gd name="T17" fmla="*/ 107 h 155"/>
                  <a:gd name="T18" fmla="*/ 147 w 155"/>
                  <a:gd name="T19" fmla="*/ 0 h 155"/>
                  <a:gd name="T20" fmla="*/ 8 w 155"/>
                  <a:gd name="T21" fmla="*/ 0 h 155"/>
                  <a:gd name="T22" fmla="*/ 0 w 155"/>
                  <a:gd name="T23" fmla="*/ 8 h 155"/>
                  <a:gd name="T24" fmla="*/ 0 w 155"/>
                  <a:gd name="T25" fmla="*/ 147 h 155"/>
                  <a:gd name="T26" fmla="*/ 8 w 155"/>
                  <a:gd name="T27" fmla="*/ 155 h 155"/>
                  <a:gd name="T28" fmla="*/ 147 w 155"/>
                  <a:gd name="T29" fmla="*/ 155 h 155"/>
                  <a:gd name="T30" fmla="*/ 155 w 155"/>
                  <a:gd name="T31" fmla="*/ 147 h 155"/>
                  <a:gd name="T32" fmla="*/ 155 w 155"/>
                  <a:gd name="T33" fmla="*/ 8 h 155"/>
                  <a:gd name="T34" fmla="*/ 147 w 155"/>
                  <a:gd name="T35" fmla="*/ 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5" h="155">
                    <a:moveTo>
                      <a:pt x="112" y="107"/>
                    </a:moveTo>
                    <a:cubicBezTo>
                      <a:pt x="112" y="112"/>
                      <a:pt x="107" y="112"/>
                      <a:pt x="107" y="112"/>
                    </a:cubicBezTo>
                    <a:cubicBezTo>
                      <a:pt x="48" y="112"/>
                      <a:pt x="48" y="112"/>
                      <a:pt x="48" y="112"/>
                    </a:cubicBezTo>
                    <a:cubicBezTo>
                      <a:pt x="43" y="112"/>
                      <a:pt x="43" y="107"/>
                      <a:pt x="43" y="107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3" y="43"/>
                      <a:pt x="48" y="43"/>
                      <a:pt x="48" y="43"/>
                    </a:cubicBezTo>
                    <a:cubicBezTo>
                      <a:pt x="107" y="43"/>
                      <a:pt x="107" y="43"/>
                      <a:pt x="107" y="43"/>
                    </a:cubicBezTo>
                    <a:cubicBezTo>
                      <a:pt x="112" y="43"/>
                      <a:pt x="112" y="48"/>
                      <a:pt x="112" y="48"/>
                    </a:cubicBezTo>
                    <a:lnTo>
                      <a:pt x="112" y="107"/>
                    </a:lnTo>
                    <a:close/>
                    <a:moveTo>
                      <a:pt x="147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0" y="0"/>
                      <a:pt x="0" y="8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0" y="147"/>
                      <a:pt x="0" y="155"/>
                      <a:pt x="8" y="155"/>
                    </a:cubicBezTo>
                    <a:cubicBezTo>
                      <a:pt x="147" y="155"/>
                      <a:pt x="147" y="155"/>
                      <a:pt x="147" y="155"/>
                    </a:cubicBezTo>
                    <a:cubicBezTo>
                      <a:pt x="147" y="155"/>
                      <a:pt x="155" y="155"/>
                      <a:pt x="155" y="147"/>
                    </a:cubicBezTo>
                    <a:cubicBezTo>
                      <a:pt x="155" y="8"/>
                      <a:pt x="155" y="8"/>
                      <a:pt x="155" y="8"/>
                    </a:cubicBezTo>
                    <a:cubicBezTo>
                      <a:pt x="155" y="8"/>
                      <a:pt x="155" y="0"/>
                      <a:pt x="14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2" name="Rectangle 10"/>
              <p:cNvSpPr>
                <a:spLocks noChangeArrowheads="1"/>
              </p:cNvSpPr>
              <p:nvPr userDrawn="1"/>
            </p:nvSpPr>
            <p:spPr bwMode="auto">
              <a:xfrm>
                <a:off x="9963223" y="3748763"/>
                <a:ext cx="49213" cy="492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pic>
          <p:nvPicPr>
            <p:cNvPr id="39" name="Grafik 3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7448" y="-1678"/>
              <a:ext cx="1835953" cy="1124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33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8000"/>
    </mc:Choice>
    <mc:Fallback xmlns="">
      <p:transition spd="slow" advClick="0" advTm="8000"/>
    </mc:Fallback>
  </mc:AlternateContent>
  <p:extLst>
    <p:ext uri="{DCECCB84-F9BA-43D5-87BE-67443E8EF086}">
      <p15:sldGuideLst xmlns:p15="http://schemas.microsoft.com/office/powerpoint/2012/main">
        <p15:guide id="5" pos="4838">
          <p15:clr>
            <a:srgbClr val="5ACBF0"/>
          </p15:clr>
        </p15:guide>
        <p15:guide id="6" pos="4294">
          <p15:clr>
            <a:srgbClr val="5ACBF0"/>
          </p15:clr>
        </p15:guide>
        <p15:guide id="7" pos="4566">
          <p15:clr>
            <a:srgbClr val="5ACBF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FP Text+Bild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/>
          <p:cNvSpPr/>
          <p:nvPr userDrawn="1"/>
        </p:nvSpPr>
        <p:spPr>
          <a:xfrm>
            <a:off x="7248525" y="0"/>
            <a:ext cx="494347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l"/>
            <a:endParaRPr lang="de-DE" dirty="0">
              <a:solidFill>
                <a:srgbClr val="434343"/>
              </a:solidFill>
            </a:endParaRP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442913" y="692150"/>
            <a:ext cx="6373811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3200">
                <a:solidFill>
                  <a:srgbClr val="009BA4"/>
                </a:solidFill>
              </a:defRPr>
            </a:lvl1pPr>
          </a:lstStyle>
          <a:p>
            <a:r>
              <a:rPr lang="de-DE" dirty="0"/>
              <a:t>Überschrift einfügen</a:t>
            </a:r>
          </a:p>
        </p:txBody>
      </p:sp>
      <p:sp>
        <p:nvSpPr>
          <p:cNvPr id="41" name="Textplatzhalter 5"/>
          <p:cNvSpPr>
            <a:spLocks noGrp="1"/>
          </p:cNvSpPr>
          <p:nvPr>
            <p:ph type="body" sz="quarter" idx="15"/>
          </p:nvPr>
        </p:nvSpPr>
        <p:spPr>
          <a:xfrm>
            <a:off x="7680326" y="6111387"/>
            <a:ext cx="4068762" cy="246221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182563" indent="-182563">
              <a:buClrTx/>
              <a:defRPr>
                <a:solidFill>
                  <a:schemeClr val="bg1"/>
                </a:solidFill>
                <a:latin typeface="+mj-lt"/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4">
                  <a:lumMod val="40000"/>
                  <a:lumOff val="60000"/>
                </a:schemeClr>
              </a:buClr>
              <a:defRPr>
                <a:solidFill>
                  <a:schemeClr val="accent4">
                    <a:lumMod val="40000"/>
                    <a:lumOff val="60000"/>
                  </a:schemeClr>
                </a:solidFill>
              </a:defRPr>
            </a:lvl4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16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40041" y="405673"/>
            <a:ext cx="6376683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Präsentationstitel oder Kapitelüberschrift einfügen</a:t>
            </a:r>
          </a:p>
        </p:txBody>
      </p:sp>
      <p:sp>
        <p:nvSpPr>
          <p:cNvPr id="17" name="Rechteck 16"/>
          <p:cNvSpPr/>
          <p:nvPr userDrawn="1"/>
        </p:nvSpPr>
        <p:spPr>
          <a:xfrm>
            <a:off x="327831" y="0"/>
            <a:ext cx="36000" cy="549275"/>
          </a:xfrm>
          <a:prstGeom prst="rect">
            <a:avLst/>
          </a:prstGeom>
          <a:solidFill>
            <a:srgbClr val="009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l"/>
            <a:endParaRPr lang="de-DE" dirty="0">
              <a:solidFill>
                <a:srgbClr val="434343"/>
              </a:solidFill>
            </a:endParaRPr>
          </a:p>
        </p:txBody>
      </p:sp>
      <p:sp>
        <p:nvSpPr>
          <p:cNvPr id="19" name="Bildplatzhalter 4"/>
          <p:cNvSpPr>
            <a:spLocks noGrp="1"/>
          </p:cNvSpPr>
          <p:nvPr>
            <p:ph type="pic" sz="quarter" idx="16" hasCustomPrompt="1"/>
          </p:nvPr>
        </p:nvSpPr>
        <p:spPr>
          <a:xfrm>
            <a:off x="7680326" y="1412875"/>
            <a:ext cx="4068762" cy="45538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lIns="0" tIns="0" anchor="ctr">
            <a:normAutofit/>
          </a:bodyPr>
          <a:lstStyle>
            <a:lvl1pPr marL="0" indent="0" algn="ctr">
              <a:buNone/>
              <a:defRPr sz="24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de-DE" dirty="0"/>
              <a:t>Hier Bild</a:t>
            </a:r>
            <a:br>
              <a:rPr lang="de-DE" dirty="0"/>
            </a:br>
            <a:r>
              <a:rPr lang="de-DE" dirty="0"/>
              <a:t>einfügen </a:t>
            </a:r>
          </a:p>
        </p:txBody>
      </p:sp>
      <p:sp>
        <p:nvSpPr>
          <p:cNvPr id="21" name="Textplatzhalt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40041" y="6117031"/>
            <a:ext cx="6376683" cy="19169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Quelle</a:t>
            </a:r>
          </a:p>
        </p:txBody>
      </p:sp>
      <p:sp>
        <p:nvSpPr>
          <p:cNvPr id="23" name="Fußzeilenplatzhalter 4"/>
          <p:cNvSpPr txBox="1">
            <a:spLocks/>
          </p:cNvSpPr>
          <p:nvPr userDrawn="1"/>
        </p:nvSpPr>
        <p:spPr>
          <a:xfrm>
            <a:off x="852333" y="6615953"/>
            <a:ext cx="6396192" cy="242047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105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│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© atene KOM GmbH 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│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www.atenekom.eu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│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Alle Rechte vorbehalten. Jegliche Verwertung bedarf der schriftlichen Zustimmung des Urhebers.</a:t>
            </a:r>
          </a:p>
          <a:p>
            <a:pPr algn="l"/>
            <a:endParaRPr lang="de-DE" sz="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78309" y="6615953"/>
            <a:ext cx="570778" cy="24204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7" name="Datumsplatzhalter 3">
            <a:extLst>
              <a:ext uri="{FF2B5EF4-FFF2-40B4-BE49-F238E27FC236}">
                <a16:creationId xmlns:a16="http://schemas.microsoft.com/office/drawing/2014/main" id="{77738F2C-D1F6-4875-A9D6-CEC9E96E7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5449" y="6615953"/>
            <a:ext cx="636021" cy="24204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B915B840-F275-44C5-BEDC-4FB3F4DA88B2}" type="datetime1">
              <a:rPr lang="de-DE" smtClean="0"/>
              <a:pPr/>
              <a:t>20.07.2022</a:t>
            </a:fld>
            <a:endParaRPr lang="de-DE" dirty="0"/>
          </a:p>
        </p:txBody>
      </p:sp>
      <p:sp>
        <p:nvSpPr>
          <p:cNvPr id="24" name="Ellipse 23"/>
          <p:cNvSpPr/>
          <p:nvPr userDrawn="1"/>
        </p:nvSpPr>
        <p:spPr>
          <a:xfrm>
            <a:off x="-1098047" y="443420"/>
            <a:ext cx="925182" cy="92518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50" b="0" dirty="0">
                <a:solidFill>
                  <a:schemeClr val="bg1"/>
                </a:solidFill>
              </a:rPr>
              <a:t>Überschrift</a:t>
            </a:r>
          </a:p>
          <a:p>
            <a:pPr algn="ctr"/>
            <a:r>
              <a:rPr lang="de-DE" sz="1050" b="1" u="sng" dirty="0">
                <a:solidFill>
                  <a:schemeClr val="bg1"/>
                </a:solidFill>
              </a:rPr>
              <a:t>nicht</a:t>
            </a:r>
            <a:r>
              <a:rPr lang="de-DE" sz="1050" b="0" dirty="0">
                <a:solidFill>
                  <a:schemeClr val="bg1"/>
                </a:solidFill>
              </a:rPr>
              <a:t> auf „fett/bold“ stellen.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8"/>
          </p:nvPr>
        </p:nvSpPr>
        <p:spPr>
          <a:xfrm>
            <a:off x="442913" y="1412875"/>
            <a:ext cx="6373812" cy="4895850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20" name="Textplatzhalter 5"/>
          <p:cNvSpPr>
            <a:spLocks noGrp="1"/>
          </p:cNvSpPr>
          <p:nvPr>
            <p:ph type="body" sz="quarter" idx="19" hasCustomPrompt="1"/>
          </p:nvPr>
        </p:nvSpPr>
        <p:spPr>
          <a:xfrm>
            <a:off x="12623801" y="6154837"/>
            <a:ext cx="551915" cy="1538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/>
              <a:t>Quelle</a:t>
            </a:r>
          </a:p>
        </p:txBody>
      </p:sp>
      <p:grpSp>
        <p:nvGrpSpPr>
          <p:cNvPr id="22" name="Gruppieren 21"/>
          <p:cNvGrpSpPr>
            <a:grpSpLocks noChangeAspect="1"/>
          </p:cNvGrpSpPr>
          <p:nvPr userDrawn="1"/>
        </p:nvGrpSpPr>
        <p:grpSpPr>
          <a:xfrm>
            <a:off x="10847132" y="225425"/>
            <a:ext cx="1025655" cy="689726"/>
            <a:chOff x="8002660" y="3069313"/>
            <a:chExt cx="2278063" cy="1531938"/>
          </a:xfrm>
          <a:solidFill>
            <a:schemeClr val="bg2"/>
          </a:solidFill>
        </p:grpSpPr>
        <p:sp>
          <p:nvSpPr>
            <p:cNvPr id="28" name="Freeform 5"/>
            <p:cNvSpPr>
              <a:spLocks noEditPoints="1"/>
            </p:cNvSpPr>
            <p:nvPr userDrawn="1"/>
          </p:nvSpPr>
          <p:spPr bwMode="auto">
            <a:xfrm>
              <a:off x="8520185" y="4359951"/>
              <a:ext cx="1492250" cy="241300"/>
            </a:xfrm>
            <a:custGeom>
              <a:avLst/>
              <a:gdLst>
                <a:gd name="T0" fmla="*/ 386 w 395"/>
                <a:gd name="T1" fmla="*/ 17 h 64"/>
                <a:gd name="T2" fmla="*/ 376 w 395"/>
                <a:gd name="T3" fmla="*/ 17 h 64"/>
                <a:gd name="T4" fmla="*/ 382 w 395"/>
                <a:gd name="T5" fmla="*/ 50 h 64"/>
                <a:gd name="T6" fmla="*/ 395 w 395"/>
                <a:gd name="T7" fmla="*/ 22 h 64"/>
                <a:gd name="T8" fmla="*/ 359 w 395"/>
                <a:gd name="T9" fmla="*/ 23 h 64"/>
                <a:gd name="T10" fmla="*/ 338 w 395"/>
                <a:gd name="T11" fmla="*/ 26 h 64"/>
                <a:gd name="T12" fmla="*/ 365 w 395"/>
                <a:gd name="T13" fmla="*/ 48 h 64"/>
                <a:gd name="T14" fmla="*/ 358 w 395"/>
                <a:gd name="T15" fmla="*/ 46 h 64"/>
                <a:gd name="T16" fmla="*/ 325 w 395"/>
                <a:gd name="T17" fmla="*/ 55 h 64"/>
                <a:gd name="T18" fmla="*/ 319 w 395"/>
                <a:gd name="T19" fmla="*/ 48 h 64"/>
                <a:gd name="T20" fmla="*/ 309 w 395"/>
                <a:gd name="T21" fmla="*/ 25 h 64"/>
                <a:gd name="T22" fmla="*/ 318 w 395"/>
                <a:gd name="T23" fmla="*/ 16 h 64"/>
                <a:gd name="T24" fmla="*/ 303 w 395"/>
                <a:gd name="T25" fmla="*/ 44 h 64"/>
                <a:gd name="T26" fmla="*/ 322 w 395"/>
                <a:gd name="T27" fmla="*/ 63 h 64"/>
                <a:gd name="T28" fmla="*/ 307 w 395"/>
                <a:gd name="T29" fmla="*/ 40 h 64"/>
                <a:gd name="T30" fmla="*/ 326 w 395"/>
                <a:gd name="T31" fmla="*/ 21 h 64"/>
                <a:gd name="T32" fmla="*/ 287 w 395"/>
                <a:gd name="T33" fmla="*/ 10 h 64"/>
                <a:gd name="T34" fmla="*/ 277 w 395"/>
                <a:gd name="T35" fmla="*/ 9 h 64"/>
                <a:gd name="T36" fmla="*/ 277 w 395"/>
                <a:gd name="T37" fmla="*/ 35 h 64"/>
                <a:gd name="T38" fmla="*/ 273 w 395"/>
                <a:gd name="T39" fmla="*/ 17 h 64"/>
                <a:gd name="T40" fmla="*/ 272 w 395"/>
                <a:gd name="T41" fmla="*/ 22 h 64"/>
                <a:gd name="T42" fmla="*/ 270 w 395"/>
                <a:gd name="T43" fmla="*/ 33 h 64"/>
                <a:gd name="T44" fmla="*/ 288 w 395"/>
                <a:gd name="T45" fmla="*/ 50 h 64"/>
                <a:gd name="T46" fmla="*/ 260 w 395"/>
                <a:gd name="T47" fmla="*/ 17 h 64"/>
                <a:gd name="T48" fmla="*/ 247 w 395"/>
                <a:gd name="T49" fmla="*/ 17 h 64"/>
                <a:gd name="T50" fmla="*/ 242 w 395"/>
                <a:gd name="T51" fmla="*/ 50 h 64"/>
                <a:gd name="T52" fmla="*/ 253 w 395"/>
                <a:gd name="T53" fmla="*/ 22 h 64"/>
                <a:gd name="T54" fmla="*/ 260 w 395"/>
                <a:gd name="T55" fmla="*/ 18 h 64"/>
                <a:gd name="T56" fmla="*/ 223 w 395"/>
                <a:gd name="T57" fmla="*/ 39 h 64"/>
                <a:gd name="T58" fmla="*/ 223 w 395"/>
                <a:gd name="T59" fmla="*/ 7 h 64"/>
                <a:gd name="T60" fmla="*/ 201 w 395"/>
                <a:gd name="T61" fmla="*/ 16 h 64"/>
                <a:gd name="T62" fmla="*/ 195 w 395"/>
                <a:gd name="T63" fmla="*/ 16 h 64"/>
                <a:gd name="T64" fmla="*/ 196 w 395"/>
                <a:gd name="T65" fmla="*/ 45 h 64"/>
                <a:gd name="T66" fmla="*/ 211 w 395"/>
                <a:gd name="T67" fmla="*/ 48 h 64"/>
                <a:gd name="T68" fmla="*/ 202 w 395"/>
                <a:gd name="T69" fmla="*/ 44 h 64"/>
                <a:gd name="T70" fmla="*/ 230 w 395"/>
                <a:gd name="T71" fmla="*/ 51 h 64"/>
                <a:gd name="T72" fmla="*/ 183 w 395"/>
                <a:gd name="T73" fmla="*/ 18 h 64"/>
                <a:gd name="T74" fmla="*/ 164 w 395"/>
                <a:gd name="T75" fmla="*/ 31 h 64"/>
                <a:gd name="T76" fmla="*/ 158 w 395"/>
                <a:gd name="T77" fmla="*/ 50 h 64"/>
                <a:gd name="T78" fmla="*/ 178 w 395"/>
                <a:gd name="T79" fmla="*/ 50 h 64"/>
                <a:gd name="T80" fmla="*/ 125 w 395"/>
                <a:gd name="T81" fmla="*/ 30 h 64"/>
                <a:gd name="T82" fmla="*/ 145 w 395"/>
                <a:gd name="T83" fmla="*/ 20 h 64"/>
                <a:gd name="T84" fmla="*/ 135 w 395"/>
                <a:gd name="T85" fmla="*/ 51 h 64"/>
                <a:gd name="T86" fmla="*/ 147 w 395"/>
                <a:gd name="T87" fmla="*/ 44 h 64"/>
                <a:gd name="T88" fmla="*/ 125 w 395"/>
                <a:gd name="T89" fmla="*/ 35 h 64"/>
                <a:gd name="T90" fmla="*/ 106 w 395"/>
                <a:gd name="T91" fmla="*/ 10 h 64"/>
                <a:gd name="T92" fmla="*/ 104 w 395"/>
                <a:gd name="T93" fmla="*/ 16 h 64"/>
                <a:gd name="T94" fmla="*/ 96 w 395"/>
                <a:gd name="T95" fmla="*/ 59 h 64"/>
                <a:gd name="T96" fmla="*/ 104 w 395"/>
                <a:gd name="T97" fmla="*/ 63 h 64"/>
                <a:gd name="T98" fmla="*/ 70 w 395"/>
                <a:gd name="T99" fmla="*/ 42 h 64"/>
                <a:gd name="T100" fmla="*/ 88 w 395"/>
                <a:gd name="T101" fmla="*/ 33 h 64"/>
                <a:gd name="T102" fmla="*/ 62 w 395"/>
                <a:gd name="T103" fmla="*/ 41 h 64"/>
                <a:gd name="T104" fmla="*/ 56 w 395"/>
                <a:gd name="T105" fmla="*/ 17 h 64"/>
                <a:gd name="T106" fmla="*/ 43 w 395"/>
                <a:gd name="T107" fmla="*/ 22 h 64"/>
                <a:gd name="T108" fmla="*/ 37 w 395"/>
                <a:gd name="T109" fmla="*/ 50 h 64"/>
                <a:gd name="T110" fmla="*/ 45 w 395"/>
                <a:gd name="T111" fmla="*/ 25 h 64"/>
                <a:gd name="T112" fmla="*/ 56 w 395"/>
                <a:gd name="T113" fmla="*/ 21 h 64"/>
                <a:gd name="T114" fmla="*/ 15 w 395"/>
                <a:gd name="T115" fmla="*/ 9 h 64"/>
                <a:gd name="T116" fmla="*/ 12 w 395"/>
                <a:gd name="T117" fmla="*/ 4 h 64"/>
                <a:gd name="T118" fmla="*/ 5 w 395"/>
                <a:gd name="T119" fmla="*/ 5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95" h="64">
                  <a:moveTo>
                    <a:pt x="395" y="18"/>
                  </a:moveTo>
                  <a:cubicBezTo>
                    <a:pt x="395" y="18"/>
                    <a:pt x="395" y="17"/>
                    <a:pt x="395" y="17"/>
                  </a:cubicBezTo>
                  <a:cubicBezTo>
                    <a:pt x="395" y="17"/>
                    <a:pt x="395" y="17"/>
                    <a:pt x="395" y="17"/>
                  </a:cubicBezTo>
                  <a:cubicBezTo>
                    <a:pt x="395" y="17"/>
                    <a:pt x="395" y="17"/>
                    <a:pt x="395" y="17"/>
                  </a:cubicBezTo>
                  <a:cubicBezTo>
                    <a:pt x="395" y="16"/>
                    <a:pt x="394" y="16"/>
                    <a:pt x="394" y="16"/>
                  </a:cubicBezTo>
                  <a:cubicBezTo>
                    <a:pt x="394" y="16"/>
                    <a:pt x="393" y="16"/>
                    <a:pt x="393" y="16"/>
                  </a:cubicBezTo>
                  <a:cubicBezTo>
                    <a:pt x="392" y="16"/>
                    <a:pt x="392" y="16"/>
                    <a:pt x="392" y="16"/>
                  </a:cubicBezTo>
                  <a:cubicBezTo>
                    <a:pt x="391" y="16"/>
                    <a:pt x="391" y="16"/>
                    <a:pt x="390" y="16"/>
                  </a:cubicBezTo>
                  <a:cubicBezTo>
                    <a:pt x="390" y="16"/>
                    <a:pt x="389" y="16"/>
                    <a:pt x="388" y="16"/>
                  </a:cubicBezTo>
                  <a:cubicBezTo>
                    <a:pt x="388" y="16"/>
                    <a:pt x="387" y="16"/>
                    <a:pt x="386" y="17"/>
                  </a:cubicBezTo>
                  <a:cubicBezTo>
                    <a:pt x="386" y="17"/>
                    <a:pt x="385" y="18"/>
                    <a:pt x="384" y="19"/>
                  </a:cubicBezTo>
                  <a:cubicBezTo>
                    <a:pt x="383" y="20"/>
                    <a:pt x="382" y="21"/>
                    <a:pt x="382" y="22"/>
                  </a:cubicBezTo>
                  <a:cubicBezTo>
                    <a:pt x="382" y="17"/>
                    <a:pt x="382" y="17"/>
                    <a:pt x="382" y="17"/>
                  </a:cubicBezTo>
                  <a:cubicBezTo>
                    <a:pt x="382" y="17"/>
                    <a:pt x="382" y="17"/>
                    <a:pt x="381" y="17"/>
                  </a:cubicBezTo>
                  <a:cubicBezTo>
                    <a:pt x="381" y="17"/>
                    <a:pt x="381" y="16"/>
                    <a:pt x="381" y="16"/>
                  </a:cubicBezTo>
                  <a:cubicBezTo>
                    <a:pt x="381" y="16"/>
                    <a:pt x="381" y="16"/>
                    <a:pt x="380" y="16"/>
                  </a:cubicBezTo>
                  <a:cubicBezTo>
                    <a:pt x="380" y="16"/>
                    <a:pt x="379" y="16"/>
                    <a:pt x="379" y="16"/>
                  </a:cubicBezTo>
                  <a:cubicBezTo>
                    <a:pt x="378" y="16"/>
                    <a:pt x="378" y="16"/>
                    <a:pt x="378" y="16"/>
                  </a:cubicBezTo>
                  <a:cubicBezTo>
                    <a:pt x="377" y="16"/>
                    <a:pt x="377" y="16"/>
                    <a:pt x="377" y="16"/>
                  </a:cubicBezTo>
                  <a:cubicBezTo>
                    <a:pt x="377" y="16"/>
                    <a:pt x="376" y="17"/>
                    <a:pt x="376" y="17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376" y="50"/>
                    <a:pt x="376" y="50"/>
                    <a:pt x="376" y="50"/>
                  </a:cubicBezTo>
                  <a:cubicBezTo>
                    <a:pt x="376" y="50"/>
                    <a:pt x="376" y="50"/>
                    <a:pt x="376" y="50"/>
                  </a:cubicBezTo>
                  <a:cubicBezTo>
                    <a:pt x="376" y="50"/>
                    <a:pt x="377" y="50"/>
                    <a:pt x="377" y="50"/>
                  </a:cubicBezTo>
                  <a:cubicBezTo>
                    <a:pt x="377" y="51"/>
                    <a:pt x="377" y="51"/>
                    <a:pt x="378" y="51"/>
                  </a:cubicBezTo>
                  <a:cubicBezTo>
                    <a:pt x="378" y="51"/>
                    <a:pt x="379" y="51"/>
                    <a:pt x="379" y="51"/>
                  </a:cubicBezTo>
                  <a:cubicBezTo>
                    <a:pt x="380" y="51"/>
                    <a:pt x="380" y="51"/>
                    <a:pt x="381" y="51"/>
                  </a:cubicBezTo>
                  <a:cubicBezTo>
                    <a:pt x="381" y="51"/>
                    <a:pt x="381" y="51"/>
                    <a:pt x="382" y="50"/>
                  </a:cubicBezTo>
                  <a:cubicBezTo>
                    <a:pt x="382" y="50"/>
                    <a:pt x="382" y="50"/>
                    <a:pt x="382" y="50"/>
                  </a:cubicBezTo>
                  <a:cubicBezTo>
                    <a:pt x="382" y="50"/>
                    <a:pt x="382" y="50"/>
                    <a:pt x="382" y="50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3" y="27"/>
                    <a:pt x="384" y="26"/>
                    <a:pt x="384" y="25"/>
                  </a:cubicBezTo>
                  <a:cubicBezTo>
                    <a:pt x="385" y="24"/>
                    <a:pt x="386" y="23"/>
                    <a:pt x="386" y="23"/>
                  </a:cubicBezTo>
                  <a:cubicBezTo>
                    <a:pt x="387" y="22"/>
                    <a:pt x="388" y="22"/>
                    <a:pt x="388" y="22"/>
                  </a:cubicBezTo>
                  <a:cubicBezTo>
                    <a:pt x="389" y="21"/>
                    <a:pt x="389" y="21"/>
                    <a:pt x="390" y="21"/>
                  </a:cubicBezTo>
                  <a:cubicBezTo>
                    <a:pt x="391" y="21"/>
                    <a:pt x="391" y="21"/>
                    <a:pt x="391" y="21"/>
                  </a:cubicBezTo>
                  <a:cubicBezTo>
                    <a:pt x="392" y="21"/>
                    <a:pt x="392" y="22"/>
                    <a:pt x="393" y="22"/>
                  </a:cubicBezTo>
                  <a:cubicBezTo>
                    <a:pt x="393" y="22"/>
                    <a:pt x="393" y="22"/>
                    <a:pt x="394" y="22"/>
                  </a:cubicBezTo>
                  <a:cubicBezTo>
                    <a:pt x="394" y="22"/>
                    <a:pt x="394" y="22"/>
                    <a:pt x="394" y="22"/>
                  </a:cubicBezTo>
                  <a:cubicBezTo>
                    <a:pt x="394" y="22"/>
                    <a:pt x="395" y="22"/>
                    <a:pt x="395" y="22"/>
                  </a:cubicBezTo>
                  <a:cubicBezTo>
                    <a:pt x="395" y="22"/>
                    <a:pt x="395" y="22"/>
                    <a:pt x="395" y="21"/>
                  </a:cubicBezTo>
                  <a:cubicBezTo>
                    <a:pt x="395" y="21"/>
                    <a:pt x="395" y="21"/>
                    <a:pt x="395" y="21"/>
                  </a:cubicBezTo>
                  <a:cubicBezTo>
                    <a:pt x="395" y="20"/>
                    <a:pt x="395" y="20"/>
                    <a:pt x="395" y="19"/>
                  </a:cubicBezTo>
                  <a:cubicBezTo>
                    <a:pt x="395" y="19"/>
                    <a:pt x="395" y="18"/>
                    <a:pt x="395" y="18"/>
                  </a:cubicBezTo>
                  <a:moveTo>
                    <a:pt x="343" y="30"/>
                  </a:moveTo>
                  <a:cubicBezTo>
                    <a:pt x="343" y="29"/>
                    <a:pt x="343" y="28"/>
                    <a:pt x="344" y="26"/>
                  </a:cubicBezTo>
                  <a:cubicBezTo>
                    <a:pt x="344" y="25"/>
                    <a:pt x="345" y="24"/>
                    <a:pt x="345" y="23"/>
                  </a:cubicBezTo>
                  <a:cubicBezTo>
                    <a:pt x="346" y="22"/>
                    <a:pt x="347" y="22"/>
                    <a:pt x="348" y="21"/>
                  </a:cubicBezTo>
                  <a:cubicBezTo>
                    <a:pt x="349" y="20"/>
                    <a:pt x="351" y="20"/>
                    <a:pt x="352" y="20"/>
                  </a:cubicBezTo>
                  <a:cubicBezTo>
                    <a:pt x="355" y="20"/>
                    <a:pt x="357" y="21"/>
                    <a:pt x="359" y="23"/>
                  </a:cubicBezTo>
                  <a:cubicBezTo>
                    <a:pt x="360" y="25"/>
                    <a:pt x="361" y="27"/>
                    <a:pt x="361" y="30"/>
                  </a:cubicBezTo>
                  <a:lnTo>
                    <a:pt x="343" y="30"/>
                  </a:lnTo>
                  <a:close/>
                  <a:moveTo>
                    <a:pt x="367" y="31"/>
                  </a:moveTo>
                  <a:cubicBezTo>
                    <a:pt x="367" y="29"/>
                    <a:pt x="366" y="27"/>
                    <a:pt x="366" y="25"/>
                  </a:cubicBezTo>
                  <a:cubicBezTo>
                    <a:pt x="365" y="23"/>
                    <a:pt x="364" y="21"/>
                    <a:pt x="363" y="20"/>
                  </a:cubicBezTo>
                  <a:cubicBezTo>
                    <a:pt x="362" y="19"/>
                    <a:pt x="361" y="18"/>
                    <a:pt x="359" y="17"/>
                  </a:cubicBezTo>
                  <a:cubicBezTo>
                    <a:pt x="357" y="16"/>
                    <a:pt x="355" y="16"/>
                    <a:pt x="352" y="16"/>
                  </a:cubicBezTo>
                  <a:cubicBezTo>
                    <a:pt x="350" y="16"/>
                    <a:pt x="348" y="16"/>
                    <a:pt x="346" y="17"/>
                  </a:cubicBezTo>
                  <a:cubicBezTo>
                    <a:pt x="344" y="18"/>
                    <a:pt x="342" y="19"/>
                    <a:pt x="341" y="20"/>
                  </a:cubicBezTo>
                  <a:cubicBezTo>
                    <a:pt x="340" y="22"/>
                    <a:pt x="339" y="24"/>
                    <a:pt x="338" y="26"/>
                  </a:cubicBezTo>
                  <a:cubicBezTo>
                    <a:pt x="337" y="28"/>
                    <a:pt x="337" y="31"/>
                    <a:pt x="337" y="34"/>
                  </a:cubicBezTo>
                  <a:cubicBezTo>
                    <a:pt x="337" y="36"/>
                    <a:pt x="337" y="39"/>
                    <a:pt x="338" y="41"/>
                  </a:cubicBezTo>
                  <a:cubicBezTo>
                    <a:pt x="339" y="43"/>
                    <a:pt x="340" y="45"/>
                    <a:pt x="341" y="47"/>
                  </a:cubicBezTo>
                  <a:cubicBezTo>
                    <a:pt x="342" y="48"/>
                    <a:pt x="344" y="49"/>
                    <a:pt x="346" y="50"/>
                  </a:cubicBezTo>
                  <a:cubicBezTo>
                    <a:pt x="348" y="51"/>
                    <a:pt x="350" y="51"/>
                    <a:pt x="353" y="51"/>
                  </a:cubicBezTo>
                  <a:cubicBezTo>
                    <a:pt x="355" y="51"/>
                    <a:pt x="356" y="51"/>
                    <a:pt x="357" y="51"/>
                  </a:cubicBezTo>
                  <a:cubicBezTo>
                    <a:pt x="359" y="51"/>
                    <a:pt x="360" y="50"/>
                    <a:pt x="361" y="50"/>
                  </a:cubicBezTo>
                  <a:cubicBezTo>
                    <a:pt x="362" y="50"/>
                    <a:pt x="363" y="49"/>
                    <a:pt x="364" y="49"/>
                  </a:cubicBezTo>
                  <a:cubicBezTo>
                    <a:pt x="364" y="49"/>
                    <a:pt x="365" y="49"/>
                    <a:pt x="365" y="49"/>
                  </a:cubicBezTo>
                  <a:cubicBezTo>
                    <a:pt x="365" y="48"/>
                    <a:pt x="365" y="48"/>
                    <a:pt x="365" y="48"/>
                  </a:cubicBezTo>
                  <a:cubicBezTo>
                    <a:pt x="365" y="48"/>
                    <a:pt x="365" y="48"/>
                    <a:pt x="365" y="48"/>
                  </a:cubicBezTo>
                  <a:cubicBezTo>
                    <a:pt x="365" y="47"/>
                    <a:pt x="365" y="47"/>
                    <a:pt x="365" y="47"/>
                  </a:cubicBezTo>
                  <a:cubicBezTo>
                    <a:pt x="365" y="47"/>
                    <a:pt x="365" y="47"/>
                    <a:pt x="365" y="46"/>
                  </a:cubicBezTo>
                  <a:cubicBezTo>
                    <a:pt x="365" y="46"/>
                    <a:pt x="365" y="45"/>
                    <a:pt x="365" y="45"/>
                  </a:cubicBezTo>
                  <a:cubicBezTo>
                    <a:pt x="365" y="45"/>
                    <a:pt x="365" y="45"/>
                    <a:pt x="365" y="44"/>
                  </a:cubicBezTo>
                  <a:cubicBezTo>
                    <a:pt x="365" y="44"/>
                    <a:pt x="365" y="44"/>
                    <a:pt x="365" y="44"/>
                  </a:cubicBezTo>
                  <a:cubicBezTo>
                    <a:pt x="365" y="44"/>
                    <a:pt x="365" y="44"/>
                    <a:pt x="364" y="44"/>
                  </a:cubicBezTo>
                  <a:cubicBezTo>
                    <a:pt x="364" y="44"/>
                    <a:pt x="364" y="44"/>
                    <a:pt x="363" y="44"/>
                  </a:cubicBezTo>
                  <a:cubicBezTo>
                    <a:pt x="362" y="45"/>
                    <a:pt x="362" y="45"/>
                    <a:pt x="361" y="45"/>
                  </a:cubicBezTo>
                  <a:cubicBezTo>
                    <a:pt x="360" y="45"/>
                    <a:pt x="359" y="46"/>
                    <a:pt x="358" y="46"/>
                  </a:cubicBezTo>
                  <a:cubicBezTo>
                    <a:pt x="357" y="46"/>
                    <a:pt x="355" y="46"/>
                    <a:pt x="354" y="46"/>
                  </a:cubicBezTo>
                  <a:cubicBezTo>
                    <a:pt x="352" y="46"/>
                    <a:pt x="350" y="46"/>
                    <a:pt x="349" y="46"/>
                  </a:cubicBezTo>
                  <a:cubicBezTo>
                    <a:pt x="347" y="45"/>
                    <a:pt x="346" y="44"/>
                    <a:pt x="345" y="43"/>
                  </a:cubicBezTo>
                  <a:cubicBezTo>
                    <a:pt x="345" y="42"/>
                    <a:pt x="344" y="41"/>
                    <a:pt x="344" y="39"/>
                  </a:cubicBezTo>
                  <a:cubicBezTo>
                    <a:pt x="343" y="38"/>
                    <a:pt x="343" y="36"/>
                    <a:pt x="343" y="35"/>
                  </a:cubicBezTo>
                  <a:cubicBezTo>
                    <a:pt x="364" y="35"/>
                    <a:pt x="364" y="35"/>
                    <a:pt x="364" y="35"/>
                  </a:cubicBezTo>
                  <a:cubicBezTo>
                    <a:pt x="365" y="35"/>
                    <a:pt x="366" y="34"/>
                    <a:pt x="366" y="34"/>
                  </a:cubicBezTo>
                  <a:cubicBezTo>
                    <a:pt x="366" y="34"/>
                    <a:pt x="367" y="33"/>
                    <a:pt x="367" y="32"/>
                  </a:cubicBezTo>
                  <a:lnTo>
                    <a:pt x="367" y="31"/>
                  </a:lnTo>
                  <a:close/>
                  <a:moveTo>
                    <a:pt x="325" y="55"/>
                  </a:moveTo>
                  <a:cubicBezTo>
                    <a:pt x="324" y="56"/>
                    <a:pt x="324" y="57"/>
                    <a:pt x="323" y="57"/>
                  </a:cubicBezTo>
                  <a:cubicBezTo>
                    <a:pt x="322" y="58"/>
                    <a:pt x="321" y="58"/>
                    <a:pt x="320" y="59"/>
                  </a:cubicBezTo>
                  <a:cubicBezTo>
                    <a:pt x="319" y="59"/>
                    <a:pt x="317" y="59"/>
                    <a:pt x="316" y="59"/>
                  </a:cubicBezTo>
                  <a:cubicBezTo>
                    <a:pt x="313" y="59"/>
                    <a:pt x="310" y="59"/>
                    <a:pt x="309" y="58"/>
                  </a:cubicBezTo>
                  <a:cubicBezTo>
                    <a:pt x="307" y="57"/>
                    <a:pt x="307" y="56"/>
                    <a:pt x="307" y="54"/>
                  </a:cubicBezTo>
                  <a:cubicBezTo>
                    <a:pt x="307" y="54"/>
                    <a:pt x="307" y="53"/>
                    <a:pt x="307" y="53"/>
                  </a:cubicBezTo>
                  <a:cubicBezTo>
                    <a:pt x="307" y="52"/>
                    <a:pt x="307" y="52"/>
                    <a:pt x="307" y="51"/>
                  </a:cubicBezTo>
                  <a:cubicBezTo>
                    <a:pt x="308" y="51"/>
                    <a:pt x="308" y="50"/>
                    <a:pt x="308" y="50"/>
                  </a:cubicBezTo>
                  <a:cubicBezTo>
                    <a:pt x="309" y="49"/>
                    <a:pt x="310" y="49"/>
                    <a:pt x="310" y="48"/>
                  </a:cubicBezTo>
                  <a:cubicBezTo>
                    <a:pt x="319" y="48"/>
                    <a:pt x="319" y="48"/>
                    <a:pt x="319" y="48"/>
                  </a:cubicBezTo>
                  <a:cubicBezTo>
                    <a:pt x="321" y="49"/>
                    <a:pt x="322" y="49"/>
                    <a:pt x="323" y="50"/>
                  </a:cubicBezTo>
                  <a:cubicBezTo>
                    <a:pt x="324" y="50"/>
                    <a:pt x="325" y="51"/>
                    <a:pt x="325" y="53"/>
                  </a:cubicBezTo>
                  <a:cubicBezTo>
                    <a:pt x="325" y="54"/>
                    <a:pt x="325" y="54"/>
                    <a:pt x="325" y="55"/>
                  </a:cubicBezTo>
                  <a:moveTo>
                    <a:pt x="322" y="30"/>
                  </a:moveTo>
                  <a:cubicBezTo>
                    <a:pt x="321" y="31"/>
                    <a:pt x="321" y="32"/>
                    <a:pt x="320" y="32"/>
                  </a:cubicBezTo>
                  <a:cubicBezTo>
                    <a:pt x="320" y="33"/>
                    <a:pt x="319" y="33"/>
                    <a:pt x="318" y="34"/>
                  </a:cubicBezTo>
                  <a:cubicBezTo>
                    <a:pt x="317" y="34"/>
                    <a:pt x="316" y="34"/>
                    <a:pt x="315" y="34"/>
                  </a:cubicBezTo>
                  <a:cubicBezTo>
                    <a:pt x="313" y="34"/>
                    <a:pt x="311" y="34"/>
                    <a:pt x="310" y="32"/>
                  </a:cubicBezTo>
                  <a:cubicBezTo>
                    <a:pt x="309" y="31"/>
                    <a:pt x="308" y="30"/>
                    <a:pt x="308" y="27"/>
                  </a:cubicBezTo>
                  <a:cubicBezTo>
                    <a:pt x="308" y="26"/>
                    <a:pt x="308" y="26"/>
                    <a:pt x="309" y="25"/>
                  </a:cubicBezTo>
                  <a:cubicBezTo>
                    <a:pt x="309" y="24"/>
                    <a:pt x="309" y="23"/>
                    <a:pt x="310" y="22"/>
                  </a:cubicBezTo>
                  <a:cubicBezTo>
                    <a:pt x="311" y="22"/>
                    <a:pt x="311" y="21"/>
                    <a:pt x="312" y="21"/>
                  </a:cubicBezTo>
                  <a:cubicBezTo>
                    <a:pt x="313" y="20"/>
                    <a:pt x="314" y="20"/>
                    <a:pt x="315" y="20"/>
                  </a:cubicBezTo>
                  <a:cubicBezTo>
                    <a:pt x="317" y="20"/>
                    <a:pt x="319" y="21"/>
                    <a:pt x="320" y="22"/>
                  </a:cubicBezTo>
                  <a:cubicBezTo>
                    <a:pt x="321" y="23"/>
                    <a:pt x="322" y="25"/>
                    <a:pt x="322" y="27"/>
                  </a:cubicBezTo>
                  <a:cubicBezTo>
                    <a:pt x="322" y="28"/>
                    <a:pt x="322" y="29"/>
                    <a:pt x="322" y="30"/>
                  </a:cubicBezTo>
                  <a:moveTo>
                    <a:pt x="331" y="17"/>
                  </a:moveTo>
                  <a:cubicBezTo>
                    <a:pt x="331" y="16"/>
                    <a:pt x="331" y="16"/>
                    <a:pt x="330" y="16"/>
                  </a:cubicBezTo>
                  <a:cubicBezTo>
                    <a:pt x="320" y="16"/>
                    <a:pt x="320" y="16"/>
                    <a:pt x="320" y="16"/>
                  </a:cubicBezTo>
                  <a:cubicBezTo>
                    <a:pt x="320" y="16"/>
                    <a:pt x="319" y="16"/>
                    <a:pt x="318" y="16"/>
                  </a:cubicBezTo>
                  <a:cubicBezTo>
                    <a:pt x="317" y="16"/>
                    <a:pt x="316" y="16"/>
                    <a:pt x="315" y="16"/>
                  </a:cubicBezTo>
                  <a:cubicBezTo>
                    <a:pt x="313" y="16"/>
                    <a:pt x="312" y="16"/>
                    <a:pt x="310" y="16"/>
                  </a:cubicBezTo>
                  <a:cubicBezTo>
                    <a:pt x="309" y="17"/>
                    <a:pt x="307" y="18"/>
                    <a:pt x="306" y="19"/>
                  </a:cubicBezTo>
                  <a:cubicBezTo>
                    <a:pt x="305" y="20"/>
                    <a:pt x="304" y="21"/>
                    <a:pt x="304" y="22"/>
                  </a:cubicBezTo>
                  <a:cubicBezTo>
                    <a:pt x="303" y="24"/>
                    <a:pt x="303" y="26"/>
                    <a:pt x="303" y="27"/>
                  </a:cubicBezTo>
                  <a:cubicBezTo>
                    <a:pt x="303" y="29"/>
                    <a:pt x="303" y="30"/>
                    <a:pt x="303" y="32"/>
                  </a:cubicBezTo>
                  <a:cubicBezTo>
                    <a:pt x="304" y="33"/>
                    <a:pt x="304" y="34"/>
                    <a:pt x="305" y="35"/>
                  </a:cubicBezTo>
                  <a:cubicBezTo>
                    <a:pt x="304" y="35"/>
                    <a:pt x="303" y="36"/>
                    <a:pt x="303" y="38"/>
                  </a:cubicBezTo>
                  <a:cubicBezTo>
                    <a:pt x="302" y="39"/>
                    <a:pt x="302" y="40"/>
                    <a:pt x="302" y="42"/>
                  </a:cubicBezTo>
                  <a:cubicBezTo>
                    <a:pt x="302" y="43"/>
                    <a:pt x="302" y="44"/>
                    <a:pt x="303" y="44"/>
                  </a:cubicBezTo>
                  <a:cubicBezTo>
                    <a:pt x="303" y="45"/>
                    <a:pt x="304" y="46"/>
                    <a:pt x="305" y="47"/>
                  </a:cubicBezTo>
                  <a:cubicBezTo>
                    <a:pt x="305" y="47"/>
                    <a:pt x="304" y="48"/>
                    <a:pt x="303" y="49"/>
                  </a:cubicBezTo>
                  <a:cubicBezTo>
                    <a:pt x="303" y="49"/>
                    <a:pt x="302" y="50"/>
                    <a:pt x="302" y="51"/>
                  </a:cubicBezTo>
                  <a:cubicBezTo>
                    <a:pt x="301" y="51"/>
                    <a:pt x="301" y="52"/>
                    <a:pt x="301" y="53"/>
                  </a:cubicBezTo>
                  <a:cubicBezTo>
                    <a:pt x="301" y="53"/>
                    <a:pt x="301" y="54"/>
                    <a:pt x="301" y="55"/>
                  </a:cubicBezTo>
                  <a:cubicBezTo>
                    <a:pt x="301" y="56"/>
                    <a:pt x="301" y="57"/>
                    <a:pt x="301" y="58"/>
                  </a:cubicBezTo>
                  <a:cubicBezTo>
                    <a:pt x="302" y="59"/>
                    <a:pt x="303" y="60"/>
                    <a:pt x="304" y="61"/>
                  </a:cubicBezTo>
                  <a:cubicBezTo>
                    <a:pt x="305" y="62"/>
                    <a:pt x="307" y="63"/>
                    <a:pt x="309" y="63"/>
                  </a:cubicBezTo>
                  <a:cubicBezTo>
                    <a:pt x="310" y="63"/>
                    <a:pt x="313" y="64"/>
                    <a:pt x="315" y="64"/>
                  </a:cubicBezTo>
                  <a:cubicBezTo>
                    <a:pt x="318" y="64"/>
                    <a:pt x="320" y="63"/>
                    <a:pt x="322" y="63"/>
                  </a:cubicBezTo>
                  <a:cubicBezTo>
                    <a:pt x="324" y="62"/>
                    <a:pt x="326" y="61"/>
                    <a:pt x="327" y="60"/>
                  </a:cubicBezTo>
                  <a:cubicBezTo>
                    <a:pt x="328" y="59"/>
                    <a:pt x="329" y="58"/>
                    <a:pt x="330" y="57"/>
                  </a:cubicBezTo>
                  <a:cubicBezTo>
                    <a:pt x="331" y="55"/>
                    <a:pt x="331" y="54"/>
                    <a:pt x="331" y="53"/>
                  </a:cubicBezTo>
                  <a:cubicBezTo>
                    <a:pt x="331" y="51"/>
                    <a:pt x="331" y="50"/>
                    <a:pt x="330" y="49"/>
                  </a:cubicBezTo>
                  <a:cubicBezTo>
                    <a:pt x="330" y="48"/>
                    <a:pt x="329" y="47"/>
                    <a:pt x="328" y="46"/>
                  </a:cubicBezTo>
                  <a:cubicBezTo>
                    <a:pt x="327" y="45"/>
                    <a:pt x="326" y="45"/>
                    <a:pt x="324" y="44"/>
                  </a:cubicBezTo>
                  <a:cubicBezTo>
                    <a:pt x="323" y="44"/>
                    <a:pt x="322" y="44"/>
                    <a:pt x="320" y="44"/>
                  </a:cubicBezTo>
                  <a:cubicBezTo>
                    <a:pt x="311" y="43"/>
                    <a:pt x="311" y="43"/>
                    <a:pt x="311" y="43"/>
                  </a:cubicBezTo>
                  <a:cubicBezTo>
                    <a:pt x="310" y="43"/>
                    <a:pt x="309" y="43"/>
                    <a:pt x="308" y="43"/>
                  </a:cubicBezTo>
                  <a:cubicBezTo>
                    <a:pt x="308" y="42"/>
                    <a:pt x="307" y="41"/>
                    <a:pt x="307" y="40"/>
                  </a:cubicBezTo>
                  <a:cubicBezTo>
                    <a:pt x="307" y="40"/>
                    <a:pt x="307" y="39"/>
                    <a:pt x="308" y="39"/>
                  </a:cubicBezTo>
                  <a:cubicBezTo>
                    <a:pt x="308" y="38"/>
                    <a:pt x="308" y="37"/>
                    <a:pt x="309" y="37"/>
                  </a:cubicBezTo>
                  <a:cubicBezTo>
                    <a:pt x="309" y="38"/>
                    <a:pt x="310" y="38"/>
                    <a:pt x="311" y="38"/>
                  </a:cubicBezTo>
                  <a:cubicBezTo>
                    <a:pt x="313" y="39"/>
                    <a:pt x="314" y="39"/>
                    <a:pt x="315" y="39"/>
                  </a:cubicBezTo>
                  <a:cubicBezTo>
                    <a:pt x="317" y="39"/>
                    <a:pt x="319" y="39"/>
                    <a:pt x="320" y="38"/>
                  </a:cubicBezTo>
                  <a:cubicBezTo>
                    <a:pt x="322" y="38"/>
                    <a:pt x="323" y="37"/>
                    <a:pt x="324" y="36"/>
                  </a:cubicBezTo>
                  <a:cubicBezTo>
                    <a:pt x="325" y="35"/>
                    <a:pt x="326" y="34"/>
                    <a:pt x="327" y="32"/>
                  </a:cubicBezTo>
                  <a:cubicBezTo>
                    <a:pt x="327" y="31"/>
                    <a:pt x="328" y="29"/>
                    <a:pt x="328" y="27"/>
                  </a:cubicBezTo>
                  <a:cubicBezTo>
                    <a:pt x="328" y="26"/>
                    <a:pt x="328" y="25"/>
                    <a:pt x="327" y="24"/>
                  </a:cubicBezTo>
                  <a:cubicBezTo>
                    <a:pt x="327" y="23"/>
                    <a:pt x="326" y="22"/>
                    <a:pt x="326" y="21"/>
                  </a:cubicBezTo>
                  <a:cubicBezTo>
                    <a:pt x="330" y="21"/>
                    <a:pt x="330" y="21"/>
                    <a:pt x="330" y="21"/>
                  </a:cubicBezTo>
                  <a:cubicBezTo>
                    <a:pt x="331" y="21"/>
                    <a:pt x="331" y="21"/>
                    <a:pt x="331" y="20"/>
                  </a:cubicBezTo>
                  <a:cubicBezTo>
                    <a:pt x="331" y="20"/>
                    <a:pt x="331" y="20"/>
                    <a:pt x="331" y="19"/>
                  </a:cubicBezTo>
                  <a:cubicBezTo>
                    <a:pt x="331" y="18"/>
                    <a:pt x="331" y="17"/>
                    <a:pt x="331" y="17"/>
                  </a:cubicBezTo>
                  <a:moveTo>
                    <a:pt x="289" y="4"/>
                  </a:moveTo>
                  <a:cubicBezTo>
                    <a:pt x="289" y="4"/>
                    <a:pt x="288" y="3"/>
                    <a:pt x="287" y="3"/>
                  </a:cubicBezTo>
                  <a:cubicBezTo>
                    <a:pt x="285" y="3"/>
                    <a:pt x="285" y="4"/>
                    <a:pt x="284" y="4"/>
                  </a:cubicBezTo>
                  <a:cubicBezTo>
                    <a:pt x="284" y="5"/>
                    <a:pt x="283" y="5"/>
                    <a:pt x="283" y="7"/>
                  </a:cubicBezTo>
                  <a:cubicBezTo>
                    <a:pt x="283" y="8"/>
                    <a:pt x="284" y="9"/>
                    <a:pt x="284" y="9"/>
                  </a:cubicBezTo>
                  <a:cubicBezTo>
                    <a:pt x="285" y="10"/>
                    <a:pt x="285" y="10"/>
                    <a:pt x="287" y="10"/>
                  </a:cubicBezTo>
                  <a:cubicBezTo>
                    <a:pt x="288" y="10"/>
                    <a:pt x="289" y="10"/>
                    <a:pt x="289" y="9"/>
                  </a:cubicBezTo>
                  <a:cubicBezTo>
                    <a:pt x="290" y="9"/>
                    <a:pt x="290" y="8"/>
                    <a:pt x="290" y="7"/>
                  </a:cubicBezTo>
                  <a:cubicBezTo>
                    <a:pt x="290" y="5"/>
                    <a:pt x="290" y="5"/>
                    <a:pt x="289" y="4"/>
                  </a:cubicBezTo>
                  <a:moveTo>
                    <a:pt x="277" y="4"/>
                  </a:moveTo>
                  <a:cubicBezTo>
                    <a:pt x="276" y="4"/>
                    <a:pt x="275" y="3"/>
                    <a:pt x="274" y="3"/>
                  </a:cubicBezTo>
                  <a:cubicBezTo>
                    <a:pt x="273" y="3"/>
                    <a:pt x="272" y="4"/>
                    <a:pt x="271" y="4"/>
                  </a:cubicBezTo>
                  <a:cubicBezTo>
                    <a:pt x="271" y="5"/>
                    <a:pt x="271" y="5"/>
                    <a:pt x="271" y="7"/>
                  </a:cubicBezTo>
                  <a:cubicBezTo>
                    <a:pt x="271" y="8"/>
                    <a:pt x="271" y="9"/>
                    <a:pt x="271" y="9"/>
                  </a:cubicBezTo>
                  <a:cubicBezTo>
                    <a:pt x="272" y="10"/>
                    <a:pt x="273" y="10"/>
                    <a:pt x="274" y="10"/>
                  </a:cubicBezTo>
                  <a:cubicBezTo>
                    <a:pt x="275" y="10"/>
                    <a:pt x="276" y="10"/>
                    <a:pt x="277" y="9"/>
                  </a:cubicBezTo>
                  <a:cubicBezTo>
                    <a:pt x="277" y="9"/>
                    <a:pt x="277" y="8"/>
                    <a:pt x="277" y="7"/>
                  </a:cubicBezTo>
                  <a:cubicBezTo>
                    <a:pt x="277" y="5"/>
                    <a:pt x="277" y="5"/>
                    <a:pt x="277" y="4"/>
                  </a:cubicBezTo>
                  <a:moveTo>
                    <a:pt x="287" y="42"/>
                  </a:moveTo>
                  <a:cubicBezTo>
                    <a:pt x="285" y="43"/>
                    <a:pt x="284" y="45"/>
                    <a:pt x="282" y="45"/>
                  </a:cubicBezTo>
                  <a:cubicBezTo>
                    <a:pt x="281" y="46"/>
                    <a:pt x="280" y="47"/>
                    <a:pt x="278" y="47"/>
                  </a:cubicBezTo>
                  <a:cubicBezTo>
                    <a:pt x="276" y="47"/>
                    <a:pt x="275" y="46"/>
                    <a:pt x="274" y="45"/>
                  </a:cubicBezTo>
                  <a:cubicBezTo>
                    <a:pt x="273" y="44"/>
                    <a:pt x="272" y="43"/>
                    <a:pt x="272" y="41"/>
                  </a:cubicBezTo>
                  <a:cubicBezTo>
                    <a:pt x="272" y="40"/>
                    <a:pt x="272" y="39"/>
                    <a:pt x="273" y="38"/>
                  </a:cubicBezTo>
                  <a:cubicBezTo>
                    <a:pt x="273" y="38"/>
                    <a:pt x="274" y="37"/>
                    <a:pt x="274" y="36"/>
                  </a:cubicBezTo>
                  <a:cubicBezTo>
                    <a:pt x="275" y="36"/>
                    <a:pt x="276" y="36"/>
                    <a:pt x="277" y="35"/>
                  </a:cubicBezTo>
                  <a:cubicBezTo>
                    <a:pt x="278" y="35"/>
                    <a:pt x="280" y="35"/>
                    <a:pt x="282" y="35"/>
                  </a:cubicBezTo>
                  <a:cubicBezTo>
                    <a:pt x="287" y="35"/>
                    <a:pt x="287" y="35"/>
                    <a:pt x="287" y="35"/>
                  </a:cubicBezTo>
                  <a:lnTo>
                    <a:pt x="287" y="42"/>
                  </a:lnTo>
                  <a:close/>
                  <a:moveTo>
                    <a:pt x="293" y="28"/>
                  </a:moveTo>
                  <a:cubicBezTo>
                    <a:pt x="293" y="26"/>
                    <a:pt x="292" y="24"/>
                    <a:pt x="292" y="22"/>
                  </a:cubicBezTo>
                  <a:cubicBezTo>
                    <a:pt x="291" y="21"/>
                    <a:pt x="291" y="20"/>
                    <a:pt x="290" y="19"/>
                  </a:cubicBezTo>
                  <a:cubicBezTo>
                    <a:pt x="289" y="18"/>
                    <a:pt x="287" y="17"/>
                    <a:pt x="286" y="16"/>
                  </a:cubicBezTo>
                  <a:cubicBezTo>
                    <a:pt x="284" y="16"/>
                    <a:pt x="282" y="16"/>
                    <a:pt x="280" y="16"/>
                  </a:cubicBezTo>
                  <a:cubicBezTo>
                    <a:pt x="278" y="16"/>
                    <a:pt x="277" y="16"/>
                    <a:pt x="276" y="16"/>
                  </a:cubicBezTo>
                  <a:cubicBezTo>
                    <a:pt x="275" y="16"/>
                    <a:pt x="274" y="16"/>
                    <a:pt x="273" y="17"/>
                  </a:cubicBezTo>
                  <a:cubicBezTo>
                    <a:pt x="272" y="17"/>
                    <a:pt x="271" y="18"/>
                    <a:pt x="270" y="18"/>
                  </a:cubicBezTo>
                  <a:cubicBezTo>
                    <a:pt x="269" y="18"/>
                    <a:pt x="269" y="19"/>
                    <a:pt x="268" y="19"/>
                  </a:cubicBezTo>
                  <a:cubicBezTo>
                    <a:pt x="268" y="19"/>
                    <a:pt x="268" y="20"/>
                    <a:pt x="268" y="20"/>
                  </a:cubicBezTo>
                  <a:cubicBezTo>
                    <a:pt x="268" y="20"/>
                    <a:pt x="267" y="21"/>
                    <a:pt x="267" y="21"/>
                  </a:cubicBezTo>
                  <a:cubicBezTo>
                    <a:pt x="267" y="22"/>
                    <a:pt x="268" y="22"/>
                    <a:pt x="268" y="22"/>
                  </a:cubicBezTo>
                  <a:cubicBezTo>
                    <a:pt x="268" y="23"/>
                    <a:pt x="268" y="23"/>
                    <a:pt x="268" y="23"/>
                  </a:cubicBezTo>
                  <a:cubicBezTo>
                    <a:pt x="268" y="23"/>
                    <a:pt x="268" y="24"/>
                    <a:pt x="268" y="24"/>
                  </a:cubicBezTo>
                  <a:cubicBezTo>
                    <a:pt x="268" y="24"/>
                    <a:pt x="268" y="24"/>
                    <a:pt x="269" y="24"/>
                  </a:cubicBezTo>
                  <a:cubicBezTo>
                    <a:pt x="269" y="24"/>
                    <a:pt x="269" y="24"/>
                    <a:pt x="270" y="23"/>
                  </a:cubicBezTo>
                  <a:cubicBezTo>
                    <a:pt x="271" y="23"/>
                    <a:pt x="271" y="22"/>
                    <a:pt x="272" y="22"/>
                  </a:cubicBezTo>
                  <a:cubicBezTo>
                    <a:pt x="273" y="22"/>
                    <a:pt x="274" y="21"/>
                    <a:pt x="275" y="21"/>
                  </a:cubicBezTo>
                  <a:cubicBezTo>
                    <a:pt x="276" y="21"/>
                    <a:pt x="278" y="20"/>
                    <a:pt x="279" y="20"/>
                  </a:cubicBezTo>
                  <a:cubicBezTo>
                    <a:pt x="281" y="20"/>
                    <a:pt x="282" y="21"/>
                    <a:pt x="283" y="21"/>
                  </a:cubicBezTo>
                  <a:cubicBezTo>
                    <a:pt x="284" y="21"/>
                    <a:pt x="284" y="22"/>
                    <a:pt x="285" y="22"/>
                  </a:cubicBezTo>
                  <a:cubicBezTo>
                    <a:pt x="286" y="23"/>
                    <a:pt x="286" y="24"/>
                    <a:pt x="286" y="25"/>
                  </a:cubicBezTo>
                  <a:cubicBezTo>
                    <a:pt x="286" y="26"/>
                    <a:pt x="287" y="27"/>
                    <a:pt x="287" y="28"/>
                  </a:cubicBezTo>
                  <a:cubicBezTo>
                    <a:pt x="287" y="31"/>
                    <a:pt x="287" y="31"/>
                    <a:pt x="287" y="31"/>
                  </a:cubicBezTo>
                  <a:cubicBezTo>
                    <a:pt x="282" y="31"/>
                    <a:pt x="282" y="31"/>
                    <a:pt x="282" y="31"/>
                  </a:cubicBezTo>
                  <a:cubicBezTo>
                    <a:pt x="280" y="31"/>
                    <a:pt x="277" y="31"/>
                    <a:pt x="275" y="31"/>
                  </a:cubicBezTo>
                  <a:cubicBezTo>
                    <a:pt x="273" y="32"/>
                    <a:pt x="272" y="32"/>
                    <a:pt x="270" y="33"/>
                  </a:cubicBezTo>
                  <a:cubicBezTo>
                    <a:pt x="269" y="34"/>
                    <a:pt x="268" y="35"/>
                    <a:pt x="267" y="37"/>
                  </a:cubicBezTo>
                  <a:cubicBezTo>
                    <a:pt x="266" y="38"/>
                    <a:pt x="266" y="39"/>
                    <a:pt x="266" y="41"/>
                  </a:cubicBezTo>
                  <a:cubicBezTo>
                    <a:pt x="266" y="43"/>
                    <a:pt x="266" y="44"/>
                    <a:pt x="267" y="46"/>
                  </a:cubicBezTo>
                  <a:cubicBezTo>
                    <a:pt x="267" y="47"/>
                    <a:pt x="268" y="48"/>
                    <a:pt x="269" y="49"/>
                  </a:cubicBezTo>
                  <a:cubicBezTo>
                    <a:pt x="270" y="49"/>
                    <a:pt x="271" y="50"/>
                    <a:pt x="273" y="51"/>
                  </a:cubicBezTo>
                  <a:cubicBezTo>
                    <a:pt x="274" y="51"/>
                    <a:pt x="275" y="51"/>
                    <a:pt x="277" y="51"/>
                  </a:cubicBezTo>
                  <a:cubicBezTo>
                    <a:pt x="279" y="51"/>
                    <a:pt x="281" y="51"/>
                    <a:pt x="283" y="50"/>
                  </a:cubicBezTo>
                  <a:cubicBezTo>
                    <a:pt x="284" y="49"/>
                    <a:pt x="286" y="48"/>
                    <a:pt x="287" y="46"/>
                  </a:cubicBezTo>
                  <a:cubicBezTo>
                    <a:pt x="287" y="50"/>
                    <a:pt x="287" y="50"/>
                    <a:pt x="287" y="50"/>
                  </a:cubicBezTo>
                  <a:cubicBezTo>
                    <a:pt x="287" y="50"/>
                    <a:pt x="287" y="50"/>
                    <a:pt x="288" y="50"/>
                  </a:cubicBezTo>
                  <a:cubicBezTo>
                    <a:pt x="288" y="50"/>
                    <a:pt x="288" y="51"/>
                    <a:pt x="288" y="51"/>
                  </a:cubicBezTo>
                  <a:cubicBezTo>
                    <a:pt x="289" y="51"/>
                    <a:pt x="289" y="51"/>
                    <a:pt x="290" y="51"/>
                  </a:cubicBezTo>
                  <a:cubicBezTo>
                    <a:pt x="291" y="51"/>
                    <a:pt x="291" y="51"/>
                    <a:pt x="291" y="51"/>
                  </a:cubicBezTo>
                  <a:cubicBezTo>
                    <a:pt x="292" y="51"/>
                    <a:pt x="292" y="50"/>
                    <a:pt x="292" y="50"/>
                  </a:cubicBezTo>
                  <a:cubicBezTo>
                    <a:pt x="292" y="50"/>
                    <a:pt x="293" y="50"/>
                    <a:pt x="293" y="50"/>
                  </a:cubicBezTo>
                  <a:lnTo>
                    <a:pt x="293" y="28"/>
                  </a:lnTo>
                  <a:close/>
                  <a:moveTo>
                    <a:pt x="260" y="18"/>
                  </a:moveTo>
                  <a:cubicBezTo>
                    <a:pt x="260" y="18"/>
                    <a:pt x="260" y="17"/>
                    <a:pt x="260" y="17"/>
                  </a:cubicBezTo>
                  <a:cubicBezTo>
                    <a:pt x="260" y="17"/>
                    <a:pt x="260" y="17"/>
                    <a:pt x="260" y="17"/>
                  </a:cubicBezTo>
                  <a:cubicBezTo>
                    <a:pt x="260" y="17"/>
                    <a:pt x="260" y="17"/>
                    <a:pt x="260" y="17"/>
                  </a:cubicBezTo>
                  <a:cubicBezTo>
                    <a:pt x="260" y="16"/>
                    <a:pt x="259" y="16"/>
                    <a:pt x="259" y="16"/>
                  </a:cubicBezTo>
                  <a:cubicBezTo>
                    <a:pt x="259" y="16"/>
                    <a:pt x="258" y="16"/>
                    <a:pt x="258" y="16"/>
                  </a:cubicBezTo>
                  <a:cubicBezTo>
                    <a:pt x="257" y="16"/>
                    <a:pt x="257" y="16"/>
                    <a:pt x="257" y="16"/>
                  </a:cubicBezTo>
                  <a:cubicBezTo>
                    <a:pt x="256" y="16"/>
                    <a:pt x="256" y="16"/>
                    <a:pt x="256" y="16"/>
                  </a:cubicBezTo>
                  <a:cubicBezTo>
                    <a:pt x="255" y="16"/>
                    <a:pt x="254" y="16"/>
                    <a:pt x="253" y="16"/>
                  </a:cubicBezTo>
                  <a:cubicBezTo>
                    <a:pt x="253" y="16"/>
                    <a:pt x="252" y="16"/>
                    <a:pt x="251" y="17"/>
                  </a:cubicBezTo>
                  <a:cubicBezTo>
                    <a:pt x="251" y="17"/>
                    <a:pt x="250" y="18"/>
                    <a:pt x="249" y="19"/>
                  </a:cubicBezTo>
                  <a:cubicBezTo>
                    <a:pt x="248" y="20"/>
                    <a:pt x="248" y="21"/>
                    <a:pt x="247" y="22"/>
                  </a:cubicBezTo>
                  <a:cubicBezTo>
                    <a:pt x="247" y="17"/>
                    <a:pt x="247" y="17"/>
                    <a:pt x="247" y="17"/>
                  </a:cubicBezTo>
                  <a:cubicBezTo>
                    <a:pt x="247" y="17"/>
                    <a:pt x="247" y="17"/>
                    <a:pt x="247" y="17"/>
                  </a:cubicBezTo>
                  <a:cubicBezTo>
                    <a:pt x="246" y="17"/>
                    <a:pt x="246" y="16"/>
                    <a:pt x="246" y="16"/>
                  </a:cubicBezTo>
                  <a:cubicBezTo>
                    <a:pt x="246" y="16"/>
                    <a:pt x="246" y="16"/>
                    <a:pt x="245" y="16"/>
                  </a:cubicBezTo>
                  <a:cubicBezTo>
                    <a:pt x="245" y="16"/>
                    <a:pt x="245" y="16"/>
                    <a:pt x="244" y="16"/>
                  </a:cubicBezTo>
                  <a:cubicBezTo>
                    <a:pt x="243" y="16"/>
                    <a:pt x="243" y="16"/>
                    <a:pt x="243" y="16"/>
                  </a:cubicBezTo>
                  <a:cubicBezTo>
                    <a:pt x="242" y="16"/>
                    <a:pt x="242" y="16"/>
                    <a:pt x="242" y="16"/>
                  </a:cubicBezTo>
                  <a:cubicBezTo>
                    <a:pt x="242" y="16"/>
                    <a:pt x="241" y="17"/>
                    <a:pt x="241" y="17"/>
                  </a:cubicBezTo>
                  <a:cubicBezTo>
                    <a:pt x="241" y="17"/>
                    <a:pt x="241" y="17"/>
                    <a:pt x="241" y="17"/>
                  </a:cubicBezTo>
                  <a:cubicBezTo>
                    <a:pt x="241" y="50"/>
                    <a:pt x="241" y="50"/>
                    <a:pt x="241" y="50"/>
                  </a:cubicBezTo>
                  <a:cubicBezTo>
                    <a:pt x="241" y="50"/>
                    <a:pt x="241" y="50"/>
                    <a:pt x="241" y="50"/>
                  </a:cubicBezTo>
                  <a:cubicBezTo>
                    <a:pt x="241" y="50"/>
                    <a:pt x="242" y="50"/>
                    <a:pt x="242" y="50"/>
                  </a:cubicBezTo>
                  <a:cubicBezTo>
                    <a:pt x="242" y="51"/>
                    <a:pt x="242" y="51"/>
                    <a:pt x="243" y="51"/>
                  </a:cubicBezTo>
                  <a:cubicBezTo>
                    <a:pt x="243" y="51"/>
                    <a:pt x="244" y="51"/>
                    <a:pt x="244" y="51"/>
                  </a:cubicBezTo>
                  <a:cubicBezTo>
                    <a:pt x="245" y="51"/>
                    <a:pt x="245" y="51"/>
                    <a:pt x="246" y="51"/>
                  </a:cubicBezTo>
                  <a:cubicBezTo>
                    <a:pt x="246" y="51"/>
                    <a:pt x="246" y="51"/>
                    <a:pt x="247" y="50"/>
                  </a:cubicBezTo>
                  <a:cubicBezTo>
                    <a:pt x="247" y="50"/>
                    <a:pt x="247" y="50"/>
                    <a:pt x="247" y="50"/>
                  </a:cubicBezTo>
                  <a:cubicBezTo>
                    <a:pt x="247" y="50"/>
                    <a:pt x="247" y="50"/>
                    <a:pt x="247" y="50"/>
                  </a:cubicBezTo>
                  <a:cubicBezTo>
                    <a:pt x="247" y="28"/>
                    <a:pt x="247" y="28"/>
                    <a:pt x="247" y="28"/>
                  </a:cubicBezTo>
                  <a:cubicBezTo>
                    <a:pt x="248" y="27"/>
                    <a:pt x="249" y="26"/>
                    <a:pt x="250" y="25"/>
                  </a:cubicBezTo>
                  <a:cubicBezTo>
                    <a:pt x="250" y="24"/>
                    <a:pt x="251" y="23"/>
                    <a:pt x="252" y="23"/>
                  </a:cubicBezTo>
                  <a:cubicBezTo>
                    <a:pt x="252" y="22"/>
                    <a:pt x="253" y="22"/>
                    <a:pt x="253" y="22"/>
                  </a:cubicBezTo>
                  <a:cubicBezTo>
                    <a:pt x="254" y="21"/>
                    <a:pt x="255" y="21"/>
                    <a:pt x="255" y="21"/>
                  </a:cubicBezTo>
                  <a:cubicBezTo>
                    <a:pt x="256" y="21"/>
                    <a:pt x="256" y="21"/>
                    <a:pt x="257" y="21"/>
                  </a:cubicBezTo>
                  <a:cubicBezTo>
                    <a:pt x="257" y="21"/>
                    <a:pt x="257" y="22"/>
                    <a:pt x="258" y="22"/>
                  </a:cubicBezTo>
                  <a:cubicBezTo>
                    <a:pt x="258" y="22"/>
                    <a:pt x="258" y="22"/>
                    <a:pt x="259" y="22"/>
                  </a:cubicBezTo>
                  <a:cubicBezTo>
                    <a:pt x="259" y="22"/>
                    <a:pt x="259" y="22"/>
                    <a:pt x="259" y="22"/>
                  </a:cubicBezTo>
                  <a:cubicBezTo>
                    <a:pt x="260" y="22"/>
                    <a:pt x="260" y="22"/>
                    <a:pt x="260" y="22"/>
                  </a:cubicBezTo>
                  <a:cubicBezTo>
                    <a:pt x="260" y="22"/>
                    <a:pt x="260" y="22"/>
                    <a:pt x="260" y="21"/>
                  </a:cubicBezTo>
                  <a:cubicBezTo>
                    <a:pt x="260" y="21"/>
                    <a:pt x="260" y="21"/>
                    <a:pt x="260" y="21"/>
                  </a:cubicBezTo>
                  <a:cubicBezTo>
                    <a:pt x="260" y="20"/>
                    <a:pt x="260" y="20"/>
                    <a:pt x="260" y="19"/>
                  </a:cubicBezTo>
                  <a:cubicBezTo>
                    <a:pt x="260" y="19"/>
                    <a:pt x="260" y="18"/>
                    <a:pt x="260" y="18"/>
                  </a:cubicBezTo>
                  <a:moveTo>
                    <a:pt x="233" y="46"/>
                  </a:moveTo>
                  <a:cubicBezTo>
                    <a:pt x="233" y="46"/>
                    <a:pt x="233" y="46"/>
                    <a:pt x="233" y="45"/>
                  </a:cubicBezTo>
                  <a:cubicBezTo>
                    <a:pt x="233" y="45"/>
                    <a:pt x="233" y="45"/>
                    <a:pt x="232" y="45"/>
                  </a:cubicBezTo>
                  <a:cubicBezTo>
                    <a:pt x="232" y="45"/>
                    <a:pt x="232" y="45"/>
                    <a:pt x="232" y="45"/>
                  </a:cubicBezTo>
                  <a:cubicBezTo>
                    <a:pt x="232" y="45"/>
                    <a:pt x="232" y="45"/>
                    <a:pt x="231" y="45"/>
                  </a:cubicBezTo>
                  <a:cubicBezTo>
                    <a:pt x="231" y="45"/>
                    <a:pt x="231" y="45"/>
                    <a:pt x="231" y="46"/>
                  </a:cubicBezTo>
                  <a:cubicBezTo>
                    <a:pt x="230" y="46"/>
                    <a:pt x="230" y="46"/>
                    <a:pt x="229" y="46"/>
                  </a:cubicBezTo>
                  <a:cubicBezTo>
                    <a:pt x="229" y="46"/>
                    <a:pt x="228" y="46"/>
                    <a:pt x="228" y="46"/>
                  </a:cubicBezTo>
                  <a:cubicBezTo>
                    <a:pt x="226" y="46"/>
                    <a:pt x="225" y="45"/>
                    <a:pt x="224" y="44"/>
                  </a:cubicBezTo>
                  <a:cubicBezTo>
                    <a:pt x="224" y="43"/>
                    <a:pt x="223" y="42"/>
                    <a:pt x="223" y="39"/>
                  </a:cubicBezTo>
                  <a:cubicBezTo>
                    <a:pt x="223" y="21"/>
                    <a:pt x="223" y="21"/>
                    <a:pt x="223" y="21"/>
                  </a:cubicBezTo>
                  <a:cubicBezTo>
                    <a:pt x="232" y="21"/>
                    <a:pt x="232" y="21"/>
                    <a:pt x="232" y="21"/>
                  </a:cubicBezTo>
                  <a:cubicBezTo>
                    <a:pt x="232" y="21"/>
                    <a:pt x="232" y="21"/>
                    <a:pt x="233" y="21"/>
                  </a:cubicBezTo>
                  <a:cubicBezTo>
                    <a:pt x="233" y="20"/>
                    <a:pt x="233" y="20"/>
                    <a:pt x="233" y="19"/>
                  </a:cubicBezTo>
                  <a:cubicBezTo>
                    <a:pt x="233" y="18"/>
                    <a:pt x="233" y="18"/>
                    <a:pt x="233" y="18"/>
                  </a:cubicBezTo>
                  <a:cubicBezTo>
                    <a:pt x="233" y="17"/>
                    <a:pt x="233" y="17"/>
                    <a:pt x="233" y="17"/>
                  </a:cubicBezTo>
                  <a:cubicBezTo>
                    <a:pt x="232" y="17"/>
                    <a:pt x="232" y="16"/>
                    <a:pt x="232" y="16"/>
                  </a:cubicBezTo>
                  <a:cubicBezTo>
                    <a:pt x="232" y="16"/>
                    <a:pt x="232" y="16"/>
                    <a:pt x="232" y="16"/>
                  </a:cubicBezTo>
                  <a:cubicBezTo>
                    <a:pt x="223" y="16"/>
                    <a:pt x="223" y="16"/>
                    <a:pt x="223" y="16"/>
                  </a:cubicBezTo>
                  <a:cubicBezTo>
                    <a:pt x="223" y="7"/>
                    <a:pt x="223" y="7"/>
                    <a:pt x="223" y="7"/>
                  </a:cubicBezTo>
                  <a:cubicBezTo>
                    <a:pt x="223" y="7"/>
                    <a:pt x="223" y="7"/>
                    <a:pt x="223" y="6"/>
                  </a:cubicBezTo>
                  <a:cubicBezTo>
                    <a:pt x="223" y="6"/>
                    <a:pt x="223" y="6"/>
                    <a:pt x="223" y="6"/>
                  </a:cubicBezTo>
                  <a:cubicBezTo>
                    <a:pt x="223" y="6"/>
                    <a:pt x="222" y="6"/>
                    <a:pt x="222" y="6"/>
                  </a:cubicBezTo>
                  <a:cubicBezTo>
                    <a:pt x="221" y="6"/>
                    <a:pt x="221" y="6"/>
                    <a:pt x="220" y="6"/>
                  </a:cubicBezTo>
                  <a:cubicBezTo>
                    <a:pt x="220" y="6"/>
                    <a:pt x="219" y="6"/>
                    <a:pt x="219" y="6"/>
                  </a:cubicBezTo>
                  <a:cubicBezTo>
                    <a:pt x="219" y="6"/>
                    <a:pt x="218" y="6"/>
                    <a:pt x="218" y="6"/>
                  </a:cubicBezTo>
                  <a:cubicBezTo>
                    <a:pt x="218" y="6"/>
                    <a:pt x="218" y="6"/>
                    <a:pt x="218" y="6"/>
                  </a:cubicBezTo>
                  <a:cubicBezTo>
                    <a:pt x="217" y="7"/>
                    <a:pt x="217" y="7"/>
                    <a:pt x="217" y="7"/>
                  </a:cubicBezTo>
                  <a:cubicBezTo>
                    <a:pt x="217" y="16"/>
                    <a:pt x="217" y="16"/>
                    <a:pt x="217" y="16"/>
                  </a:cubicBezTo>
                  <a:cubicBezTo>
                    <a:pt x="201" y="16"/>
                    <a:pt x="201" y="16"/>
                    <a:pt x="201" y="16"/>
                  </a:cubicBezTo>
                  <a:cubicBezTo>
                    <a:pt x="201" y="9"/>
                    <a:pt x="201" y="9"/>
                    <a:pt x="201" y="9"/>
                  </a:cubicBezTo>
                  <a:cubicBezTo>
                    <a:pt x="201" y="8"/>
                    <a:pt x="201" y="8"/>
                    <a:pt x="201" y="8"/>
                  </a:cubicBezTo>
                  <a:cubicBezTo>
                    <a:pt x="201" y="8"/>
                    <a:pt x="201" y="8"/>
                    <a:pt x="201" y="8"/>
                  </a:cubicBezTo>
                  <a:cubicBezTo>
                    <a:pt x="201" y="8"/>
                    <a:pt x="200" y="8"/>
                    <a:pt x="200" y="7"/>
                  </a:cubicBezTo>
                  <a:cubicBezTo>
                    <a:pt x="199" y="7"/>
                    <a:pt x="199" y="7"/>
                    <a:pt x="198" y="7"/>
                  </a:cubicBezTo>
                  <a:cubicBezTo>
                    <a:pt x="198" y="7"/>
                    <a:pt x="197" y="7"/>
                    <a:pt x="197" y="7"/>
                  </a:cubicBezTo>
                  <a:cubicBezTo>
                    <a:pt x="197" y="8"/>
                    <a:pt x="196" y="8"/>
                    <a:pt x="196" y="8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195" y="8"/>
                    <a:pt x="195" y="8"/>
                    <a:pt x="195" y="9"/>
                  </a:cubicBezTo>
                  <a:cubicBezTo>
                    <a:pt x="195" y="16"/>
                    <a:pt x="195" y="16"/>
                    <a:pt x="195" y="16"/>
                  </a:cubicBezTo>
                  <a:cubicBezTo>
                    <a:pt x="191" y="16"/>
                    <a:pt x="191" y="16"/>
                    <a:pt x="191" y="16"/>
                  </a:cubicBezTo>
                  <a:cubicBezTo>
                    <a:pt x="191" y="16"/>
                    <a:pt x="191" y="16"/>
                    <a:pt x="190" y="16"/>
                  </a:cubicBezTo>
                  <a:cubicBezTo>
                    <a:pt x="190" y="16"/>
                    <a:pt x="190" y="17"/>
                    <a:pt x="190" y="17"/>
                  </a:cubicBezTo>
                  <a:cubicBezTo>
                    <a:pt x="190" y="17"/>
                    <a:pt x="190" y="17"/>
                    <a:pt x="190" y="18"/>
                  </a:cubicBezTo>
                  <a:cubicBezTo>
                    <a:pt x="190" y="18"/>
                    <a:pt x="190" y="18"/>
                    <a:pt x="190" y="19"/>
                  </a:cubicBezTo>
                  <a:cubicBezTo>
                    <a:pt x="190" y="20"/>
                    <a:pt x="190" y="20"/>
                    <a:pt x="190" y="21"/>
                  </a:cubicBezTo>
                  <a:cubicBezTo>
                    <a:pt x="190" y="21"/>
                    <a:pt x="190" y="21"/>
                    <a:pt x="191" y="21"/>
                  </a:cubicBezTo>
                  <a:cubicBezTo>
                    <a:pt x="195" y="21"/>
                    <a:pt x="195" y="21"/>
                    <a:pt x="195" y="21"/>
                  </a:cubicBezTo>
                  <a:cubicBezTo>
                    <a:pt x="195" y="40"/>
                    <a:pt x="195" y="40"/>
                    <a:pt x="195" y="40"/>
                  </a:cubicBezTo>
                  <a:cubicBezTo>
                    <a:pt x="195" y="42"/>
                    <a:pt x="196" y="44"/>
                    <a:pt x="196" y="45"/>
                  </a:cubicBezTo>
                  <a:cubicBezTo>
                    <a:pt x="196" y="46"/>
                    <a:pt x="197" y="48"/>
                    <a:pt x="198" y="48"/>
                  </a:cubicBezTo>
                  <a:cubicBezTo>
                    <a:pt x="198" y="49"/>
                    <a:pt x="199" y="50"/>
                    <a:pt x="201" y="50"/>
                  </a:cubicBezTo>
                  <a:cubicBezTo>
                    <a:pt x="202" y="51"/>
                    <a:pt x="203" y="51"/>
                    <a:pt x="205" y="51"/>
                  </a:cubicBezTo>
                  <a:cubicBezTo>
                    <a:pt x="205" y="51"/>
                    <a:pt x="206" y="51"/>
                    <a:pt x="207" y="51"/>
                  </a:cubicBezTo>
                  <a:cubicBezTo>
                    <a:pt x="207" y="51"/>
                    <a:pt x="208" y="51"/>
                    <a:pt x="208" y="51"/>
                  </a:cubicBezTo>
                  <a:cubicBezTo>
                    <a:pt x="209" y="51"/>
                    <a:pt x="209" y="51"/>
                    <a:pt x="209" y="50"/>
                  </a:cubicBezTo>
                  <a:cubicBezTo>
                    <a:pt x="210" y="50"/>
                    <a:pt x="210" y="50"/>
                    <a:pt x="210" y="50"/>
                  </a:cubicBezTo>
                  <a:cubicBezTo>
                    <a:pt x="210" y="50"/>
                    <a:pt x="210" y="50"/>
                    <a:pt x="211" y="49"/>
                  </a:cubicBezTo>
                  <a:cubicBezTo>
                    <a:pt x="211" y="49"/>
                    <a:pt x="211" y="49"/>
                    <a:pt x="211" y="49"/>
                  </a:cubicBezTo>
                  <a:cubicBezTo>
                    <a:pt x="211" y="49"/>
                    <a:pt x="211" y="48"/>
                    <a:pt x="211" y="48"/>
                  </a:cubicBezTo>
                  <a:cubicBezTo>
                    <a:pt x="211" y="48"/>
                    <a:pt x="211" y="48"/>
                    <a:pt x="211" y="47"/>
                  </a:cubicBezTo>
                  <a:cubicBezTo>
                    <a:pt x="211" y="47"/>
                    <a:pt x="211" y="46"/>
                    <a:pt x="211" y="46"/>
                  </a:cubicBezTo>
                  <a:cubicBezTo>
                    <a:pt x="211" y="46"/>
                    <a:pt x="211" y="46"/>
                    <a:pt x="211" y="45"/>
                  </a:cubicBezTo>
                  <a:cubicBezTo>
                    <a:pt x="211" y="45"/>
                    <a:pt x="210" y="45"/>
                    <a:pt x="210" y="45"/>
                  </a:cubicBezTo>
                  <a:cubicBezTo>
                    <a:pt x="210" y="45"/>
                    <a:pt x="210" y="45"/>
                    <a:pt x="210" y="45"/>
                  </a:cubicBezTo>
                  <a:cubicBezTo>
                    <a:pt x="210" y="45"/>
                    <a:pt x="210" y="45"/>
                    <a:pt x="209" y="45"/>
                  </a:cubicBezTo>
                  <a:cubicBezTo>
                    <a:pt x="209" y="45"/>
                    <a:pt x="209" y="45"/>
                    <a:pt x="209" y="46"/>
                  </a:cubicBezTo>
                  <a:cubicBezTo>
                    <a:pt x="208" y="46"/>
                    <a:pt x="208" y="46"/>
                    <a:pt x="207" y="46"/>
                  </a:cubicBezTo>
                  <a:cubicBezTo>
                    <a:pt x="207" y="46"/>
                    <a:pt x="206" y="46"/>
                    <a:pt x="206" y="46"/>
                  </a:cubicBezTo>
                  <a:cubicBezTo>
                    <a:pt x="204" y="46"/>
                    <a:pt x="203" y="45"/>
                    <a:pt x="202" y="44"/>
                  </a:cubicBezTo>
                  <a:cubicBezTo>
                    <a:pt x="202" y="43"/>
                    <a:pt x="201" y="42"/>
                    <a:pt x="201" y="39"/>
                  </a:cubicBezTo>
                  <a:cubicBezTo>
                    <a:pt x="201" y="21"/>
                    <a:pt x="201" y="21"/>
                    <a:pt x="201" y="21"/>
                  </a:cubicBezTo>
                  <a:cubicBezTo>
                    <a:pt x="217" y="21"/>
                    <a:pt x="217" y="21"/>
                    <a:pt x="217" y="21"/>
                  </a:cubicBezTo>
                  <a:cubicBezTo>
                    <a:pt x="217" y="40"/>
                    <a:pt x="217" y="40"/>
                    <a:pt x="217" y="40"/>
                  </a:cubicBezTo>
                  <a:cubicBezTo>
                    <a:pt x="217" y="42"/>
                    <a:pt x="218" y="44"/>
                    <a:pt x="218" y="45"/>
                  </a:cubicBezTo>
                  <a:cubicBezTo>
                    <a:pt x="218" y="46"/>
                    <a:pt x="219" y="48"/>
                    <a:pt x="220" y="48"/>
                  </a:cubicBezTo>
                  <a:cubicBezTo>
                    <a:pt x="220" y="49"/>
                    <a:pt x="221" y="50"/>
                    <a:pt x="223" y="50"/>
                  </a:cubicBezTo>
                  <a:cubicBezTo>
                    <a:pt x="224" y="51"/>
                    <a:pt x="225" y="51"/>
                    <a:pt x="227" y="51"/>
                  </a:cubicBezTo>
                  <a:cubicBezTo>
                    <a:pt x="227" y="51"/>
                    <a:pt x="228" y="51"/>
                    <a:pt x="229" y="51"/>
                  </a:cubicBezTo>
                  <a:cubicBezTo>
                    <a:pt x="229" y="51"/>
                    <a:pt x="230" y="51"/>
                    <a:pt x="230" y="51"/>
                  </a:cubicBezTo>
                  <a:cubicBezTo>
                    <a:pt x="231" y="51"/>
                    <a:pt x="231" y="50"/>
                    <a:pt x="231" y="50"/>
                  </a:cubicBezTo>
                  <a:cubicBezTo>
                    <a:pt x="232" y="50"/>
                    <a:pt x="232" y="50"/>
                    <a:pt x="232" y="50"/>
                  </a:cubicBezTo>
                  <a:cubicBezTo>
                    <a:pt x="232" y="50"/>
                    <a:pt x="233" y="49"/>
                    <a:pt x="233" y="49"/>
                  </a:cubicBezTo>
                  <a:cubicBezTo>
                    <a:pt x="233" y="48"/>
                    <a:pt x="233" y="48"/>
                    <a:pt x="233" y="47"/>
                  </a:cubicBezTo>
                  <a:cubicBezTo>
                    <a:pt x="233" y="47"/>
                    <a:pt x="233" y="46"/>
                    <a:pt x="233" y="46"/>
                  </a:cubicBezTo>
                  <a:moveTo>
                    <a:pt x="185" y="49"/>
                  </a:moveTo>
                  <a:cubicBezTo>
                    <a:pt x="184" y="49"/>
                    <a:pt x="184" y="48"/>
                    <a:pt x="184" y="48"/>
                  </a:cubicBezTo>
                  <a:cubicBezTo>
                    <a:pt x="171" y="31"/>
                    <a:pt x="171" y="31"/>
                    <a:pt x="171" y="31"/>
                  </a:cubicBezTo>
                  <a:cubicBezTo>
                    <a:pt x="182" y="19"/>
                    <a:pt x="182" y="19"/>
                    <a:pt x="182" y="19"/>
                  </a:cubicBezTo>
                  <a:cubicBezTo>
                    <a:pt x="183" y="19"/>
                    <a:pt x="183" y="18"/>
                    <a:pt x="183" y="18"/>
                  </a:cubicBezTo>
                  <a:cubicBezTo>
                    <a:pt x="183" y="18"/>
                    <a:pt x="183" y="17"/>
                    <a:pt x="183" y="17"/>
                  </a:cubicBezTo>
                  <a:cubicBezTo>
                    <a:pt x="183" y="17"/>
                    <a:pt x="183" y="17"/>
                    <a:pt x="183" y="17"/>
                  </a:cubicBezTo>
                  <a:cubicBezTo>
                    <a:pt x="183" y="17"/>
                    <a:pt x="183" y="16"/>
                    <a:pt x="183" y="16"/>
                  </a:cubicBezTo>
                  <a:cubicBezTo>
                    <a:pt x="182" y="16"/>
                    <a:pt x="182" y="16"/>
                    <a:pt x="182" y="16"/>
                  </a:cubicBezTo>
                  <a:cubicBezTo>
                    <a:pt x="181" y="16"/>
                    <a:pt x="181" y="16"/>
                    <a:pt x="180" y="16"/>
                  </a:cubicBezTo>
                  <a:cubicBezTo>
                    <a:pt x="180" y="16"/>
                    <a:pt x="179" y="16"/>
                    <a:pt x="179" y="16"/>
                  </a:cubicBezTo>
                  <a:cubicBezTo>
                    <a:pt x="178" y="16"/>
                    <a:pt x="178" y="16"/>
                    <a:pt x="178" y="16"/>
                  </a:cubicBezTo>
                  <a:cubicBezTo>
                    <a:pt x="177" y="16"/>
                    <a:pt x="177" y="17"/>
                    <a:pt x="177" y="17"/>
                  </a:cubicBezTo>
                  <a:cubicBezTo>
                    <a:pt x="177" y="17"/>
                    <a:pt x="176" y="17"/>
                    <a:pt x="176" y="17"/>
                  </a:cubicBezTo>
                  <a:cubicBezTo>
                    <a:pt x="164" y="31"/>
                    <a:pt x="164" y="31"/>
                    <a:pt x="164" y="31"/>
                  </a:cubicBezTo>
                  <a:cubicBezTo>
                    <a:pt x="164" y="1"/>
                    <a:pt x="164" y="1"/>
                    <a:pt x="164" y="1"/>
                  </a:cubicBezTo>
                  <a:cubicBezTo>
                    <a:pt x="164" y="1"/>
                    <a:pt x="164" y="1"/>
                    <a:pt x="164" y="1"/>
                  </a:cubicBezTo>
                  <a:cubicBezTo>
                    <a:pt x="164" y="1"/>
                    <a:pt x="164" y="1"/>
                    <a:pt x="163" y="1"/>
                  </a:cubicBezTo>
                  <a:cubicBezTo>
                    <a:pt x="163" y="1"/>
                    <a:pt x="163" y="0"/>
                    <a:pt x="163" y="0"/>
                  </a:cubicBezTo>
                  <a:cubicBezTo>
                    <a:pt x="162" y="0"/>
                    <a:pt x="162" y="0"/>
                    <a:pt x="161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59" y="0"/>
                    <a:pt x="159" y="1"/>
                    <a:pt x="159" y="1"/>
                  </a:cubicBezTo>
                  <a:cubicBezTo>
                    <a:pt x="158" y="1"/>
                    <a:pt x="158" y="1"/>
                    <a:pt x="158" y="1"/>
                  </a:cubicBezTo>
                  <a:cubicBezTo>
                    <a:pt x="158" y="1"/>
                    <a:pt x="158" y="1"/>
                    <a:pt x="158" y="1"/>
                  </a:cubicBezTo>
                  <a:cubicBezTo>
                    <a:pt x="158" y="50"/>
                    <a:pt x="158" y="50"/>
                    <a:pt x="158" y="50"/>
                  </a:cubicBezTo>
                  <a:cubicBezTo>
                    <a:pt x="158" y="50"/>
                    <a:pt x="158" y="50"/>
                    <a:pt x="158" y="50"/>
                  </a:cubicBezTo>
                  <a:cubicBezTo>
                    <a:pt x="158" y="50"/>
                    <a:pt x="158" y="50"/>
                    <a:pt x="159" y="50"/>
                  </a:cubicBezTo>
                  <a:cubicBezTo>
                    <a:pt x="159" y="51"/>
                    <a:pt x="159" y="51"/>
                    <a:pt x="160" y="51"/>
                  </a:cubicBezTo>
                  <a:cubicBezTo>
                    <a:pt x="160" y="51"/>
                    <a:pt x="160" y="51"/>
                    <a:pt x="161" y="51"/>
                  </a:cubicBezTo>
                  <a:cubicBezTo>
                    <a:pt x="162" y="51"/>
                    <a:pt x="162" y="51"/>
                    <a:pt x="163" y="51"/>
                  </a:cubicBezTo>
                  <a:cubicBezTo>
                    <a:pt x="163" y="51"/>
                    <a:pt x="163" y="51"/>
                    <a:pt x="163" y="50"/>
                  </a:cubicBezTo>
                  <a:cubicBezTo>
                    <a:pt x="164" y="50"/>
                    <a:pt x="164" y="50"/>
                    <a:pt x="164" y="50"/>
                  </a:cubicBezTo>
                  <a:cubicBezTo>
                    <a:pt x="164" y="50"/>
                    <a:pt x="164" y="50"/>
                    <a:pt x="164" y="50"/>
                  </a:cubicBezTo>
                  <a:cubicBezTo>
                    <a:pt x="164" y="32"/>
                    <a:pt x="164" y="32"/>
                    <a:pt x="164" y="32"/>
                  </a:cubicBezTo>
                  <a:cubicBezTo>
                    <a:pt x="178" y="50"/>
                    <a:pt x="178" y="50"/>
                    <a:pt x="178" y="50"/>
                  </a:cubicBezTo>
                  <a:cubicBezTo>
                    <a:pt x="178" y="50"/>
                    <a:pt x="178" y="50"/>
                    <a:pt x="178" y="50"/>
                  </a:cubicBezTo>
                  <a:cubicBezTo>
                    <a:pt x="178" y="50"/>
                    <a:pt x="179" y="50"/>
                    <a:pt x="179" y="50"/>
                  </a:cubicBezTo>
                  <a:cubicBezTo>
                    <a:pt x="179" y="51"/>
                    <a:pt x="180" y="51"/>
                    <a:pt x="180" y="51"/>
                  </a:cubicBezTo>
                  <a:cubicBezTo>
                    <a:pt x="180" y="51"/>
                    <a:pt x="181" y="51"/>
                    <a:pt x="182" y="51"/>
                  </a:cubicBezTo>
                  <a:cubicBezTo>
                    <a:pt x="182" y="51"/>
                    <a:pt x="183" y="51"/>
                    <a:pt x="183" y="51"/>
                  </a:cubicBezTo>
                  <a:cubicBezTo>
                    <a:pt x="184" y="51"/>
                    <a:pt x="184" y="51"/>
                    <a:pt x="184" y="50"/>
                  </a:cubicBezTo>
                  <a:cubicBezTo>
                    <a:pt x="184" y="50"/>
                    <a:pt x="184" y="50"/>
                    <a:pt x="185" y="50"/>
                  </a:cubicBezTo>
                  <a:cubicBezTo>
                    <a:pt x="185" y="50"/>
                    <a:pt x="185" y="50"/>
                    <a:pt x="185" y="50"/>
                  </a:cubicBezTo>
                  <a:cubicBezTo>
                    <a:pt x="185" y="49"/>
                    <a:pt x="185" y="49"/>
                    <a:pt x="185" y="49"/>
                  </a:cubicBezTo>
                  <a:moveTo>
                    <a:pt x="125" y="30"/>
                  </a:moveTo>
                  <a:cubicBezTo>
                    <a:pt x="125" y="29"/>
                    <a:pt x="125" y="28"/>
                    <a:pt x="126" y="26"/>
                  </a:cubicBezTo>
                  <a:cubicBezTo>
                    <a:pt x="126" y="25"/>
                    <a:pt x="127" y="24"/>
                    <a:pt x="127" y="23"/>
                  </a:cubicBezTo>
                  <a:cubicBezTo>
                    <a:pt x="128" y="22"/>
                    <a:pt x="129" y="22"/>
                    <a:pt x="130" y="21"/>
                  </a:cubicBezTo>
                  <a:cubicBezTo>
                    <a:pt x="131" y="20"/>
                    <a:pt x="133" y="20"/>
                    <a:pt x="134" y="20"/>
                  </a:cubicBezTo>
                  <a:cubicBezTo>
                    <a:pt x="137" y="20"/>
                    <a:pt x="139" y="21"/>
                    <a:pt x="141" y="23"/>
                  </a:cubicBezTo>
                  <a:cubicBezTo>
                    <a:pt x="142" y="25"/>
                    <a:pt x="143" y="27"/>
                    <a:pt x="143" y="30"/>
                  </a:cubicBezTo>
                  <a:lnTo>
                    <a:pt x="125" y="30"/>
                  </a:lnTo>
                  <a:close/>
                  <a:moveTo>
                    <a:pt x="149" y="31"/>
                  </a:moveTo>
                  <a:cubicBezTo>
                    <a:pt x="149" y="29"/>
                    <a:pt x="148" y="27"/>
                    <a:pt x="148" y="25"/>
                  </a:cubicBezTo>
                  <a:cubicBezTo>
                    <a:pt x="147" y="23"/>
                    <a:pt x="146" y="21"/>
                    <a:pt x="145" y="20"/>
                  </a:cubicBezTo>
                  <a:cubicBezTo>
                    <a:pt x="144" y="19"/>
                    <a:pt x="143" y="18"/>
                    <a:pt x="141" y="17"/>
                  </a:cubicBezTo>
                  <a:cubicBezTo>
                    <a:pt x="139" y="16"/>
                    <a:pt x="137" y="16"/>
                    <a:pt x="134" y="16"/>
                  </a:cubicBezTo>
                  <a:cubicBezTo>
                    <a:pt x="132" y="16"/>
                    <a:pt x="130" y="16"/>
                    <a:pt x="128" y="17"/>
                  </a:cubicBezTo>
                  <a:cubicBezTo>
                    <a:pt x="126" y="18"/>
                    <a:pt x="124" y="19"/>
                    <a:pt x="123" y="20"/>
                  </a:cubicBezTo>
                  <a:cubicBezTo>
                    <a:pt x="122" y="22"/>
                    <a:pt x="121" y="24"/>
                    <a:pt x="120" y="26"/>
                  </a:cubicBezTo>
                  <a:cubicBezTo>
                    <a:pt x="119" y="28"/>
                    <a:pt x="119" y="31"/>
                    <a:pt x="119" y="34"/>
                  </a:cubicBezTo>
                  <a:cubicBezTo>
                    <a:pt x="119" y="36"/>
                    <a:pt x="119" y="39"/>
                    <a:pt x="120" y="41"/>
                  </a:cubicBezTo>
                  <a:cubicBezTo>
                    <a:pt x="120" y="43"/>
                    <a:pt x="122" y="45"/>
                    <a:pt x="123" y="47"/>
                  </a:cubicBezTo>
                  <a:cubicBezTo>
                    <a:pt x="124" y="48"/>
                    <a:pt x="126" y="49"/>
                    <a:pt x="128" y="50"/>
                  </a:cubicBezTo>
                  <a:cubicBezTo>
                    <a:pt x="130" y="51"/>
                    <a:pt x="132" y="51"/>
                    <a:pt x="135" y="51"/>
                  </a:cubicBezTo>
                  <a:cubicBezTo>
                    <a:pt x="136" y="51"/>
                    <a:pt x="138" y="51"/>
                    <a:pt x="139" y="51"/>
                  </a:cubicBezTo>
                  <a:cubicBezTo>
                    <a:pt x="141" y="51"/>
                    <a:pt x="142" y="50"/>
                    <a:pt x="143" y="50"/>
                  </a:cubicBezTo>
                  <a:cubicBezTo>
                    <a:pt x="144" y="50"/>
                    <a:pt x="145" y="49"/>
                    <a:pt x="145" y="49"/>
                  </a:cubicBezTo>
                  <a:cubicBezTo>
                    <a:pt x="146" y="49"/>
                    <a:pt x="146" y="49"/>
                    <a:pt x="147" y="49"/>
                  </a:cubicBezTo>
                  <a:cubicBezTo>
                    <a:pt x="147" y="48"/>
                    <a:pt x="147" y="48"/>
                    <a:pt x="147" y="48"/>
                  </a:cubicBezTo>
                  <a:cubicBezTo>
                    <a:pt x="147" y="48"/>
                    <a:pt x="147" y="48"/>
                    <a:pt x="147" y="48"/>
                  </a:cubicBezTo>
                  <a:cubicBezTo>
                    <a:pt x="147" y="47"/>
                    <a:pt x="147" y="47"/>
                    <a:pt x="147" y="47"/>
                  </a:cubicBezTo>
                  <a:cubicBezTo>
                    <a:pt x="147" y="47"/>
                    <a:pt x="147" y="47"/>
                    <a:pt x="147" y="46"/>
                  </a:cubicBezTo>
                  <a:cubicBezTo>
                    <a:pt x="147" y="46"/>
                    <a:pt x="147" y="45"/>
                    <a:pt x="147" y="45"/>
                  </a:cubicBezTo>
                  <a:cubicBezTo>
                    <a:pt x="147" y="45"/>
                    <a:pt x="147" y="45"/>
                    <a:pt x="147" y="44"/>
                  </a:cubicBezTo>
                  <a:cubicBezTo>
                    <a:pt x="147" y="44"/>
                    <a:pt x="147" y="44"/>
                    <a:pt x="147" y="44"/>
                  </a:cubicBezTo>
                  <a:cubicBezTo>
                    <a:pt x="147" y="44"/>
                    <a:pt x="146" y="44"/>
                    <a:pt x="146" y="44"/>
                  </a:cubicBezTo>
                  <a:cubicBezTo>
                    <a:pt x="146" y="44"/>
                    <a:pt x="146" y="44"/>
                    <a:pt x="145" y="44"/>
                  </a:cubicBezTo>
                  <a:cubicBezTo>
                    <a:pt x="144" y="45"/>
                    <a:pt x="144" y="45"/>
                    <a:pt x="143" y="45"/>
                  </a:cubicBezTo>
                  <a:cubicBezTo>
                    <a:pt x="142" y="45"/>
                    <a:pt x="141" y="46"/>
                    <a:pt x="140" y="46"/>
                  </a:cubicBezTo>
                  <a:cubicBezTo>
                    <a:pt x="138" y="46"/>
                    <a:pt x="137" y="46"/>
                    <a:pt x="136" y="46"/>
                  </a:cubicBezTo>
                  <a:cubicBezTo>
                    <a:pt x="134" y="46"/>
                    <a:pt x="132" y="46"/>
                    <a:pt x="131" y="46"/>
                  </a:cubicBezTo>
                  <a:cubicBezTo>
                    <a:pt x="129" y="45"/>
                    <a:pt x="128" y="44"/>
                    <a:pt x="127" y="43"/>
                  </a:cubicBezTo>
                  <a:cubicBezTo>
                    <a:pt x="126" y="42"/>
                    <a:pt x="126" y="41"/>
                    <a:pt x="125" y="39"/>
                  </a:cubicBezTo>
                  <a:cubicBezTo>
                    <a:pt x="125" y="38"/>
                    <a:pt x="125" y="36"/>
                    <a:pt x="125" y="35"/>
                  </a:cubicBezTo>
                  <a:cubicBezTo>
                    <a:pt x="146" y="35"/>
                    <a:pt x="146" y="35"/>
                    <a:pt x="146" y="35"/>
                  </a:cubicBezTo>
                  <a:cubicBezTo>
                    <a:pt x="147" y="35"/>
                    <a:pt x="147" y="34"/>
                    <a:pt x="148" y="34"/>
                  </a:cubicBezTo>
                  <a:cubicBezTo>
                    <a:pt x="148" y="34"/>
                    <a:pt x="149" y="33"/>
                    <a:pt x="149" y="32"/>
                  </a:cubicBezTo>
                  <a:lnTo>
                    <a:pt x="149" y="31"/>
                  </a:lnTo>
                  <a:close/>
                  <a:moveTo>
                    <a:pt x="109" y="3"/>
                  </a:moveTo>
                  <a:cubicBezTo>
                    <a:pt x="109" y="3"/>
                    <a:pt x="108" y="3"/>
                    <a:pt x="106" y="3"/>
                  </a:cubicBezTo>
                  <a:cubicBezTo>
                    <a:pt x="105" y="3"/>
                    <a:pt x="104" y="3"/>
                    <a:pt x="103" y="3"/>
                  </a:cubicBezTo>
                  <a:cubicBezTo>
                    <a:pt x="103" y="4"/>
                    <a:pt x="103" y="5"/>
                    <a:pt x="103" y="6"/>
                  </a:cubicBezTo>
                  <a:cubicBezTo>
                    <a:pt x="103" y="8"/>
                    <a:pt x="103" y="9"/>
                    <a:pt x="103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8" y="10"/>
                    <a:pt x="109" y="10"/>
                    <a:pt x="109" y="9"/>
                  </a:cubicBezTo>
                  <a:cubicBezTo>
                    <a:pt x="110" y="9"/>
                    <a:pt x="110" y="8"/>
                    <a:pt x="110" y="6"/>
                  </a:cubicBezTo>
                  <a:cubicBezTo>
                    <a:pt x="110" y="5"/>
                    <a:pt x="110" y="4"/>
                    <a:pt x="109" y="3"/>
                  </a:cubicBezTo>
                  <a:moveTo>
                    <a:pt x="109" y="17"/>
                  </a:moveTo>
                  <a:cubicBezTo>
                    <a:pt x="109" y="17"/>
                    <a:pt x="109" y="17"/>
                    <a:pt x="109" y="17"/>
                  </a:cubicBezTo>
                  <a:cubicBezTo>
                    <a:pt x="109" y="17"/>
                    <a:pt x="109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7" y="16"/>
                    <a:pt x="107" y="16"/>
                    <a:pt x="106" y="16"/>
                  </a:cubicBezTo>
                  <a:cubicBezTo>
                    <a:pt x="106" y="16"/>
                    <a:pt x="105" y="16"/>
                    <a:pt x="105" y="16"/>
                  </a:cubicBezTo>
                  <a:cubicBezTo>
                    <a:pt x="105" y="16"/>
                    <a:pt x="104" y="16"/>
                    <a:pt x="104" y="16"/>
                  </a:cubicBezTo>
                  <a:cubicBezTo>
                    <a:pt x="104" y="16"/>
                    <a:pt x="104" y="17"/>
                    <a:pt x="104" y="17"/>
                  </a:cubicBezTo>
                  <a:cubicBezTo>
                    <a:pt x="103" y="17"/>
                    <a:pt x="103" y="17"/>
                    <a:pt x="103" y="17"/>
                  </a:cubicBezTo>
                  <a:cubicBezTo>
                    <a:pt x="103" y="51"/>
                    <a:pt x="103" y="51"/>
                    <a:pt x="103" y="51"/>
                  </a:cubicBezTo>
                  <a:cubicBezTo>
                    <a:pt x="103" y="53"/>
                    <a:pt x="103" y="54"/>
                    <a:pt x="103" y="55"/>
                  </a:cubicBezTo>
                  <a:cubicBezTo>
                    <a:pt x="103" y="56"/>
                    <a:pt x="103" y="57"/>
                    <a:pt x="102" y="57"/>
                  </a:cubicBezTo>
                  <a:cubicBezTo>
                    <a:pt x="102" y="58"/>
                    <a:pt x="101" y="58"/>
                    <a:pt x="101" y="58"/>
                  </a:cubicBezTo>
                  <a:cubicBezTo>
                    <a:pt x="100" y="58"/>
                    <a:pt x="100" y="59"/>
                    <a:pt x="99" y="59"/>
                  </a:cubicBezTo>
                  <a:cubicBezTo>
                    <a:pt x="98" y="59"/>
                    <a:pt x="98" y="59"/>
                    <a:pt x="97" y="58"/>
                  </a:cubicBezTo>
                  <a:cubicBezTo>
                    <a:pt x="97" y="58"/>
                    <a:pt x="97" y="58"/>
                    <a:pt x="97" y="58"/>
                  </a:cubicBezTo>
                  <a:cubicBezTo>
                    <a:pt x="96" y="58"/>
                    <a:pt x="96" y="58"/>
                    <a:pt x="96" y="59"/>
                  </a:cubicBezTo>
                  <a:cubicBezTo>
                    <a:pt x="96" y="59"/>
                    <a:pt x="96" y="59"/>
                    <a:pt x="96" y="59"/>
                  </a:cubicBezTo>
                  <a:cubicBezTo>
                    <a:pt x="96" y="59"/>
                    <a:pt x="96" y="59"/>
                    <a:pt x="96" y="60"/>
                  </a:cubicBezTo>
                  <a:cubicBezTo>
                    <a:pt x="96" y="60"/>
                    <a:pt x="96" y="60"/>
                    <a:pt x="96" y="61"/>
                  </a:cubicBezTo>
                  <a:cubicBezTo>
                    <a:pt x="96" y="61"/>
                    <a:pt x="96" y="61"/>
                    <a:pt x="96" y="62"/>
                  </a:cubicBezTo>
                  <a:cubicBezTo>
                    <a:pt x="96" y="62"/>
                    <a:pt x="96" y="62"/>
                    <a:pt x="96" y="62"/>
                  </a:cubicBezTo>
                  <a:cubicBezTo>
                    <a:pt x="96" y="62"/>
                    <a:pt x="96" y="63"/>
                    <a:pt x="96" y="63"/>
                  </a:cubicBezTo>
                  <a:cubicBezTo>
                    <a:pt x="96" y="63"/>
                    <a:pt x="96" y="63"/>
                    <a:pt x="97" y="63"/>
                  </a:cubicBezTo>
                  <a:cubicBezTo>
                    <a:pt x="97" y="63"/>
                    <a:pt x="97" y="63"/>
                    <a:pt x="98" y="64"/>
                  </a:cubicBezTo>
                  <a:cubicBezTo>
                    <a:pt x="98" y="64"/>
                    <a:pt x="99" y="64"/>
                    <a:pt x="100" y="64"/>
                  </a:cubicBezTo>
                  <a:cubicBezTo>
                    <a:pt x="101" y="64"/>
                    <a:pt x="103" y="63"/>
                    <a:pt x="104" y="63"/>
                  </a:cubicBezTo>
                  <a:cubicBezTo>
                    <a:pt x="105" y="62"/>
                    <a:pt x="106" y="62"/>
                    <a:pt x="107" y="61"/>
                  </a:cubicBezTo>
                  <a:cubicBezTo>
                    <a:pt x="108" y="60"/>
                    <a:pt x="108" y="58"/>
                    <a:pt x="109" y="57"/>
                  </a:cubicBezTo>
                  <a:cubicBezTo>
                    <a:pt x="109" y="55"/>
                    <a:pt x="109" y="53"/>
                    <a:pt x="109" y="51"/>
                  </a:cubicBezTo>
                  <a:lnTo>
                    <a:pt x="109" y="17"/>
                  </a:lnTo>
                  <a:close/>
                  <a:moveTo>
                    <a:pt x="87" y="39"/>
                  </a:moveTo>
                  <a:cubicBezTo>
                    <a:pt x="87" y="40"/>
                    <a:pt x="86" y="41"/>
                    <a:pt x="85" y="43"/>
                  </a:cubicBezTo>
                  <a:cubicBezTo>
                    <a:pt x="84" y="44"/>
                    <a:pt x="83" y="45"/>
                    <a:pt x="82" y="45"/>
                  </a:cubicBezTo>
                  <a:cubicBezTo>
                    <a:pt x="81" y="46"/>
                    <a:pt x="79" y="46"/>
                    <a:pt x="77" y="46"/>
                  </a:cubicBezTo>
                  <a:cubicBezTo>
                    <a:pt x="76" y="46"/>
                    <a:pt x="74" y="46"/>
                    <a:pt x="73" y="45"/>
                  </a:cubicBezTo>
                  <a:cubicBezTo>
                    <a:pt x="71" y="44"/>
                    <a:pt x="70" y="44"/>
                    <a:pt x="70" y="42"/>
                  </a:cubicBezTo>
                  <a:cubicBezTo>
                    <a:pt x="69" y="41"/>
                    <a:pt x="68" y="40"/>
                    <a:pt x="68" y="38"/>
                  </a:cubicBezTo>
                  <a:cubicBezTo>
                    <a:pt x="68" y="37"/>
                    <a:pt x="67" y="35"/>
                    <a:pt x="67" y="33"/>
                  </a:cubicBezTo>
                  <a:cubicBezTo>
                    <a:pt x="67" y="31"/>
                    <a:pt x="68" y="30"/>
                    <a:pt x="68" y="28"/>
                  </a:cubicBezTo>
                  <a:cubicBezTo>
                    <a:pt x="68" y="27"/>
                    <a:pt x="69" y="25"/>
                    <a:pt x="70" y="24"/>
                  </a:cubicBezTo>
                  <a:cubicBezTo>
                    <a:pt x="71" y="23"/>
                    <a:pt x="72" y="22"/>
                    <a:pt x="73" y="21"/>
                  </a:cubicBezTo>
                  <a:cubicBezTo>
                    <a:pt x="74" y="21"/>
                    <a:pt x="76" y="21"/>
                    <a:pt x="78" y="21"/>
                  </a:cubicBezTo>
                  <a:cubicBezTo>
                    <a:pt x="80" y="21"/>
                    <a:pt x="81" y="21"/>
                    <a:pt x="82" y="22"/>
                  </a:cubicBezTo>
                  <a:cubicBezTo>
                    <a:pt x="84" y="22"/>
                    <a:pt x="85" y="23"/>
                    <a:pt x="85" y="24"/>
                  </a:cubicBezTo>
                  <a:cubicBezTo>
                    <a:pt x="86" y="26"/>
                    <a:pt x="87" y="27"/>
                    <a:pt x="87" y="28"/>
                  </a:cubicBezTo>
                  <a:cubicBezTo>
                    <a:pt x="87" y="30"/>
                    <a:pt x="88" y="32"/>
                    <a:pt x="88" y="33"/>
                  </a:cubicBezTo>
                  <a:cubicBezTo>
                    <a:pt x="88" y="35"/>
                    <a:pt x="87" y="37"/>
                    <a:pt x="87" y="39"/>
                  </a:cubicBezTo>
                  <a:moveTo>
                    <a:pt x="93" y="26"/>
                  </a:moveTo>
                  <a:cubicBezTo>
                    <a:pt x="92" y="24"/>
                    <a:pt x="91" y="22"/>
                    <a:pt x="90" y="20"/>
                  </a:cubicBezTo>
                  <a:cubicBezTo>
                    <a:pt x="88" y="19"/>
                    <a:pt x="87" y="18"/>
                    <a:pt x="85" y="17"/>
                  </a:cubicBezTo>
                  <a:cubicBezTo>
                    <a:pt x="83" y="16"/>
                    <a:pt x="81" y="16"/>
                    <a:pt x="78" y="16"/>
                  </a:cubicBezTo>
                  <a:cubicBezTo>
                    <a:pt x="75" y="16"/>
                    <a:pt x="73" y="16"/>
                    <a:pt x="71" y="17"/>
                  </a:cubicBezTo>
                  <a:cubicBezTo>
                    <a:pt x="69" y="18"/>
                    <a:pt x="67" y="19"/>
                    <a:pt x="65" y="21"/>
                  </a:cubicBezTo>
                  <a:cubicBezTo>
                    <a:pt x="64" y="22"/>
                    <a:pt x="63" y="24"/>
                    <a:pt x="62" y="26"/>
                  </a:cubicBezTo>
                  <a:cubicBezTo>
                    <a:pt x="62" y="29"/>
                    <a:pt x="61" y="31"/>
                    <a:pt x="61" y="34"/>
                  </a:cubicBezTo>
                  <a:cubicBezTo>
                    <a:pt x="61" y="36"/>
                    <a:pt x="62" y="39"/>
                    <a:pt x="62" y="41"/>
                  </a:cubicBezTo>
                  <a:cubicBezTo>
                    <a:pt x="63" y="43"/>
                    <a:pt x="64" y="45"/>
                    <a:pt x="65" y="47"/>
                  </a:cubicBezTo>
                  <a:cubicBezTo>
                    <a:pt x="67" y="48"/>
                    <a:pt x="68" y="49"/>
                    <a:pt x="70" y="50"/>
                  </a:cubicBezTo>
                  <a:cubicBezTo>
                    <a:pt x="72" y="51"/>
                    <a:pt x="75" y="51"/>
                    <a:pt x="77" y="51"/>
                  </a:cubicBezTo>
                  <a:cubicBezTo>
                    <a:pt x="80" y="51"/>
                    <a:pt x="82" y="51"/>
                    <a:pt x="84" y="50"/>
                  </a:cubicBezTo>
                  <a:cubicBezTo>
                    <a:pt x="86" y="49"/>
                    <a:pt x="88" y="48"/>
                    <a:pt x="90" y="46"/>
                  </a:cubicBezTo>
                  <a:cubicBezTo>
                    <a:pt x="91" y="44"/>
                    <a:pt x="92" y="43"/>
                    <a:pt x="93" y="40"/>
                  </a:cubicBezTo>
                  <a:cubicBezTo>
                    <a:pt x="93" y="38"/>
                    <a:pt x="94" y="36"/>
                    <a:pt x="94" y="33"/>
                  </a:cubicBezTo>
                  <a:cubicBezTo>
                    <a:pt x="94" y="30"/>
                    <a:pt x="93" y="28"/>
                    <a:pt x="93" y="26"/>
                  </a:cubicBezTo>
                  <a:moveTo>
                    <a:pt x="56" y="18"/>
                  </a:moveTo>
                  <a:cubicBezTo>
                    <a:pt x="56" y="18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5" y="16"/>
                    <a:pt x="55" y="16"/>
                  </a:cubicBezTo>
                  <a:cubicBezTo>
                    <a:pt x="55" y="16"/>
                    <a:pt x="54" y="16"/>
                    <a:pt x="54" y="16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2" y="16"/>
                    <a:pt x="52" y="16"/>
                    <a:pt x="51" y="16"/>
                  </a:cubicBezTo>
                  <a:cubicBezTo>
                    <a:pt x="51" y="16"/>
                    <a:pt x="50" y="16"/>
                    <a:pt x="49" y="16"/>
                  </a:cubicBezTo>
                  <a:cubicBezTo>
                    <a:pt x="49" y="16"/>
                    <a:pt x="48" y="16"/>
                    <a:pt x="47" y="17"/>
                  </a:cubicBezTo>
                  <a:cubicBezTo>
                    <a:pt x="47" y="17"/>
                    <a:pt x="46" y="18"/>
                    <a:pt x="45" y="19"/>
                  </a:cubicBezTo>
                  <a:cubicBezTo>
                    <a:pt x="44" y="20"/>
                    <a:pt x="43" y="21"/>
                    <a:pt x="43" y="22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3" y="17"/>
                    <a:pt x="43" y="17"/>
                    <a:pt x="42" y="17"/>
                  </a:cubicBezTo>
                  <a:cubicBezTo>
                    <a:pt x="42" y="17"/>
                    <a:pt x="42" y="16"/>
                    <a:pt x="42" y="16"/>
                  </a:cubicBezTo>
                  <a:cubicBezTo>
                    <a:pt x="42" y="16"/>
                    <a:pt x="42" y="16"/>
                    <a:pt x="41" y="16"/>
                  </a:cubicBezTo>
                  <a:cubicBezTo>
                    <a:pt x="41" y="16"/>
                    <a:pt x="40" y="16"/>
                    <a:pt x="40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6"/>
                    <a:pt x="37" y="17"/>
                    <a:pt x="37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7" y="50"/>
                    <a:pt x="38" y="50"/>
                    <a:pt x="38" y="50"/>
                  </a:cubicBezTo>
                  <a:cubicBezTo>
                    <a:pt x="38" y="51"/>
                    <a:pt x="38" y="51"/>
                    <a:pt x="39" y="51"/>
                  </a:cubicBezTo>
                  <a:cubicBezTo>
                    <a:pt x="39" y="51"/>
                    <a:pt x="40" y="51"/>
                    <a:pt x="40" y="51"/>
                  </a:cubicBezTo>
                  <a:cubicBezTo>
                    <a:pt x="41" y="51"/>
                    <a:pt x="41" y="51"/>
                    <a:pt x="42" y="51"/>
                  </a:cubicBezTo>
                  <a:cubicBezTo>
                    <a:pt x="42" y="51"/>
                    <a:pt x="42" y="51"/>
                    <a:pt x="43" y="5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4" y="27"/>
                    <a:pt x="45" y="26"/>
                    <a:pt x="45" y="25"/>
                  </a:cubicBezTo>
                  <a:cubicBezTo>
                    <a:pt x="46" y="24"/>
                    <a:pt x="47" y="23"/>
                    <a:pt x="47" y="23"/>
                  </a:cubicBezTo>
                  <a:cubicBezTo>
                    <a:pt x="48" y="22"/>
                    <a:pt x="49" y="22"/>
                    <a:pt x="49" y="22"/>
                  </a:cubicBezTo>
                  <a:cubicBezTo>
                    <a:pt x="50" y="21"/>
                    <a:pt x="50" y="21"/>
                    <a:pt x="51" y="21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3" y="21"/>
                    <a:pt x="53" y="22"/>
                    <a:pt x="54" y="22"/>
                  </a:cubicBezTo>
                  <a:cubicBezTo>
                    <a:pt x="54" y="22"/>
                    <a:pt x="54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6" y="22"/>
                    <a:pt x="56" y="22"/>
                  </a:cubicBezTo>
                  <a:cubicBezTo>
                    <a:pt x="56" y="22"/>
                    <a:pt x="56" y="22"/>
                    <a:pt x="56" y="21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6" y="20"/>
                    <a:pt x="56" y="20"/>
                    <a:pt x="56" y="19"/>
                  </a:cubicBezTo>
                  <a:cubicBezTo>
                    <a:pt x="56" y="19"/>
                    <a:pt x="56" y="18"/>
                    <a:pt x="56" y="18"/>
                  </a:cubicBezTo>
                  <a:moveTo>
                    <a:pt x="21" y="22"/>
                  </a:moveTo>
                  <a:cubicBezTo>
                    <a:pt x="21" y="23"/>
                    <a:pt x="20" y="24"/>
                    <a:pt x="19" y="25"/>
                  </a:cubicBezTo>
                  <a:cubicBezTo>
                    <a:pt x="18" y="26"/>
                    <a:pt x="17" y="27"/>
                    <a:pt x="16" y="27"/>
                  </a:cubicBezTo>
                  <a:cubicBezTo>
                    <a:pt x="15" y="27"/>
                    <a:pt x="13" y="28"/>
                    <a:pt x="12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3" y="9"/>
                    <a:pt x="14" y="9"/>
                    <a:pt x="15" y="9"/>
                  </a:cubicBezTo>
                  <a:cubicBezTo>
                    <a:pt x="16" y="9"/>
                    <a:pt x="17" y="10"/>
                    <a:pt x="18" y="10"/>
                  </a:cubicBezTo>
                  <a:cubicBezTo>
                    <a:pt x="19" y="11"/>
                    <a:pt x="20" y="12"/>
                    <a:pt x="21" y="13"/>
                  </a:cubicBezTo>
                  <a:cubicBezTo>
                    <a:pt x="21" y="15"/>
                    <a:pt x="22" y="16"/>
                    <a:pt x="22" y="18"/>
                  </a:cubicBezTo>
                  <a:cubicBezTo>
                    <a:pt x="22" y="19"/>
                    <a:pt x="22" y="21"/>
                    <a:pt x="21" y="22"/>
                  </a:cubicBezTo>
                  <a:moveTo>
                    <a:pt x="28" y="13"/>
                  </a:moveTo>
                  <a:cubicBezTo>
                    <a:pt x="27" y="11"/>
                    <a:pt x="26" y="10"/>
                    <a:pt x="26" y="9"/>
                  </a:cubicBezTo>
                  <a:cubicBezTo>
                    <a:pt x="25" y="8"/>
                    <a:pt x="23" y="7"/>
                    <a:pt x="22" y="6"/>
                  </a:cubicBezTo>
                  <a:cubicBezTo>
                    <a:pt x="21" y="5"/>
                    <a:pt x="20" y="5"/>
                    <a:pt x="18" y="5"/>
                  </a:cubicBezTo>
                  <a:cubicBezTo>
                    <a:pt x="17" y="4"/>
                    <a:pt x="16" y="4"/>
                    <a:pt x="15" y="4"/>
                  </a:cubicBezTo>
                  <a:cubicBezTo>
                    <a:pt x="14" y="4"/>
                    <a:pt x="13" y="4"/>
                    <a:pt x="1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4"/>
                    <a:pt x="0" y="5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2" y="51"/>
                    <a:pt x="2" y="51"/>
                    <a:pt x="3" y="51"/>
                  </a:cubicBezTo>
                  <a:cubicBezTo>
                    <a:pt x="3" y="51"/>
                    <a:pt x="4" y="51"/>
                    <a:pt x="4" y="51"/>
                  </a:cubicBezTo>
                  <a:cubicBezTo>
                    <a:pt x="5" y="51"/>
                    <a:pt x="5" y="51"/>
                    <a:pt x="5" y="50"/>
                  </a:cubicBezTo>
                  <a:cubicBezTo>
                    <a:pt x="5" y="50"/>
                    <a:pt x="6" y="5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4" y="33"/>
                    <a:pt x="17" y="32"/>
                    <a:pt x="19" y="32"/>
                  </a:cubicBezTo>
                  <a:cubicBezTo>
                    <a:pt x="21" y="31"/>
                    <a:pt x="22" y="30"/>
                    <a:pt x="24" y="29"/>
                  </a:cubicBezTo>
                  <a:cubicBezTo>
                    <a:pt x="25" y="27"/>
                    <a:pt x="26" y="26"/>
                    <a:pt x="27" y="24"/>
                  </a:cubicBezTo>
                  <a:cubicBezTo>
                    <a:pt x="28" y="22"/>
                    <a:pt x="28" y="20"/>
                    <a:pt x="28" y="18"/>
                  </a:cubicBezTo>
                  <a:cubicBezTo>
                    <a:pt x="28" y="16"/>
                    <a:pt x="28" y="14"/>
                    <a:pt x="28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" name="Freeform 6"/>
            <p:cNvSpPr>
              <a:spLocks noEditPoints="1"/>
            </p:cNvSpPr>
            <p:nvPr userDrawn="1"/>
          </p:nvSpPr>
          <p:spPr bwMode="auto">
            <a:xfrm>
              <a:off x="8520185" y="3891638"/>
              <a:ext cx="952500" cy="350838"/>
            </a:xfrm>
            <a:custGeom>
              <a:avLst/>
              <a:gdLst>
                <a:gd name="T0" fmla="*/ 166 w 252"/>
                <a:gd name="T1" fmla="*/ 2 h 93"/>
                <a:gd name="T2" fmla="*/ 177 w 252"/>
                <a:gd name="T3" fmla="*/ 90 h 93"/>
                <a:gd name="T4" fmla="*/ 198 w 252"/>
                <a:gd name="T5" fmla="*/ 72 h 93"/>
                <a:gd name="T6" fmla="*/ 231 w 252"/>
                <a:gd name="T7" fmla="*/ 32 h 93"/>
                <a:gd name="T8" fmla="*/ 252 w 252"/>
                <a:gd name="T9" fmla="*/ 90 h 93"/>
                <a:gd name="T10" fmla="*/ 242 w 252"/>
                <a:gd name="T11" fmla="*/ 2 h 93"/>
                <a:gd name="T12" fmla="*/ 230 w 252"/>
                <a:gd name="T13" fmla="*/ 3 h 93"/>
                <a:gd name="T14" fmla="*/ 205 w 252"/>
                <a:gd name="T15" fmla="*/ 56 h 93"/>
                <a:gd name="T16" fmla="*/ 182 w 252"/>
                <a:gd name="T17" fmla="*/ 3 h 93"/>
                <a:gd name="T18" fmla="*/ 170 w 252"/>
                <a:gd name="T19" fmla="*/ 2 h 93"/>
                <a:gd name="T20" fmla="*/ 124 w 252"/>
                <a:gd name="T21" fmla="*/ 68 h 93"/>
                <a:gd name="T22" fmla="*/ 107 w 252"/>
                <a:gd name="T23" fmla="*/ 78 h 93"/>
                <a:gd name="T24" fmla="*/ 91 w 252"/>
                <a:gd name="T25" fmla="*/ 68 h 93"/>
                <a:gd name="T26" fmla="*/ 86 w 252"/>
                <a:gd name="T27" fmla="*/ 46 h 93"/>
                <a:gd name="T28" fmla="*/ 91 w 252"/>
                <a:gd name="T29" fmla="*/ 24 h 93"/>
                <a:gd name="T30" fmla="*/ 108 w 252"/>
                <a:gd name="T31" fmla="*/ 15 h 93"/>
                <a:gd name="T32" fmla="*/ 124 w 252"/>
                <a:gd name="T33" fmla="*/ 24 h 93"/>
                <a:gd name="T34" fmla="*/ 128 w 252"/>
                <a:gd name="T35" fmla="*/ 46 h 93"/>
                <a:gd name="T36" fmla="*/ 144 w 252"/>
                <a:gd name="T37" fmla="*/ 28 h 93"/>
                <a:gd name="T38" fmla="*/ 125 w 252"/>
                <a:gd name="T39" fmla="*/ 4 h 93"/>
                <a:gd name="T40" fmla="*/ 90 w 252"/>
                <a:gd name="T41" fmla="*/ 4 h 93"/>
                <a:gd name="T42" fmla="*/ 70 w 252"/>
                <a:gd name="T43" fmla="*/ 28 h 93"/>
                <a:gd name="T44" fmla="*/ 70 w 252"/>
                <a:gd name="T45" fmla="*/ 64 h 93"/>
                <a:gd name="T46" fmla="*/ 89 w 252"/>
                <a:gd name="T47" fmla="*/ 89 h 93"/>
                <a:gd name="T48" fmla="*/ 125 w 252"/>
                <a:gd name="T49" fmla="*/ 89 h 93"/>
                <a:gd name="T50" fmla="*/ 144 w 252"/>
                <a:gd name="T51" fmla="*/ 64 h 93"/>
                <a:gd name="T52" fmla="*/ 144 w 252"/>
                <a:gd name="T53" fmla="*/ 28 h 93"/>
                <a:gd name="T54" fmla="*/ 57 w 252"/>
                <a:gd name="T55" fmla="*/ 92 h 93"/>
                <a:gd name="T56" fmla="*/ 67 w 252"/>
                <a:gd name="T57" fmla="*/ 89 h 93"/>
                <a:gd name="T58" fmla="*/ 64 w 252"/>
                <a:gd name="T59" fmla="*/ 5 h 93"/>
                <a:gd name="T60" fmla="*/ 53 w 252"/>
                <a:gd name="T61" fmla="*/ 1 h 93"/>
                <a:gd name="T62" fmla="*/ 41 w 252"/>
                <a:gd name="T63" fmla="*/ 8 h 93"/>
                <a:gd name="T64" fmla="*/ 19 w 252"/>
                <a:gd name="T65" fmla="*/ 38 h 93"/>
                <a:gd name="T66" fmla="*/ 17 w 252"/>
                <a:gd name="T67" fmla="*/ 11 h 93"/>
                <a:gd name="T68" fmla="*/ 13 w 252"/>
                <a:gd name="T69" fmla="*/ 3 h 93"/>
                <a:gd name="T70" fmla="*/ 6 w 252"/>
                <a:gd name="T71" fmla="*/ 1 h 93"/>
                <a:gd name="T72" fmla="*/ 2 w 252"/>
                <a:gd name="T73" fmla="*/ 2 h 93"/>
                <a:gd name="T74" fmla="*/ 0 w 252"/>
                <a:gd name="T75" fmla="*/ 90 h 93"/>
                <a:gd name="T76" fmla="*/ 17 w 252"/>
                <a:gd name="T77" fmla="*/ 45 h 93"/>
                <a:gd name="T78" fmla="*/ 24 w 252"/>
                <a:gd name="T79" fmla="*/ 6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2" h="93">
                  <a:moveTo>
                    <a:pt x="170" y="2"/>
                  </a:moveTo>
                  <a:cubicBezTo>
                    <a:pt x="168" y="2"/>
                    <a:pt x="167" y="2"/>
                    <a:pt x="166" y="2"/>
                  </a:cubicBezTo>
                  <a:cubicBezTo>
                    <a:pt x="160" y="90"/>
                    <a:pt x="160" y="90"/>
                    <a:pt x="160" y="90"/>
                  </a:cubicBezTo>
                  <a:cubicBezTo>
                    <a:pt x="177" y="90"/>
                    <a:pt x="177" y="90"/>
                    <a:pt x="177" y="90"/>
                  </a:cubicBezTo>
                  <a:cubicBezTo>
                    <a:pt x="181" y="33"/>
                    <a:pt x="181" y="33"/>
                    <a:pt x="181" y="33"/>
                  </a:cubicBezTo>
                  <a:cubicBezTo>
                    <a:pt x="198" y="72"/>
                    <a:pt x="198" y="72"/>
                    <a:pt x="198" y="72"/>
                  </a:cubicBezTo>
                  <a:cubicBezTo>
                    <a:pt x="213" y="72"/>
                    <a:pt x="213" y="72"/>
                    <a:pt x="213" y="72"/>
                  </a:cubicBezTo>
                  <a:cubicBezTo>
                    <a:pt x="231" y="32"/>
                    <a:pt x="231" y="32"/>
                    <a:pt x="231" y="32"/>
                  </a:cubicBezTo>
                  <a:cubicBezTo>
                    <a:pt x="235" y="90"/>
                    <a:pt x="235" y="90"/>
                    <a:pt x="235" y="90"/>
                  </a:cubicBezTo>
                  <a:cubicBezTo>
                    <a:pt x="252" y="90"/>
                    <a:pt x="252" y="90"/>
                    <a:pt x="252" y="90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4" y="2"/>
                    <a:pt x="243" y="2"/>
                    <a:pt x="242" y="2"/>
                  </a:cubicBezTo>
                  <a:cubicBezTo>
                    <a:pt x="240" y="1"/>
                    <a:pt x="238" y="1"/>
                    <a:pt x="236" y="1"/>
                  </a:cubicBezTo>
                  <a:cubicBezTo>
                    <a:pt x="234" y="1"/>
                    <a:pt x="232" y="2"/>
                    <a:pt x="230" y="3"/>
                  </a:cubicBezTo>
                  <a:cubicBezTo>
                    <a:pt x="228" y="4"/>
                    <a:pt x="227" y="6"/>
                    <a:pt x="225" y="9"/>
                  </a:cubicBezTo>
                  <a:cubicBezTo>
                    <a:pt x="205" y="56"/>
                    <a:pt x="205" y="56"/>
                    <a:pt x="205" y="56"/>
                  </a:cubicBezTo>
                  <a:cubicBezTo>
                    <a:pt x="186" y="9"/>
                    <a:pt x="186" y="9"/>
                    <a:pt x="186" y="9"/>
                  </a:cubicBezTo>
                  <a:cubicBezTo>
                    <a:pt x="185" y="6"/>
                    <a:pt x="183" y="5"/>
                    <a:pt x="182" y="3"/>
                  </a:cubicBezTo>
                  <a:cubicBezTo>
                    <a:pt x="180" y="2"/>
                    <a:pt x="178" y="1"/>
                    <a:pt x="175" y="1"/>
                  </a:cubicBezTo>
                  <a:cubicBezTo>
                    <a:pt x="173" y="1"/>
                    <a:pt x="172" y="1"/>
                    <a:pt x="170" y="2"/>
                  </a:cubicBezTo>
                  <a:moveTo>
                    <a:pt x="127" y="58"/>
                  </a:moveTo>
                  <a:cubicBezTo>
                    <a:pt x="126" y="62"/>
                    <a:pt x="125" y="65"/>
                    <a:pt x="124" y="68"/>
                  </a:cubicBezTo>
                  <a:cubicBezTo>
                    <a:pt x="122" y="71"/>
                    <a:pt x="120" y="74"/>
                    <a:pt x="117" y="75"/>
                  </a:cubicBezTo>
                  <a:cubicBezTo>
                    <a:pt x="114" y="77"/>
                    <a:pt x="111" y="78"/>
                    <a:pt x="107" y="78"/>
                  </a:cubicBezTo>
                  <a:cubicBezTo>
                    <a:pt x="103" y="78"/>
                    <a:pt x="100" y="77"/>
                    <a:pt x="97" y="75"/>
                  </a:cubicBezTo>
                  <a:cubicBezTo>
                    <a:pt x="94" y="74"/>
                    <a:pt x="92" y="71"/>
                    <a:pt x="91" y="68"/>
                  </a:cubicBezTo>
                  <a:cubicBezTo>
                    <a:pt x="89" y="65"/>
                    <a:pt x="88" y="62"/>
                    <a:pt x="87" y="58"/>
                  </a:cubicBezTo>
                  <a:cubicBezTo>
                    <a:pt x="86" y="54"/>
                    <a:pt x="86" y="50"/>
                    <a:pt x="86" y="46"/>
                  </a:cubicBezTo>
                  <a:cubicBezTo>
                    <a:pt x="86" y="42"/>
                    <a:pt x="86" y="38"/>
                    <a:pt x="87" y="34"/>
                  </a:cubicBezTo>
                  <a:cubicBezTo>
                    <a:pt x="88" y="30"/>
                    <a:pt x="89" y="27"/>
                    <a:pt x="91" y="24"/>
                  </a:cubicBezTo>
                  <a:cubicBezTo>
                    <a:pt x="92" y="21"/>
                    <a:pt x="95" y="19"/>
                    <a:pt x="97" y="17"/>
                  </a:cubicBezTo>
                  <a:cubicBezTo>
                    <a:pt x="100" y="15"/>
                    <a:pt x="103" y="15"/>
                    <a:pt x="108" y="15"/>
                  </a:cubicBezTo>
                  <a:cubicBezTo>
                    <a:pt x="111" y="15"/>
                    <a:pt x="115" y="15"/>
                    <a:pt x="117" y="17"/>
                  </a:cubicBezTo>
                  <a:cubicBezTo>
                    <a:pt x="120" y="19"/>
                    <a:pt x="122" y="21"/>
                    <a:pt x="124" y="24"/>
                  </a:cubicBezTo>
                  <a:cubicBezTo>
                    <a:pt x="125" y="27"/>
                    <a:pt x="126" y="30"/>
                    <a:pt x="127" y="34"/>
                  </a:cubicBezTo>
                  <a:cubicBezTo>
                    <a:pt x="128" y="38"/>
                    <a:pt x="128" y="42"/>
                    <a:pt x="128" y="46"/>
                  </a:cubicBezTo>
                  <a:cubicBezTo>
                    <a:pt x="128" y="50"/>
                    <a:pt x="128" y="54"/>
                    <a:pt x="127" y="58"/>
                  </a:cubicBezTo>
                  <a:moveTo>
                    <a:pt x="144" y="28"/>
                  </a:moveTo>
                  <a:cubicBezTo>
                    <a:pt x="143" y="22"/>
                    <a:pt x="141" y="17"/>
                    <a:pt x="137" y="13"/>
                  </a:cubicBezTo>
                  <a:cubicBezTo>
                    <a:pt x="134" y="9"/>
                    <a:pt x="130" y="6"/>
                    <a:pt x="125" y="4"/>
                  </a:cubicBezTo>
                  <a:cubicBezTo>
                    <a:pt x="120" y="1"/>
                    <a:pt x="115" y="0"/>
                    <a:pt x="108" y="0"/>
                  </a:cubicBezTo>
                  <a:cubicBezTo>
                    <a:pt x="101" y="0"/>
                    <a:pt x="95" y="1"/>
                    <a:pt x="90" y="4"/>
                  </a:cubicBezTo>
                  <a:cubicBezTo>
                    <a:pt x="85" y="6"/>
                    <a:pt x="80" y="9"/>
                    <a:pt x="77" y="14"/>
                  </a:cubicBezTo>
                  <a:cubicBezTo>
                    <a:pt x="74" y="18"/>
                    <a:pt x="71" y="23"/>
                    <a:pt x="70" y="28"/>
                  </a:cubicBezTo>
                  <a:cubicBezTo>
                    <a:pt x="68" y="34"/>
                    <a:pt x="67" y="40"/>
                    <a:pt x="67" y="46"/>
                  </a:cubicBezTo>
                  <a:cubicBezTo>
                    <a:pt x="67" y="52"/>
                    <a:pt x="68" y="58"/>
                    <a:pt x="70" y="64"/>
                  </a:cubicBezTo>
                  <a:cubicBezTo>
                    <a:pt x="71" y="69"/>
                    <a:pt x="73" y="74"/>
                    <a:pt x="76" y="79"/>
                  </a:cubicBezTo>
                  <a:cubicBezTo>
                    <a:pt x="80" y="83"/>
                    <a:pt x="84" y="86"/>
                    <a:pt x="89" y="89"/>
                  </a:cubicBezTo>
                  <a:cubicBezTo>
                    <a:pt x="94" y="91"/>
                    <a:pt x="100" y="93"/>
                    <a:pt x="107" y="93"/>
                  </a:cubicBezTo>
                  <a:cubicBezTo>
                    <a:pt x="114" y="93"/>
                    <a:pt x="120" y="91"/>
                    <a:pt x="125" y="89"/>
                  </a:cubicBezTo>
                  <a:cubicBezTo>
                    <a:pt x="130" y="86"/>
                    <a:pt x="134" y="83"/>
                    <a:pt x="137" y="79"/>
                  </a:cubicBezTo>
                  <a:cubicBezTo>
                    <a:pt x="141" y="74"/>
                    <a:pt x="143" y="69"/>
                    <a:pt x="144" y="64"/>
                  </a:cubicBezTo>
                  <a:cubicBezTo>
                    <a:pt x="146" y="58"/>
                    <a:pt x="147" y="52"/>
                    <a:pt x="147" y="46"/>
                  </a:cubicBezTo>
                  <a:cubicBezTo>
                    <a:pt x="147" y="39"/>
                    <a:pt x="146" y="33"/>
                    <a:pt x="144" y="28"/>
                  </a:cubicBezTo>
                  <a:moveTo>
                    <a:pt x="43" y="85"/>
                  </a:moveTo>
                  <a:cubicBezTo>
                    <a:pt x="47" y="89"/>
                    <a:pt x="51" y="92"/>
                    <a:pt x="57" y="92"/>
                  </a:cubicBezTo>
                  <a:cubicBezTo>
                    <a:pt x="59" y="92"/>
                    <a:pt x="60" y="91"/>
                    <a:pt x="62" y="91"/>
                  </a:cubicBezTo>
                  <a:cubicBezTo>
                    <a:pt x="64" y="90"/>
                    <a:pt x="66" y="90"/>
                    <a:pt x="67" y="89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3" y="4"/>
                    <a:pt x="61" y="3"/>
                    <a:pt x="59" y="2"/>
                  </a:cubicBezTo>
                  <a:cubicBezTo>
                    <a:pt x="57" y="2"/>
                    <a:pt x="55" y="1"/>
                    <a:pt x="53" y="1"/>
                  </a:cubicBezTo>
                  <a:cubicBezTo>
                    <a:pt x="51" y="1"/>
                    <a:pt x="49" y="2"/>
                    <a:pt x="47" y="3"/>
                  </a:cubicBezTo>
                  <a:cubicBezTo>
                    <a:pt x="45" y="4"/>
                    <a:pt x="43" y="6"/>
                    <a:pt x="41" y="8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1" y="34"/>
                    <a:pt x="20" y="36"/>
                    <a:pt x="19" y="38"/>
                  </a:cubicBezTo>
                  <a:cubicBezTo>
                    <a:pt x="18" y="39"/>
                    <a:pt x="18" y="42"/>
                    <a:pt x="17" y="44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9"/>
                    <a:pt x="17" y="8"/>
                    <a:pt x="16" y="6"/>
                  </a:cubicBezTo>
                  <a:cubicBezTo>
                    <a:pt x="16" y="5"/>
                    <a:pt x="15" y="4"/>
                    <a:pt x="13" y="3"/>
                  </a:cubicBezTo>
                  <a:cubicBezTo>
                    <a:pt x="12" y="2"/>
                    <a:pt x="11" y="2"/>
                    <a:pt x="10" y="2"/>
                  </a:cubicBezTo>
                  <a:cubicBezTo>
                    <a:pt x="8" y="1"/>
                    <a:pt x="7" y="1"/>
                    <a:pt x="6" y="1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3" y="1"/>
                    <a:pt x="3" y="1"/>
                    <a:pt x="2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18" y="48"/>
                    <a:pt x="18" y="50"/>
                    <a:pt x="20" y="53"/>
                  </a:cubicBezTo>
                  <a:cubicBezTo>
                    <a:pt x="21" y="55"/>
                    <a:pt x="22" y="58"/>
                    <a:pt x="24" y="60"/>
                  </a:cubicBezTo>
                  <a:lnTo>
                    <a:pt x="43" y="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0" name="Freeform 7"/>
            <p:cNvSpPr>
              <a:spLocks noEditPoints="1"/>
            </p:cNvSpPr>
            <p:nvPr userDrawn="1"/>
          </p:nvSpPr>
          <p:spPr bwMode="auto">
            <a:xfrm>
              <a:off x="8002660" y="3507463"/>
              <a:ext cx="1111250" cy="298450"/>
            </a:xfrm>
            <a:custGeom>
              <a:avLst/>
              <a:gdLst>
                <a:gd name="T0" fmla="*/ 271 w 294"/>
                <a:gd name="T1" fmla="*/ 24 h 79"/>
                <a:gd name="T2" fmla="*/ 286 w 294"/>
                <a:gd name="T3" fmla="*/ 36 h 79"/>
                <a:gd name="T4" fmla="*/ 292 w 294"/>
                <a:gd name="T5" fmla="*/ 68 h 79"/>
                <a:gd name="T6" fmla="*/ 285 w 294"/>
                <a:gd name="T7" fmla="*/ 70 h 79"/>
                <a:gd name="T8" fmla="*/ 264 w 294"/>
                <a:gd name="T9" fmla="*/ 71 h 79"/>
                <a:gd name="T10" fmla="*/ 253 w 294"/>
                <a:gd name="T11" fmla="*/ 49 h 79"/>
                <a:gd name="T12" fmla="*/ 293 w 294"/>
                <a:gd name="T13" fmla="*/ 33 h 79"/>
                <a:gd name="T14" fmla="*/ 271 w 294"/>
                <a:gd name="T15" fmla="*/ 17 h 79"/>
                <a:gd name="T16" fmla="*/ 248 w 294"/>
                <a:gd name="T17" fmla="*/ 34 h 79"/>
                <a:gd name="T18" fmla="*/ 253 w 294"/>
                <a:gd name="T19" fmla="*/ 72 h 79"/>
                <a:gd name="T20" fmla="*/ 281 w 294"/>
                <a:gd name="T21" fmla="*/ 78 h 79"/>
                <a:gd name="T22" fmla="*/ 293 w 294"/>
                <a:gd name="T23" fmla="*/ 70 h 79"/>
                <a:gd name="T24" fmla="*/ 178 w 294"/>
                <a:gd name="T25" fmla="*/ 18 h 79"/>
                <a:gd name="T26" fmla="*/ 185 w 294"/>
                <a:gd name="T27" fmla="*/ 77 h 79"/>
                <a:gd name="T28" fmla="*/ 189 w 294"/>
                <a:gd name="T29" fmla="*/ 28 h 79"/>
                <a:gd name="T30" fmla="*/ 203 w 294"/>
                <a:gd name="T31" fmla="*/ 24 h 79"/>
                <a:gd name="T32" fmla="*/ 218 w 294"/>
                <a:gd name="T33" fmla="*/ 41 h 79"/>
                <a:gd name="T34" fmla="*/ 225 w 294"/>
                <a:gd name="T35" fmla="*/ 42 h 79"/>
                <a:gd name="T36" fmla="*/ 223 w 294"/>
                <a:gd name="T37" fmla="*/ 26 h 79"/>
                <a:gd name="T38" fmla="*/ 206 w 294"/>
                <a:gd name="T39" fmla="*/ 17 h 79"/>
                <a:gd name="T40" fmla="*/ 183 w 294"/>
                <a:gd name="T41" fmla="*/ 20 h 79"/>
                <a:gd name="T42" fmla="*/ 135 w 294"/>
                <a:gd name="T43" fmla="*/ 24 h 79"/>
                <a:gd name="T44" fmla="*/ 151 w 294"/>
                <a:gd name="T45" fmla="*/ 36 h 79"/>
                <a:gd name="T46" fmla="*/ 156 w 294"/>
                <a:gd name="T47" fmla="*/ 68 h 79"/>
                <a:gd name="T48" fmla="*/ 149 w 294"/>
                <a:gd name="T49" fmla="*/ 70 h 79"/>
                <a:gd name="T50" fmla="*/ 129 w 294"/>
                <a:gd name="T51" fmla="*/ 71 h 79"/>
                <a:gd name="T52" fmla="*/ 117 w 294"/>
                <a:gd name="T53" fmla="*/ 49 h 79"/>
                <a:gd name="T54" fmla="*/ 157 w 294"/>
                <a:gd name="T55" fmla="*/ 33 h 79"/>
                <a:gd name="T56" fmla="*/ 136 w 294"/>
                <a:gd name="T57" fmla="*/ 17 h 79"/>
                <a:gd name="T58" fmla="*/ 112 w 294"/>
                <a:gd name="T59" fmla="*/ 34 h 79"/>
                <a:gd name="T60" fmla="*/ 117 w 294"/>
                <a:gd name="T61" fmla="*/ 72 h 79"/>
                <a:gd name="T62" fmla="*/ 145 w 294"/>
                <a:gd name="T63" fmla="*/ 78 h 79"/>
                <a:gd name="T64" fmla="*/ 157 w 294"/>
                <a:gd name="T65" fmla="*/ 70 h 79"/>
                <a:gd name="T66" fmla="*/ 75 w 294"/>
                <a:gd name="T67" fmla="*/ 7 h 79"/>
                <a:gd name="T68" fmla="*/ 71 w 294"/>
                <a:gd name="T69" fmla="*/ 1 h 79"/>
                <a:gd name="T70" fmla="*/ 69 w 294"/>
                <a:gd name="T71" fmla="*/ 0 h 79"/>
                <a:gd name="T72" fmla="*/ 68 w 294"/>
                <a:gd name="T73" fmla="*/ 65 h 79"/>
                <a:gd name="T74" fmla="*/ 84 w 294"/>
                <a:gd name="T75" fmla="*/ 79 h 79"/>
                <a:gd name="T76" fmla="*/ 97 w 294"/>
                <a:gd name="T77" fmla="*/ 74 h 79"/>
                <a:gd name="T78" fmla="*/ 95 w 294"/>
                <a:gd name="T79" fmla="*/ 68 h 79"/>
                <a:gd name="T80" fmla="*/ 84 w 294"/>
                <a:gd name="T81" fmla="*/ 73 h 79"/>
                <a:gd name="T82" fmla="*/ 75 w 294"/>
                <a:gd name="T83" fmla="*/ 24 h 79"/>
                <a:gd name="T84" fmla="*/ 75 w 294"/>
                <a:gd name="T85" fmla="*/ 18 h 79"/>
                <a:gd name="T86" fmla="*/ 33 w 294"/>
                <a:gd name="T87" fmla="*/ 68 h 79"/>
                <a:gd name="T88" fmla="*/ 14 w 294"/>
                <a:gd name="T89" fmla="*/ 71 h 79"/>
                <a:gd name="T90" fmla="*/ 8 w 294"/>
                <a:gd name="T91" fmla="*/ 61 h 79"/>
                <a:gd name="T92" fmla="*/ 26 w 294"/>
                <a:gd name="T93" fmla="*/ 46 h 79"/>
                <a:gd name="T94" fmla="*/ 39 w 294"/>
                <a:gd name="T95" fmla="*/ 46 h 79"/>
                <a:gd name="T96" fmla="*/ 50 w 294"/>
                <a:gd name="T97" fmla="*/ 74 h 79"/>
                <a:gd name="T98" fmla="*/ 46 w 294"/>
                <a:gd name="T99" fmla="*/ 64 h 79"/>
                <a:gd name="T100" fmla="*/ 41 w 294"/>
                <a:gd name="T101" fmla="*/ 23 h 79"/>
                <a:gd name="T102" fmla="*/ 15 w 294"/>
                <a:gd name="T103" fmla="*/ 19 h 79"/>
                <a:gd name="T104" fmla="*/ 4 w 294"/>
                <a:gd name="T105" fmla="*/ 25 h 79"/>
                <a:gd name="T106" fmla="*/ 14 w 294"/>
                <a:gd name="T107" fmla="*/ 25 h 79"/>
                <a:gd name="T108" fmla="*/ 36 w 294"/>
                <a:gd name="T109" fmla="*/ 28 h 79"/>
                <a:gd name="T110" fmla="*/ 39 w 294"/>
                <a:gd name="T111" fmla="*/ 41 h 79"/>
                <a:gd name="T112" fmla="*/ 23 w 294"/>
                <a:gd name="T113" fmla="*/ 41 h 79"/>
                <a:gd name="T114" fmla="*/ 0 w 294"/>
                <a:gd name="T115" fmla="*/ 61 h 79"/>
                <a:gd name="T116" fmla="*/ 13 w 294"/>
                <a:gd name="T117" fmla="*/ 78 h 79"/>
                <a:gd name="T118" fmla="*/ 39 w 294"/>
                <a:gd name="T119" fmla="*/ 70 h 79"/>
                <a:gd name="T120" fmla="*/ 53 w 294"/>
                <a:gd name="T121" fmla="*/ 77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4" h="79">
                  <a:moveTo>
                    <a:pt x="253" y="44"/>
                  </a:moveTo>
                  <a:cubicBezTo>
                    <a:pt x="253" y="37"/>
                    <a:pt x="255" y="32"/>
                    <a:pt x="258" y="29"/>
                  </a:cubicBezTo>
                  <a:cubicBezTo>
                    <a:pt x="261" y="25"/>
                    <a:pt x="266" y="24"/>
                    <a:pt x="271" y="24"/>
                  </a:cubicBezTo>
                  <a:cubicBezTo>
                    <a:pt x="274" y="24"/>
                    <a:pt x="277" y="24"/>
                    <a:pt x="279" y="25"/>
                  </a:cubicBezTo>
                  <a:cubicBezTo>
                    <a:pt x="281" y="26"/>
                    <a:pt x="283" y="28"/>
                    <a:pt x="284" y="30"/>
                  </a:cubicBezTo>
                  <a:cubicBezTo>
                    <a:pt x="285" y="31"/>
                    <a:pt x="286" y="34"/>
                    <a:pt x="286" y="36"/>
                  </a:cubicBezTo>
                  <a:cubicBezTo>
                    <a:pt x="287" y="39"/>
                    <a:pt x="287" y="41"/>
                    <a:pt x="287" y="44"/>
                  </a:cubicBezTo>
                  <a:lnTo>
                    <a:pt x="253" y="44"/>
                  </a:lnTo>
                  <a:close/>
                  <a:moveTo>
                    <a:pt x="292" y="68"/>
                  </a:moveTo>
                  <a:cubicBezTo>
                    <a:pt x="291" y="67"/>
                    <a:pt x="291" y="67"/>
                    <a:pt x="290" y="66"/>
                  </a:cubicBezTo>
                  <a:cubicBezTo>
                    <a:pt x="290" y="66"/>
                    <a:pt x="289" y="67"/>
                    <a:pt x="288" y="68"/>
                  </a:cubicBezTo>
                  <a:cubicBezTo>
                    <a:pt x="287" y="69"/>
                    <a:pt x="286" y="69"/>
                    <a:pt x="285" y="70"/>
                  </a:cubicBezTo>
                  <a:cubicBezTo>
                    <a:pt x="283" y="71"/>
                    <a:pt x="282" y="72"/>
                    <a:pt x="280" y="72"/>
                  </a:cubicBezTo>
                  <a:cubicBezTo>
                    <a:pt x="278" y="73"/>
                    <a:pt x="276" y="73"/>
                    <a:pt x="273" y="73"/>
                  </a:cubicBezTo>
                  <a:cubicBezTo>
                    <a:pt x="270" y="73"/>
                    <a:pt x="267" y="73"/>
                    <a:pt x="264" y="71"/>
                  </a:cubicBezTo>
                  <a:cubicBezTo>
                    <a:pt x="262" y="70"/>
                    <a:pt x="260" y="69"/>
                    <a:pt x="258" y="67"/>
                  </a:cubicBezTo>
                  <a:cubicBezTo>
                    <a:pt x="256" y="64"/>
                    <a:pt x="255" y="62"/>
                    <a:pt x="254" y="59"/>
                  </a:cubicBezTo>
                  <a:cubicBezTo>
                    <a:pt x="254" y="56"/>
                    <a:pt x="253" y="53"/>
                    <a:pt x="253" y="49"/>
                  </a:cubicBezTo>
                  <a:cubicBezTo>
                    <a:pt x="294" y="49"/>
                    <a:pt x="294" y="49"/>
                    <a:pt x="294" y="49"/>
                  </a:cubicBezTo>
                  <a:cubicBezTo>
                    <a:pt x="294" y="47"/>
                    <a:pt x="294" y="45"/>
                    <a:pt x="294" y="43"/>
                  </a:cubicBezTo>
                  <a:cubicBezTo>
                    <a:pt x="294" y="40"/>
                    <a:pt x="294" y="36"/>
                    <a:pt x="293" y="33"/>
                  </a:cubicBezTo>
                  <a:cubicBezTo>
                    <a:pt x="292" y="30"/>
                    <a:pt x="291" y="28"/>
                    <a:pt x="289" y="25"/>
                  </a:cubicBezTo>
                  <a:cubicBezTo>
                    <a:pt x="287" y="23"/>
                    <a:pt x="285" y="21"/>
                    <a:pt x="282" y="20"/>
                  </a:cubicBezTo>
                  <a:cubicBezTo>
                    <a:pt x="279" y="18"/>
                    <a:pt x="276" y="17"/>
                    <a:pt x="271" y="17"/>
                  </a:cubicBezTo>
                  <a:cubicBezTo>
                    <a:pt x="268" y="17"/>
                    <a:pt x="265" y="18"/>
                    <a:pt x="262" y="19"/>
                  </a:cubicBezTo>
                  <a:cubicBezTo>
                    <a:pt x="259" y="20"/>
                    <a:pt x="256" y="22"/>
                    <a:pt x="253" y="25"/>
                  </a:cubicBezTo>
                  <a:cubicBezTo>
                    <a:pt x="251" y="27"/>
                    <a:pt x="249" y="30"/>
                    <a:pt x="248" y="34"/>
                  </a:cubicBezTo>
                  <a:cubicBezTo>
                    <a:pt x="246" y="38"/>
                    <a:pt x="245" y="42"/>
                    <a:pt x="245" y="48"/>
                  </a:cubicBezTo>
                  <a:cubicBezTo>
                    <a:pt x="245" y="53"/>
                    <a:pt x="246" y="58"/>
                    <a:pt x="247" y="62"/>
                  </a:cubicBezTo>
                  <a:cubicBezTo>
                    <a:pt x="249" y="66"/>
                    <a:pt x="251" y="69"/>
                    <a:pt x="253" y="72"/>
                  </a:cubicBezTo>
                  <a:cubicBezTo>
                    <a:pt x="256" y="74"/>
                    <a:pt x="258" y="76"/>
                    <a:pt x="262" y="77"/>
                  </a:cubicBezTo>
                  <a:cubicBezTo>
                    <a:pt x="265" y="79"/>
                    <a:pt x="269" y="79"/>
                    <a:pt x="273" y="79"/>
                  </a:cubicBezTo>
                  <a:cubicBezTo>
                    <a:pt x="276" y="79"/>
                    <a:pt x="279" y="79"/>
                    <a:pt x="281" y="78"/>
                  </a:cubicBezTo>
                  <a:cubicBezTo>
                    <a:pt x="283" y="77"/>
                    <a:pt x="285" y="77"/>
                    <a:pt x="287" y="76"/>
                  </a:cubicBezTo>
                  <a:cubicBezTo>
                    <a:pt x="289" y="75"/>
                    <a:pt x="290" y="74"/>
                    <a:pt x="291" y="73"/>
                  </a:cubicBezTo>
                  <a:cubicBezTo>
                    <a:pt x="292" y="72"/>
                    <a:pt x="293" y="71"/>
                    <a:pt x="293" y="70"/>
                  </a:cubicBezTo>
                  <a:cubicBezTo>
                    <a:pt x="293" y="70"/>
                    <a:pt x="292" y="69"/>
                    <a:pt x="292" y="68"/>
                  </a:cubicBezTo>
                  <a:moveTo>
                    <a:pt x="183" y="20"/>
                  </a:moveTo>
                  <a:cubicBezTo>
                    <a:pt x="182" y="19"/>
                    <a:pt x="180" y="18"/>
                    <a:pt x="178" y="18"/>
                  </a:cubicBezTo>
                  <a:cubicBezTo>
                    <a:pt x="178" y="18"/>
                    <a:pt x="178" y="18"/>
                    <a:pt x="178" y="18"/>
                  </a:cubicBezTo>
                  <a:cubicBezTo>
                    <a:pt x="178" y="77"/>
                    <a:pt x="178" y="77"/>
                    <a:pt x="178" y="77"/>
                  </a:cubicBezTo>
                  <a:cubicBezTo>
                    <a:pt x="185" y="77"/>
                    <a:pt x="185" y="77"/>
                    <a:pt x="185" y="77"/>
                  </a:cubicBezTo>
                  <a:cubicBezTo>
                    <a:pt x="185" y="34"/>
                    <a:pt x="185" y="34"/>
                    <a:pt x="185" y="34"/>
                  </a:cubicBezTo>
                  <a:cubicBezTo>
                    <a:pt x="185" y="33"/>
                    <a:pt x="185" y="31"/>
                    <a:pt x="186" y="31"/>
                  </a:cubicBezTo>
                  <a:cubicBezTo>
                    <a:pt x="187" y="30"/>
                    <a:pt x="188" y="29"/>
                    <a:pt x="189" y="28"/>
                  </a:cubicBezTo>
                  <a:cubicBezTo>
                    <a:pt x="190" y="27"/>
                    <a:pt x="192" y="27"/>
                    <a:pt x="193" y="26"/>
                  </a:cubicBezTo>
                  <a:cubicBezTo>
                    <a:pt x="195" y="25"/>
                    <a:pt x="196" y="25"/>
                    <a:pt x="198" y="24"/>
                  </a:cubicBezTo>
                  <a:cubicBezTo>
                    <a:pt x="200" y="24"/>
                    <a:pt x="201" y="24"/>
                    <a:pt x="203" y="24"/>
                  </a:cubicBezTo>
                  <a:cubicBezTo>
                    <a:pt x="211" y="24"/>
                    <a:pt x="216" y="27"/>
                    <a:pt x="217" y="32"/>
                  </a:cubicBezTo>
                  <a:cubicBezTo>
                    <a:pt x="218" y="33"/>
                    <a:pt x="218" y="35"/>
                    <a:pt x="218" y="36"/>
                  </a:cubicBezTo>
                  <a:cubicBezTo>
                    <a:pt x="218" y="38"/>
                    <a:pt x="218" y="40"/>
                    <a:pt x="218" y="41"/>
                  </a:cubicBezTo>
                  <a:cubicBezTo>
                    <a:pt x="218" y="77"/>
                    <a:pt x="218" y="77"/>
                    <a:pt x="218" y="77"/>
                  </a:cubicBezTo>
                  <a:cubicBezTo>
                    <a:pt x="225" y="77"/>
                    <a:pt x="225" y="77"/>
                    <a:pt x="225" y="77"/>
                  </a:cubicBezTo>
                  <a:cubicBezTo>
                    <a:pt x="225" y="42"/>
                    <a:pt x="225" y="42"/>
                    <a:pt x="225" y="42"/>
                  </a:cubicBezTo>
                  <a:cubicBezTo>
                    <a:pt x="225" y="40"/>
                    <a:pt x="225" y="38"/>
                    <a:pt x="225" y="36"/>
                  </a:cubicBezTo>
                  <a:cubicBezTo>
                    <a:pt x="225" y="34"/>
                    <a:pt x="225" y="32"/>
                    <a:pt x="224" y="30"/>
                  </a:cubicBezTo>
                  <a:cubicBezTo>
                    <a:pt x="224" y="29"/>
                    <a:pt x="223" y="27"/>
                    <a:pt x="223" y="26"/>
                  </a:cubicBezTo>
                  <a:cubicBezTo>
                    <a:pt x="222" y="24"/>
                    <a:pt x="221" y="23"/>
                    <a:pt x="219" y="21"/>
                  </a:cubicBezTo>
                  <a:cubicBezTo>
                    <a:pt x="218" y="20"/>
                    <a:pt x="216" y="19"/>
                    <a:pt x="214" y="19"/>
                  </a:cubicBezTo>
                  <a:cubicBezTo>
                    <a:pt x="211" y="18"/>
                    <a:pt x="209" y="17"/>
                    <a:pt x="206" y="17"/>
                  </a:cubicBezTo>
                  <a:cubicBezTo>
                    <a:pt x="201" y="17"/>
                    <a:pt x="197" y="18"/>
                    <a:pt x="193" y="20"/>
                  </a:cubicBezTo>
                  <a:cubicBezTo>
                    <a:pt x="189" y="22"/>
                    <a:pt x="187" y="23"/>
                    <a:pt x="185" y="25"/>
                  </a:cubicBezTo>
                  <a:cubicBezTo>
                    <a:pt x="185" y="23"/>
                    <a:pt x="184" y="21"/>
                    <a:pt x="183" y="20"/>
                  </a:cubicBezTo>
                  <a:moveTo>
                    <a:pt x="118" y="44"/>
                  </a:moveTo>
                  <a:cubicBezTo>
                    <a:pt x="118" y="37"/>
                    <a:pt x="119" y="32"/>
                    <a:pt x="123" y="29"/>
                  </a:cubicBezTo>
                  <a:cubicBezTo>
                    <a:pt x="126" y="25"/>
                    <a:pt x="130" y="24"/>
                    <a:pt x="135" y="24"/>
                  </a:cubicBezTo>
                  <a:cubicBezTo>
                    <a:pt x="138" y="24"/>
                    <a:pt x="141" y="24"/>
                    <a:pt x="143" y="25"/>
                  </a:cubicBezTo>
                  <a:cubicBezTo>
                    <a:pt x="145" y="26"/>
                    <a:pt x="147" y="28"/>
                    <a:pt x="148" y="30"/>
                  </a:cubicBezTo>
                  <a:cubicBezTo>
                    <a:pt x="149" y="31"/>
                    <a:pt x="150" y="34"/>
                    <a:pt x="151" y="36"/>
                  </a:cubicBezTo>
                  <a:cubicBezTo>
                    <a:pt x="151" y="39"/>
                    <a:pt x="151" y="41"/>
                    <a:pt x="151" y="44"/>
                  </a:cubicBezTo>
                  <a:lnTo>
                    <a:pt x="118" y="44"/>
                  </a:lnTo>
                  <a:close/>
                  <a:moveTo>
                    <a:pt x="156" y="68"/>
                  </a:moveTo>
                  <a:cubicBezTo>
                    <a:pt x="156" y="67"/>
                    <a:pt x="155" y="67"/>
                    <a:pt x="154" y="66"/>
                  </a:cubicBezTo>
                  <a:cubicBezTo>
                    <a:pt x="154" y="66"/>
                    <a:pt x="153" y="67"/>
                    <a:pt x="152" y="68"/>
                  </a:cubicBezTo>
                  <a:cubicBezTo>
                    <a:pt x="152" y="69"/>
                    <a:pt x="150" y="69"/>
                    <a:pt x="149" y="70"/>
                  </a:cubicBezTo>
                  <a:cubicBezTo>
                    <a:pt x="148" y="71"/>
                    <a:pt x="146" y="72"/>
                    <a:pt x="144" y="72"/>
                  </a:cubicBezTo>
                  <a:cubicBezTo>
                    <a:pt x="142" y="73"/>
                    <a:pt x="140" y="73"/>
                    <a:pt x="137" y="73"/>
                  </a:cubicBezTo>
                  <a:cubicBezTo>
                    <a:pt x="134" y="73"/>
                    <a:pt x="131" y="73"/>
                    <a:pt x="129" y="71"/>
                  </a:cubicBezTo>
                  <a:cubicBezTo>
                    <a:pt x="126" y="70"/>
                    <a:pt x="124" y="69"/>
                    <a:pt x="122" y="67"/>
                  </a:cubicBezTo>
                  <a:cubicBezTo>
                    <a:pt x="121" y="64"/>
                    <a:pt x="120" y="62"/>
                    <a:pt x="119" y="59"/>
                  </a:cubicBezTo>
                  <a:cubicBezTo>
                    <a:pt x="118" y="56"/>
                    <a:pt x="117" y="53"/>
                    <a:pt x="117" y="49"/>
                  </a:cubicBezTo>
                  <a:cubicBezTo>
                    <a:pt x="158" y="49"/>
                    <a:pt x="158" y="49"/>
                    <a:pt x="158" y="49"/>
                  </a:cubicBezTo>
                  <a:cubicBezTo>
                    <a:pt x="158" y="47"/>
                    <a:pt x="159" y="45"/>
                    <a:pt x="159" y="43"/>
                  </a:cubicBezTo>
                  <a:cubicBezTo>
                    <a:pt x="159" y="40"/>
                    <a:pt x="158" y="36"/>
                    <a:pt x="157" y="33"/>
                  </a:cubicBezTo>
                  <a:cubicBezTo>
                    <a:pt x="157" y="30"/>
                    <a:pt x="155" y="28"/>
                    <a:pt x="153" y="25"/>
                  </a:cubicBezTo>
                  <a:cubicBezTo>
                    <a:pt x="152" y="23"/>
                    <a:pt x="149" y="21"/>
                    <a:pt x="146" y="20"/>
                  </a:cubicBezTo>
                  <a:cubicBezTo>
                    <a:pt x="143" y="18"/>
                    <a:pt x="140" y="17"/>
                    <a:pt x="136" y="17"/>
                  </a:cubicBezTo>
                  <a:cubicBezTo>
                    <a:pt x="133" y="17"/>
                    <a:pt x="129" y="18"/>
                    <a:pt x="126" y="19"/>
                  </a:cubicBezTo>
                  <a:cubicBezTo>
                    <a:pt x="123" y="20"/>
                    <a:pt x="120" y="22"/>
                    <a:pt x="118" y="25"/>
                  </a:cubicBezTo>
                  <a:cubicBezTo>
                    <a:pt x="115" y="27"/>
                    <a:pt x="113" y="30"/>
                    <a:pt x="112" y="34"/>
                  </a:cubicBezTo>
                  <a:cubicBezTo>
                    <a:pt x="111" y="38"/>
                    <a:pt x="110" y="42"/>
                    <a:pt x="110" y="48"/>
                  </a:cubicBezTo>
                  <a:cubicBezTo>
                    <a:pt x="110" y="53"/>
                    <a:pt x="110" y="58"/>
                    <a:pt x="112" y="62"/>
                  </a:cubicBezTo>
                  <a:cubicBezTo>
                    <a:pt x="113" y="66"/>
                    <a:pt x="115" y="69"/>
                    <a:pt x="117" y="72"/>
                  </a:cubicBezTo>
                  <a:cubicBezTo>
                    <a:pt x="120" y="74"/>
                    <a:pt x="123" y="76"/>
                    <a:pt x="126" y="77"/>
                  </a:cubicBezTo>
                  <a:cubicBezTo>
                    <a:pt x="130" y="79"/>
                    <a:pt x="133" y="79"/>
                    <a:pt x="137" y="79"/>
                  </a:cubicBezTo>
                  <a:cubicBezTo>
                    <a:pt x="140" y="79"/>
                    <a:pt x="143" y="79"/>
                    <a:pt x="145" y="78"/>
                  </a:cubicBezTo>
                  <a:cubicBezTo>
                    <a:pt x="148" y="77"/>
                    <a:pt x="150" y="77"/>
                    <a:pt x="152" y="76"/>
                  </a:cubicBezTo>
                  <a:cubicBezTo>
                    <a:pt x="153" y="75"/>
                    <a:pt x="155" y="74"/>
                    <a:pt x="156" y="73"/>
                  </a:cubicBezTo>
                  <a:cubicBezTo>
                    <a:pt x="157" y="72"/>
                    <a:pt x="157" y="71"/>
                    <a:pt x="157" y="70"/>
                  </a:cubicBezTo>
                  <a:cubicBezTo>
                    <a:pt x="157" y="70"/>
                    <a:pt x="157" y="69"/>
                    <a:pt x="156" y="68"/>
                  </a:cubicBezTo>
                  <a:moveTo>
                    <a:pt x="75" y="18"/>
                  </a:moveTo>
                  <a:cubicBezTo>
                    <a:pt x="75" y="7"/>
                    <a:pt x="75" y="7"/>
                    <a:pt x="75" y="7"/>
                  </a:cubicBezTo>
                  <a:cubicBezTo>
                    <a:pt x="75" y="5"/>
                    <a:pt x="75" y="4"/>
                    <a:pt x="75" y="3"/>
                  </a:cubicBezTo>
                  <a:cubicBezTo>
                    <a:pt x="74" y="3"/>
                    <a:pt x="74" y="2"/>
                    <a:pt x="73" y="1"/>
                  </a:cubicBezTo>
                  <a:cubicBezTo>
                    <a:pt x="72" y="1"/>
                    <a:pt x="72" y="1"/>
                    <a:pt x="71" y="1"/>
                  </a:cubicBezTo>
                  <a:cubicBezTo>
                    <a:pt x="70" y="0"/>
                    <a:pt x="70" y="0"/>
                    <a:pt x="69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62"/>
                    <a:pt x="68" y="64"/>
                    <a:pt x="68" y="65"/>
                  </a:cubicBezTo>
                  <a:cubicBezTo>
                    <a:pt x="69" y="67"/>
                    <a:pt x="69" y="69"/>
                    <a:pt x="69" y="70"/>
                  </a:cubicBezTo>
                  <a:cubicBezTo>
                    <a:pt x="70" y="73"/>
                    <a:pt x="72" y="75"/>
                    <a:pt x="74" y="77"/>
                  </a:cubicBezTo>
                  <a:cubicBezTo>
                    <a:pt x="76" y="78"/>
                    <a:pt x="80" y="79"/>
                    <a:pt x="84" y="79"/>
                  </a:cubicBezTo>
                  <a:cubicBezTo>
                    <a:pt x="86" y="79"/>
                    <a:pt x="88" y="79"/>
                    <a:pt x="90" y="78"/>
                  </a:cubicBezTo>
                  <a:cubicBezTo>
                    <a:pt x="91" y="78"/>
                    <a:pt x="93" y="77"/>
                    <a:pt x="94" y="76"/>
                  </a:cubicBezTo>
                  <a:cubicBezTo>
                    <a:pt x="95" y="75"/>
                    <a:pt x="96" y="75"/>
                    <a:pt x="97" y="74"/>
                  </a:cubicBezTo>
                  <a:cubicBezTo>
                    <a:pt x="98" y="73"/>
                    <a:pt x="98" y="72"/>
                    <a:pt x="98" y="72"/>
                  </a:cubicBezTo>
                  <a:cubicBezTo>
                    <a:pt x="98" y="71"/>
                    <a:pt x="98" y="71"/>
                    <a:pt x="97" y="70"/>
                  </a:cubicBezTo>
                  <a:cubicBezTo>
                    <a:pt x="97" y="70"/>
                    <a:pt x="96" y="69"/>
                    <a:pt x="95" y="68"/>
                  </a:cubicBezTo>
                  <a:cubicBezTo>
                    <a:pt x="94" y="69"/>
                    <a:pt x="93" y="70"/>
                    <a:pt x="92" y="70"/>
                  </a:cubicBezTo>
                  <a:cubicBezTo>
                    <a:pt x="91" y="71"/>
                    <a:pt x="90" y="72"/>
                    <a:pt x="89" y="72"/>
                  </a:cubicBezTo>
                  <a:cubicBezTo>
                    <a:pt x="87" y="73"/>
                    <a:pt x="86" y="73"/>
                    <a:pt x="84" y="73"/>
                  </a:cubicBezTo>
                  <a:cubicBezTo>
                    <a:pt x="81" y="73"/>
                    <a:pt x="79" y="72"/>
                    <a:pt x="77" y="70"/>
                  </a:cubicBezTo>
                  <a:cubicBezTo>
                    <a:pt x="76" y="68"/>
                    <a:pt x="75" y="65"/>
                    <a:pt x="75" y="61"/>
                  </a:cubicBezTo>
                  <a:cubicBezTo>
                    <a:pt x="75" y="24"/>
                    <a:pt x="75" y="24"/>
                    <a:pt x="75" y="24"/>
                  </a:cubicBezTo>
                  <a:cubicBezTo>
                    <a:pt x="95" y="24"/>
                    <a:pt x="95" y="24"/>
                    <a:pt x="95" y="24"/>
                  </a:cubicBezTo>
                  <a:cubicBezTo>
                    <a:pt x="95" y="18"/>
                    <a:pt x="95" y="18"/>
                    <a:pt x="95" y="18"/>
                  </a:cubicBezTo>
                  <a:lnTo>
                    <a:pt x="75" y="18"/>
                  </a:lnTo>
                  <a:close/>
                  <a:moveTo>
                    <a:pt x="39" y="62"/>
                  </a:moveTo>
                  <a:cubicBezTo>
                    <a:pt x="39" y="63"/>
                    <a:pt x="38" y="64"/>
                    <a:pt x="37" y="65"/>
                  </a:cubicBezTo>
                  <a:cubicBezTo>
                    <a:pt x="36" y="66"/>
                    <a:pt x="35" y="67"/>
                    <a:pt x="33" y="68"/>
                  </a:cubicBezTo>
                  <a:cubicBezTo>
                    <a:pt x="31" y="70"/>
                    <a:pt x="29" y="70"/>
                    <a:pt x="27" y="71"/>
                  </a:cubicBezTo>
                  <a:cubicBezTo>
                    <a:pt x="25" y="72"/>
                    <a:pt x="22" y="72"/>
                    <a:pt x="20" y="72"/>
                  </a:cubicBezTo>
                  <a:cubicBezTo>
                    <a:pt x="17" y="72"/>
                    <a:pt x="15" y="72"/>
                    <a:pt x="14" y="71"/>
                  </a:cubicBezTo>
                  <a:cubicBezTo>
                    <a:pt x="12" y="71"/>
                    <a:pt x="11" y="70"/>
                    <a:pt x="10" y="69"/>
                  </a:cubicBezTo>
                  <a:cubicBezTo>
                    <a:pt x="9" y="68"/>
                    <a:pt x="9" y="67"/>
                    <a:pt x="8" y="65"/>
                  </a:cubicBezTo>
                  <a:cubicBezTo>
                    <a:pt x="8" y="64"/>
                    <a:pt x="8" y="62"/>
                    <a:pt x="8" y="61"/>
                  </a:cubicBezTo>
                  <a:cubicBezTo>
                    <a:pt x="8" y="58"/>
                    <a:pt x="9" y="55"/>
                    <a:pt x="10" y="53"/>
                  </a:cubicBezTo>
                  <a:cubicBezTo>
                    <a:pt x="12" y="51"/>
                    <a:pt x="14" y="50"/>
                    <a:pt x="17" y="49"/>
                  </a:cubicBezTo>
                  <a:cubicBezTo>
                    <a:pt x="19" y="47"/>
                    <a:pt x="22" y="47"/>
                    <a:pt x="26" y="46"/>
                  </a:cubicBezTo>
                  <a:cubicBezTo>
                    <a:pt x="29" y="46"/>
                    <a:pt x="32" y="46"/>
                    <a:pt x="35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8" y="46"/>
                    <a:pt x="38" y="46"/>
                    <a:pt x="39" y="46"/>
                  </a:cubicBezTo>
                  <a:lnTo>
                    <a:pt x="39" y="62"/>
                  </a:lnTo>
                  <a:close/>
                  <a:moveTo>
                    <a:pt x="53" y="75"/>
                  </a:moveTo>
                  <a:cubicBezTo>
                    <a:pt x="52" y="74"/>
                    <a:pt x="51" y="74"/>
                    <a:pt x="50" y="74"/>
                  </a:cubicBezTo>
                  <a:cubicBezTo>
                    <a:pt x="49" y="74"/>
                    <a:pt x="48" y="73"/>
                    <a:pt x="48" y="73"/>
                  </a:cubicBezTo>
                  <a:cubicBezTo>
                    <a:pt x="47" y="72"/>
                    <a:pt x="47" y="71"/>
                    <a:pt x="46" y="70"/>
                  </a:cubicBezTo>
                  <a:cubicBezTo>
                    <a:pt x="46" y="68"/>
                    <a:pt x="46" y="66"/>
                    <a:pt x="46" y="64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6" y="35"/>
                    <a:pt x="45" y="32"/>
                    <a:pt x="45" y="30"/>
                  </a:cubicBezTo>
                  <a:cubicBezTo>
                    <a:pt x="44" y="27"/>
                    <a:pt x="43" y="25"/>
                    <a:pt x="41" y="23"/>
                  </a:cubicBezTo>
                  <a:cubicBezTo>
                    <a:pt x="40" y="21"/>
                    <a:pt x="38" y="20"/>
                    <a:pt x="35" y="19"/>
                  </a:cubicBezTo>
                  <a:cubicBezTo>
                    <a:pt x="32" y="18"/>
                    <a:pt x="29" y="17"/>
                    <a:pt x="25" y="17"/>
                  </a:cubicBezTo>
                  <a:cubicBezTo>
                    <a:pt x="22" y="17"/>
                    <a:pt x="19" y="18"/>
                    <a:pt x="15" y="19"/>
                  </a:cubicBezTo>
                  <a:cubicBezTo>
                    <a:pt x="12" y="19"/>
                    <a:pt x="10" y="20"/>
                    <a:pt x="7" y="21"/>
                  </a:cubicBezTo>
                  <a:cubicBezTo>
                    <a:pt x="7" y="22"/>
                    <a:pt x="6" y="22"/>
                    <a:pt x="5" y="23"/>
                  </a:cubicBezTo>
                  <a:cubicBezTo>
                    <a:pt x="4" y="23"/>
                    <a:pt x="4" y="24"/>
                    <a:pt x="4" y="25"/>
                  </a:cubicBezTo>
                  <a:cubicBezTo>
                    <a:pt x="4" y="26"/>
                    <a:pt x="5" y="27"/>
                    <a:pt x="6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9" y="27"/>
                    <a:pt x="11" y="26"/>
                    <a:pt x="14" y="25"/>
                  </a:cubicBezTo>
                  <a:cubicBezTo>
                    <a:pt x="17" y="24"/>
                    <a:pt x="20" y="24"/>
                    <a:pt x="24" y="24"/>
                  </a:cubicBezTo>
                  <a:cubicBezTo>
                    <a:pt x="27" y="24"/>
                    <a:pt x="30" y="24"/>
                    <a:pt x="31" y="25"/>
                  </a:cubicBezTo>
                  <a:cubicBezTo>
                    <a:pt x="33" y="25"/>
                    <a:pt x="35" y="26"/>
                    <a:pt x="36" y="28"/>
                  </a:cubicBezTo>
                  <a:cubicBezTo>
                    <a:pt x="37" y="29"/>
                    <a:pt x="37" y="30"/>
                    <a:pt x="38" y="32"/>
                  </a:cubicBezTo>
                  <a:cubicBezTo>
                    <a:pt x="38" y="34"/>
                    <a:pt x="39" y="36"/>
                    <a:pt x="39" y="38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8" y="41"/>
                    <a:pt x="37" y="41"/>
                    <a:pt x="36" y="41"/>
                  </a:cubicBezTo>
                  <a:cubicBezTo>
                    <a:pt x="35" y="41"/>
                    <a:pt x="34" y="41"/>
                    <a:pt x="33" y="41"/>
                  </a:cubicBezTo>
                  <a:cubicBezTo>
                    <a:pt x="30" y="41"/>
                    <a:pt x="26" y="41"/>
                    <a:pt x="23" y="41"/>
                  </a:cubicBezTo>
                  <a:cubicBezTo>
                    <a:pt x="19" y="42"/>
                    <a:pt x="15" y="43"/>
                    <a:pt x="12" y="44"/>
                  </a:cubicBezTo>
                  <a:cubicBezTo>
                    <a:pt x="9" y="46"/>
                    <a:pt x="6" y="48"/>
                    <a:pt x="4" y="51"/>
                  </a:cubicBezTo>
                  <a:cubicBezTo>
                    <a:pt x="1" y="54"/>
                    <a:pt x="0" y="57"/>
                    <a:pt x="0" y="61"/>
                  </a:cubicBezTo>
                  <a:cubicBezTo>
                    <a:pt x="0" y="65"/>
                    <a:pt x="1" y="68"/>
                    <a:pt x="2" y="70"/>
                  </a:cubicBezTo>
                  <a:cubicBezTo>
                    <a:pt x="3" y="72"/>
                    <a:pt x="5" y="74"/>
                    <a:pt x="7" y="75"/>
                  </a:cubicBezTo>
                  <a:cubicBezTo>
                    <a:pt x="8" y="76"/>
                    <a:pt x="10" y="77"/>
                    <a:pt x="13" y="78"/>
                  </a:cubicBezTo>
                  <a:cubicBezTo>
                    <a:pt x="15" y="78"/>
                    <a:pt x="17" y="78"/>
                    <a:pt x="18" y="78"/>
                  </a:cubicBezTo>
                  <a:cubicBezTo>
                    <a:pt x="23" y="78"/>
                    <a:pt x="27" y="78"/>
                    <a:pt x="30" y="76"/>
                  </a:cubicBezTo>
                  <a:cubicBezTo>
                    <a:pt x="33" y="74"/>
                    <a:pt x="36" y="72"/>
                    <a:pt x="39" y="70"/>
                  </a:cubicBezTo>
                  <a:cubicBezTo>
                    <a:pt x="39" y="73"/>
                    <a:pt x="40" y="75"/>
                    <a:pt x="42" y="76"/>
                  </a:cubicBezTo>
                  <a:cubicBezTo>
                    <a:pt x="43" y="77"/>
                    <a:pt x="46" y="78"/>
                    <a:pt x="48" y="78"/>
                  </a:cubicBezTo>
                  <a:cubicBezTo>
                    <a:pt x="50" y="78"/>
                    <a:pt x="51" y="78"/>
                    <a:pt x="53" y="77"/>
                  </a:cubicBezTo>
                  <a:lnTo>
                    <a:pt x="53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1" name="Freeform 8"/>
            <p:cNvSpPr>
              <a:spLocks/>
            </p:cNvSpPr>
            <p:nvPr userDrawn="1"/>
          </p:nvSpPr>
          <p:spPr bwMode="auto">
            <a:xfrm>
              <a:off x="9283773" y="3069313"/>
              <a:ext cx="728663" cy="728663"/>
            </a:xfrm>
            <a:custGeom>
              <a:avLst/>
              <a:gdLst>
                <a:gd name="T0" fmla="*/ 102 w 193"/>
                <a:gd name="T1" fmla="*/ 117 h 193"/>
                <a:gd name="T2" fmla="*/ 117 w 193"/>
                <a:gd name="T3" fmla="*/ 102 h 193"/>
                <a:gd name="T4" fmla="*/ 193 w 193"/>
                <a:gd name="T5" fmla="*/ 102 h 193"/>
                <a:gd name="T6" fmla="*/ 193 w 193"/>
                <a:gd name="T7" fmla="*/ 8 h 193"/>
                <a:gd name="T8" fmla="*/ 185 w 193"/>
                <a:gd name="T9" fmla="*/ 0 h 193"/>
                <a:gd name="T10" fmla="*/ 8 w 193"/>
                <a:gd name="T11" fmla="*/ 0 h 193"/>
                <a:gd name="T12" fmla="*/ 0 w 193"/>
                <a:gd name="T13" fmla="*/ 8 h 193"/>
                <a:gd name="T14" fmla="*/ 0 w 193"/>
                <a:gd name="T15" fmla="*/ 186 h 193"/>
                <a:gd name="T16" fmla="*/ 8 w 193"/>
                <a:gd name="T17" fmla="*/ 193 h 193"/>
                <a:gd name="T18" fmla="*/ 102 w 193"/>
                <a:gd name="T19" fmla="*/ 193 h 193"/>
                <a:gd name="T20" fmla="*/ 102 w 193"/>
                <a:gd name="T21" fmla="*/ 117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3" h="193">
                  <a:moveTo>
                    <a:pt x="102" y="117"/>
                  </a:moveTo>
                  <a:cubicBezTo>
                    <a:pt x="102" y="107"/>
                    <a:pt x="109" y="102"/>
                    <a:pt x="117" y="102"/>
                  </a:cubicBezTo>
                  <a:cubicBezTo>
                    <a:pt x="193" y="102"/>
                    <a:pt x="193" y="102"/>
                    <a:pt x="193" y="102"/>
                  </a:cubicBezTo>
                  <a:cubicBezTo>
                    <a:pt x="193" y="8"/>
                    <a:pt x="193" y="8"/>
                    <a:pt x="193" y="8"/>
                  </a:cubicBezTo>
                  <a:cubicBezTo>
                    <a:pt x="193" y="8"/>
                    <a:pt x="193" y="0"/>
                    <a:pt x="18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0" y="0"/>
                    <a:pt x="0" y="8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0" y="186"/>
                    <a:pt x="0" y="193"/>
                    <a:pt x="8" y="193"/>
                  </a:cubicBezTo>
                  <a:cubicBezTo>
                    <a:pt x="102" y="193"/>
                    <a:pt x="102" y="193"/>
                    <a:pt x="102" y="193"/>
                  </a:cubicBezTo>
                  <a:lnTo>
                    <a:pt x="102" y="1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2" name="Freeform 9"/>
            <p:cNvSpPr>
              <a:spLocks noEditPoints="1"/>
            </p:cNvSpPr>
            <p:nvPr userDrawn="1"/>
          </p:nvSpPr>
          <p:spPr bwMode="auto">
            <a:xfrm>
              <a:off x="9694935" y="3480476"/>
              <a:ext cx="585788" cy="585788"/>
            </a:xfrm>
            <a:custGeom>
              <a:avLst/>
              <a:gdLst>
                <a:gd name="T0" fmla="*/ 112 w 155"/>
                <a:gd name="T1" fmla="*/ 107 h 155"/>
                <a:gd name="T2" fmla="*/ 107 w 155"/>
                <a:gd name="T3" fmla="*/ 112 h 155"/>
                <a:gd name="T4" fmla="*/ 48 w 155"/>
                <a:gd name="T5" fmla="*/ 112 h 155"/>
                <a:gd name="T6" fmla="*/ 43 w 155"/>
                <a:gd name="T7" fmla="*/ 107 h 155"/>
                <a:gd name="T8" fmla="*/ 43 w 155"/>
                <a:gd name="T9" fmla="*/ 48 h 155"/>
                <a:gd name="T10" fmla="*/ 48 w 155"/>
                <a:gd name="T11" fmla="*/ 43 h 155"/>
                <a:gd name="T12" fmla="*/ 107 w 155"/>
                <a:gd name="T13" fmla="*/ 43 h 155"/>
                <a:gd name="T14" fmla="*/ 112 w 155"/>
                <a:gd name="T15" fmla="*/ 48 h 155"/>
                <a:gd name="T16" fmla="*/ 112 w 155"/>
                <a:gd name="T17" fmla="*/ 107 h 155"/>
                <a:gd name="T18" fmla="*/ 147 w 155"/>
                <a:gd name="T19" fmla="*/ 0 h 155"/>
                <a:gd name="T20" fmla="*/ 8 w 155"/>
                <a:gd name="T21" fmla="*/ 0 h 155"/>
                <a:gd name="T22" fmla="*/ 0 w 155"/>
                <a:gd name="T23" fmla="*/ 8 h 155"/>
                <a:gd name="T24" fmla="*/ 0 w 155"/>
                <a:gd name="T25" fmla="*/ 147 h 155"/>
                <a:gd name="T26" fmla="*/ 8 w 155"/>
                <a:gd name="T27" fmla="*/ 155 h 155"/>
                <a:gd name="T28" fmla="*/ 147 w 155"/>
                <a:gd name="T29" fmla="*/ 155 h 155"/>
                <a:gd name="T30" fmla="*/ 155 w 155"/>
                <a:gd name="T31" fmla="*/ 147 h 155"/>
                <a:gd name="T32" fmla="*/ 155 w 155"/>
                <a:gd name="T33" fmla="*/ 8 h 155"/>
                <a:gd name="T34" fmla="*/ 147 w 155"/>
                <a:gd name="T3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5" h="155">
                  <a:moveTo>
                    <a:pt x="112" y="107"/>
                  </a:moveTo>
                  <a:cubicBezTo>
                    <a:pt x="112" y="112"/>
                    <a:pt x="107" y="112"/>
                    <a:pt x="107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3" y="112"/>
                    <a:pt x="43" y="107"/>
                    <a:pt x="43" y="107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43" y="43"/>
                    <a:pt x="48" y="43"/>
                    <a:pt x="48" y="43"/>
                  </a:cubicBezTo>
                  <a:cubicBezTo>
                    <a:pt x="107" y="43"/>
                    <a:pt x="107" y="43"/>
                    <a:pt x="107" y="43"/>
                  </a:cubicBezTo>
                  <a:cubicBezTo>
                    <a:pt x="112" y="43"/>
                    <a:pt x="112" y="48"/>
                    <a:pt x="112" y="48"/>
                  </a:cubicBezTo>
                  <a:lnTo>
                    <a:pt x="112" y="107"/>
                  </a:lnTo>
                  <a:close/>
                  <a:moveTo>
                    <a:pt x="147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0" y="0"/>
                    <a:pt x="0" y="8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47"/>
                    <a:pt x="0" y="155"/>
                    <a:pt x="8" y="155"/>
                  </a:cubicBezTo>
                  <a:cubicBezTo>
                    <a:pt x="147" y="155"/>
                    <a:pt x="147" y="155"/>
                    <a:pt x="147" y="155"/>
                  </a:cubicBezTo>
                  <a:cubicBezTo>
                    <a:pt x="147" y="155"/>
                    <a:pt x="155" y="155"/>
                    <a:pt x="155" y="147"/>
                  </a:cubicBezTo>
                  <a:cubicBezTo>
                    <a:pt x="155" y="8"/>
                    <a:pt x="155" y="8"/>
                    <a:pt x="155" y="8"/>
                  </a:cubicBezTo>
                  <a:cubicBezTo>
                    <a:pt x="155" y="8"/>
                    <a:pt x="155" y="0"/>
                    <a:pt x="14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9" name="Rectangle 10"/>
            <p:cNvSpPr>
              <a:spLocks noChangeArrowheads="1"/>
            </p:cNvSpPr>
            <p:nvPr userDrawn="1"/>
          </p:nvSpPr>
          <p:spPr bwMode="auto">
            <a:xfrm>
              <a:off x="9963223" y="3748763"/>
              <a:ext cx="49213" cy="492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pic>
        <p:nvPicPr>
          <p:cNvPr id="40" name="Grafik 3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448" y="-1678"/>
            <a:ext cx="1835953" cy="112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8000"/>
    </mc:Choice>
    <mc:Fallback xmlns="">
      <p:transition spd="slow" advClick="0" advTm="8000"/>
    </mc:Fallback>
  </mc:AlternateContent>
  <p:extLst>
    <p:ext uri="{DCECCB84-F9BA-43D5-87BE-67443E8EF086}">
      <p15:sldGuideLst xmlns:p15="http://schemas.microsoft.com/office/powerpoint/2012/main">
        <p15:guide id="5" pos="4838">
          <p15:clr>
            <a:srgbClr val="5ACBF0"/>
          </p15:clr>
        </p15:guide>
        <p15:guide id="6" pos="4294">
          <p15:clr>
            <a:srgbClr val="5ACBF0"/>
          </p15:clr>
        </p15:guide>
        <p15:guide id="7" pos="4566">
          <p15:clr>
            <a:srgbClr val="5ACBF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FP Text+max.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439739" y="692150"/>
            <a:ext cx="6373811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3200">
                <a:solidFill>
                  <a:srgbClr val="009BA4"/>
                </a:solidFill>
              </a:defRPr>
            </a:lvl1pPr>
          </a:lstStyle>
          <a:p>
            <a:r>
              <a:rPr lang="de-DE" dirty="0"/>
              <a:t>Überschrift einfügen</a:t>
            </a:r>
          </a:p>
        </p:txBody>
      </p:sp>
      <p:sp>
        <p:nvSpPr>
          <p:cNvPr id="16" name="Bildplatzhalter 4"/>
          <p:cNvSpPr>
            <a:spLocks noGrp="1"/>
          </p:cNvSpPr>
          <p:nvPr>
            <p:ph type="pic" sz="quarter" idx="16" hasCustomPrompt="1"/>
          </p:nvPr>
        </p:nvSpPr>
        <p:spPr>
          <a:xfrm>
            <a:off x="7248525" y="0"/>
            <a:ext cx="4943475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lIns="0" tIns="0" anchor="ctr">
            <a:normAutofit/>
          </a:bodyPr>
          <a:lstStyle>
            <a:lvl1pPr marL="0" indent="0" algn="ctr">
              <a:buNone/>
              <a:defRPr sz="40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de-DE" dirty="0"/>
              <a:t>Hier Bild</a:t>
            </a:r>
            <a:br>
              <a:rPr lang="de-DE" dirty="0"/>
            </a:br>
            <a:r>
              <a:rPr lang="de-DE" dirty="0"/>
              <a:t>einfügen 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40041" y="405673"/>
            <a:ext cx="6376683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Präsentationstitel oder Kapitelüberschrift einfügen</a:t>
            </a:r>
          </a:p>
        </p:txBody>
      </p:sp>
      <p:sp>
        <p:nvSpPr>
          <p:cNvPr id="12" name="Rechteck 11"/>
          <p:cNvSpPr/>
          <p:nvPr userDrawn="1"/>
        </p:nvSpPr>
        <p:spPr>
          <a:xfrm>
            <a:off x="327831" y="0"/>
            <a:ext cx="36000" cy="549275"/>
          </a:xfrm>
          <a:prstGeom prst="rect">
            <a:avLst/>
          </a:prstGeom>
          <a:solidFill>
            <a:srgbClr val="009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l"/>
            <a:endParaRPr lang="de-DE" dirty="0">
              <a:solidFill>
                <a:srgbClr val="434343"/>
              </a:solidFill>
            </a:endParaRPr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39739" y="6111350"/>
            <a:ext cx="6373811" cy="197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Quelle</a:t>
            </a:r>
          </a:p>
        </p:txBody>
      </p:sp>
      <p:sp>
        <p:nvSpPr>
          <p:cNvPr id="22" name="Ellipse 21"/>
          <p:cNvSpPr/>
          <p:nvPr userDrawn="1"/>
        </p:nvSpPr>
        <p:spPr>
          <a:xfrm>
            <a:off x="-1098047" y="443420"/>
            <a:ext cx="925182" cy="92518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50" b="0" dirty="0">
                <a:solidFill>
                  <a:schemeClr val="bg1"/>
                </a:solidFill>
              </a:rPr>
              <a:t>Überschrift</a:t>
            </a:r>
          </a:p>
          <a:p>
            <a:pPr algn="ctr"/>
            <a:r>
              <a:rPr lang="de-DE" sz="1050" b="1" u="sng" dirty="0">
                <a:solidFill>
                  <a:schemeClr val="bg1"/>
                </a:solidFill>
              </a:rPr>
              <a:t>nicht</a:t>
            </a:r>
            <a:r>
              <a:rPr lang="de-DE" sz="1050" b="0" dirty="0">
                <a:solidFill>
                  <a:schemeClr val="bg1"/>
                </a:solidFill>
              </a:rPr>
              <a:t> auf „fett/bold“ stellen.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8"/>
          </p:nvPr>
        </p:nvSpPr>
        <p:spPr>
          <a:xfrm>
            <a:off x="442913" y="1412875"/>
            <a:ext cx="6373812" cy="4895850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27" name="Fußzeilenplatzhalter 4"/>
          <p:cNvSpPr txBox="1">
            <a:spLocks/>
          </p:cNvSpPr>
          <p:nvPr userDrawn="1"/>
        </p:nvSpPr>
        <p:spPr>
          <a:xfrm>
            <a:off x="852333" y="6615953"/>
            <a:ext cx="6396192" cy="242047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105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│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© atene KOM GmbH 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│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www.atenekom.eu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│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Alle Rechte vorbehalten. Jegliche Verwertung bedarf der schriftlichen Zustimmung des Urhebers.</a:t>
            </a:r>
          </a:p>
          <a:p>
            <a:pPr algn="l"/>
            <a:endParaRPr lang="de-DE" sz="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78309" y="6615953"/>
            <a:ext cx="570778" cy="24204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9" name="Datumsplatzhalter 3">
            <a:extLst>
              <a:ext uri="{FF2B5EF4-FFF2-40B4-BE49-F238E27FC236}">
                <a16:creationId xmlns:a16="http://schemas.microsoft.com/office/drawing/2014/main" id="{77738F2C-D1F6-4875-A9D6-CEC9E96E7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5449" y="6615953"/>
            <a:ext cx="636021" cy="24204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B915B840-F275-44C5-BEDC-4FB3F4DA88B2}" type="datetime1">
              <a:rPr lang="de-DE" smtClean="0"/>
              <a:pPr/>
              <a:t>20.07.2022</a:t>
            </a:fld>
            <a:endParaRPr lang="de-DE" dirty="0"/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8837448" y="-1678"/>
            <a:ext cx="3035339" cy="1124521"/>
          </a:xfrm>
          <a:blipFill dpi="0" rotWithShape="1">
            <a:blip r:embed="rId2">
              <a:alphaModFix amt="80000"/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296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8000"/>
    </mc:Choice>
    <mc:Fallback xmlns="">
      <p:transition spd="slow" advClick="0" advTm="8000"/>
    </mc:Fallback>
  </mc:AlternateContent>
  <p:extLst>
    <p:ext uri="{DCECCB84-F9BA-43D5-87BE-67443E8EF086}">
      <p15:sldGuideLst xmlns:p15="http://schemas.microsoft.com/office/powerpoint/2012/main">
        <p15:guide id="5" pos="4838">
          <p15:clr>
            <a:srgbClr val="5ACBF0"/>
          </p15:clr>
        </p15:guide>
        <p15:guide id="6" pos="4294">
          <p15:clr>
            <a:srgbClr val="5ACBF0"/>
          </p15:clr>
        </p15:guide>
        <p15:guide id="7" pos="4566">
          <p15:clr>
            <a:srgbClr val="5ACBF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FP 2_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442914" y="692150"/>
            <a:ext cx="8172580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3200">
                <a:solidFill>
                  <a:srgbClr val="009BA4"/>
                </a:solidFill>
              </a:defRPr>
            </a:lvl1pPr>
          </a:lstStyle>
          <a:p>
            <a:r>
              <a:rPr lang="de-DE" dirty="0"/>
              <a:t>Überschrift einfügen</a:t>
            </a:r>
          </a:p>
        </p:txBody>
      </p:sp>
      <p:sp>
        <p:nvSpPr>
          <p:cNvPr id="15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40041" y="405673"/>
            <a:ext cx="8174981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Präsentationstitel oder Kapitelüberschrift einfügen</a:t>
            </a:r>
          </a:p>
        </p:txBody>
      </p:sp>
      <p:sp>
        <p:nvSpPr>
          <p:cNvPr id="5" name="Rechteck 4"/>
          <p:cNvSpPr/>
          <p:nvPr userDrawn="1"/>
        </p:nvSpPr>
        <p:spPr>
          <a:xfrm>
            <a:off x="327831" y="0"/>
            <a:ext cx="36000" cy="549275"/>
          </a:xfrm>
          <a:prstGeom prst="rect">
            <a:avLst/>
          </a:prstGeom>
          <a:solidFill>
            <a:srgbClr val="009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l"/>
            <a:endParaRPr lang="de-DE" dirty="0">
              <a:solidFill>
                <a:srgbClr val="434343"/>
              </a:solidFill>
            </a:endParaRPr>
          </a:p>
        </p:txBody>
      </p:sp>
      <p:sp>
        <p:nvSpPr>
          <p:cNvPr id="10" name="Inhaltsplatzhalter 9"/>
          <p:cNvSpPr>
            <a:spLocks noGrp="1"/>
          </p:cNvSpPr>
          <p:nvPr>
            <p:ph sz="quarter" idx="14"/>
          </p:nvPr>
        </p:nvSpPr>
        <p:spPr>
          <a:xfrm>
            <a:off x="442913" y="1412875"/>
            <a:ext cx="11306175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Aft>
                <a:spcPts val="1000"/>
              </a:spcAft>
              <a:buNone/>
              <a:defRPr/>
            </a:lvl1pPr>
            <a:lvl3pPr marL="360363" indent="-180975">
              <a:defRPr/>
            </a:lvl3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 hasCustomPrompt="1"/>
          </p:nvPr>
        </p:nvSpPr>
        <p:spPr>
          <a:xfrm>
            <a:off x="-619829" y="6154837"/>
            <a:ext cx="551915" cy="1538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Quelle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442913" y="1916111"/>
            <a:ext cx="5420293" cy="4392613"/>
          </a:xfrm>
          <a:prstGeom prst="rect">
            <a:avLst/>
          </a:prstGeom>
          <a:solidFill>
            <a:srgbClr val="E3EDEC"/>
          </a:solidFill>
        </p:spPr>
        <p:txBody>
          <a:bodyPr lIns="180000" tIns="180000" rIns="108000" bIns="108000">
            <a:noAutofit/>
          </a:bodyPr>
          <a:lstStyle>
            <a:lvl2pPr>
              <a:defRPr baseline="0"/>
            </a:lvl2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3" name="Inhaltsplatzhalter 2"/>
          <p:cNvSpPr>
            <a:spLocks noGrp="1"/>
          </p:cNvSpPr>
          <p:nvPr>
            <p:ph sz="quarter" idx="17" hasCustomPrompt="1"/>
          </p:nvPr>
        </p:nvSpPr>
        <p:spPr>
          <a:xfrm>
            <a:off x="6316850" y="1916110"/>
            <a:ext cx="5420293" cy="4392613"/>
          </a:xfrm>
          <a:prstGeom prst="rect">
            <a:avLst/>
          </a:prstGeom>
          <a:solidFill>
            <a:srgbClr val="E3EDEC"/>
          </a:solidFill>
        </p:spPr>
        <p:txBody>
          <a:bodyPr lIns="180000" tIns="180000" rIns="108000" bIns="108000">
            <a:noAutofit/>
          </a:bodyPr>
          <a:lstStyle>
            <a:lvl2pPr>
              <a:defRPr baseline="0"/>
            </a:lvl2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4" name="Ellipse 23"/>
          <p:cNvSpPr/>
          <p:nvPr userDrawn="1"/>
        </p:nvSpPr>
        <p:spPr>
          <a:xfrm>
            <a:off x="-1098047" y="443420"/>
            <a:ext cx="925182" cy="92518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50" b="0" dirty="0">
                <a:solidFill>
                  <a:schemeClr val="bg1"/>
                </a:solidFill>
              </a:rPr>
              <a:t>Überschrift</a:t>
            </a:r>
          </a:p>
          <a:p>
            <a:pPr algn="ctr"/>
            <a:r>
              <a:rPr lang="de-DE" sz="1050" b="1" u="sng" dirty="0">
                <a:solidFill>
                  <a:schemeClr val="bg1"/>
                </a:solidFill>
              </a:rPr>
              <a:t>nicht</a:t>
            </a:r>
            <a:r>
              <a:rPr lang="de-DE" sz="1050" b="0" dirty="0">
                <a:solidFill>
                  <a:schemeClr val="bg1"/>
                </a:solidFill>
              </a:rPr>
              <a:t> auf „fett/bold“ stellen.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78309" y="6615953"/>
            <a:ext cx="570778" cy="24204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5" name="Fußzeilenplatzhalter 4"/>
          <p:cNvSpPr txBox="1">
            <a:spLocks/>
          </p:cNvSpPr>
          <p:nvPr userDrawn="1"/>
        </p:nvSpPr>
        <p:spPr>
          <a:xfrm>
            <a:off x="852333" y="6615953"/>
            <a:ext cx="6396192" cy="242047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105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│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© atene KOM GmbH 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│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www.atenekom.eu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│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Alle Rechte vorbehalten. Jegliche Verwertung bedarf der schriftlichen Zustimmung des Urhebers.</a:t>
            </a:r>
          </a:p>
          <a:p>
            <a:pPr algn="l"/>
            <a:endParaRPr lang="de-DE" sz="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8" name="Datumsplatzhalter 3">
            <a:extLst>
              <a:ext uri="{FF2B5EF4-FFF2-40B4-BE49-F238E27FC236}">
                <a16:creationId xmlns:a16="http://schemas.microsoft.com/office/drawing/2014/main" id="{77738F2C-D1F6-4875-A9D6-CEC9E96E7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5449" y="6615953"/>
            <a:ext cx="636021" cy="24204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B915B840-F275-44C5-BEDC-4FB3F4DA88B2}" type="datetime1">
              <a:rPr lang="de-DE" smtClean="0"/>
              <a:pPr/>
              <a:t>20.07.2022</a:t>
            </a:fld>
            <a:endParaRPr lang="de-DE" dirty="0"/>
          </a:p>
        </p:txBody>
      </p:sp>
      <p:grpSp>
        <p:nvGrpSpPr>
          <p:cNvPr id="26" name="Gruppieren 25"/>
          <p:cNvGrpSpPr>
            <a:grpSpLocks noChangeAspect="1"/>
          </p:cNvGrpSpPr>
          <p:nvPr userDrawn="1"/>
        </p:nvGrpSpPr>
        <p:grpSpPr>
          <a:xfrm>
            <a:off x="10847132" y="225425"/>
            <a:ext cx="1025655" cy="689726"/>
            <a:chOff x="8002660" y="3069313"/>
            <a:chExt cx="2278063" cy="1531938"/>
          </a:xfrm>
        </p:grpSpPr>
        <p:sp>
          <p:nvSpPr>
            <p:cNvPr id="27" name="Freeform 5"/>
            <p:cNvSpPr>
              <a:spLocks noEditPoints="1"/>
            </p:cNvSpPr>
            <p:nvPr userDrawn="1"/>
          </p:nvSpPr>
          <p:spPr bwMode="auto">
            <a:xfrm>
              <a:off x="8520185" y="4359951"/>
              <a:ext cx="1492250" cy="241300"/>
            </a:xfrm>
            <a:custGeom>
              <a:avLst/>
              <a:gdLst>
                <a:gd name="T0" fmla="*/ 386 w 395"/>
                <a:gd name="T1" fmla="*/ 17 h 64"/>
                <a:gd name="T2" fmla="*/ 376 w 395"/>
                <a:gd name="T3" fmla="*/ 17 h 64"/>
                <a:gd name="T4" fmla="*/ 382 w 395"/>
                <a:gd name="T5" fmla="*/ 50 h 64"/>
                <a:gd name="T6" fmla="*/ 395 w 395"/>
                <a:gd name="T7" fmla="*/ 22 h 64"/>
                <a:gd name="T8" fmla="*/ 359 w 395"/>
                <a:gd name="T9" fmla="*/ 23 h 64"/>
                <a:gd name="T10" fmla="*/ 338 w 395"/>
                <a:gd name="T11" fmla="*/ 26 h 64"/>
                <a:gd name="T12" fmla="*/ 365 w 395"/>
                <a:gd name="T13" fmla="*/ 48 h 64"/>
                <a:gd name="T14" fmla="*/ 358 w 395"/>
                <a:gd name="T15" fmla="*/ 46 h 64"/>
                <a:gd name="T16" fmla="*/ 325 w 395"/>
                <a:gd name="T17" fmla="*/ 55 h 64"/>
                <a:gd name="T18" fmla="*/ 319 w 395"/>
                <a:gd name="T19" fmla="*/ 48 h 64"/>
                <a:gd name="T20" fmla="*/ 309 w 395"/>
                <a:gd name="T21" fmla="*/ 25 h 64"/>
                <a:gd name="T22" fmla="*/ 318 w 395"/>
                <a:gd name="T23" fmla="*/ 16 h 64"/>
                <a:gd name="T24" fmla="*/ 303 w 395"/>
                <a:gd name="T25" fmla="*/ 44 h 64"/>
                <a:gd name="T26" fmla="*/ 322 w 395"/>
                <a:gd name="T27" fmla="*/ 63 h 64"/>
                <a:gd name="T28" fmla="*/ 307 w 395"/>
                <a:gd name="T29" fmla="*/ 40 h 64"/>
                <a:gd name="T30" fmla="*/ 326 w 395"/>
                <a:gd name="T31" fmla="*/ 21 h 64"/>
                <a:gd name="T32" fmla="*/ 287 w 395"/>
                <a:gd name="T33" fmla="*/ 10 h 64"/>
                <a:gd name="T34" fmla="*/ 277 w 395"/>
                <a:gd name="T35" fmla="*/ 9 h 64"/>
                <a:gd name="T36" fmla="*/ 277 w 395"/>
                <a:gd name="T37" fmla="*/ 35 h 64"/>
                <a:gd name="T38" fmla="*/ 273 w 395"/>
                <a:gd name="T39" fmla="*/ 17 h 64"/>
                <a:gd name="T40" fmla="*/ 272 w 395"/>
                <a:gd name="T41" fmla="*/ 22 h 64"/>
                <a:gd name="T42" fmla="*/ 270 w 395"/>
                <a:gd name="T43" fmla="*/ 33 h 64"/>
                <a:gd name="T44" fmla="*/ 288 w 395"/>
                <a:gd name="T45" fmla="*/ 50 h 64"/>
                <a:gd name="T46" fmla="*/ 260 w 395"/>
                <a:gd name="T47" fmla="*/ 17 h 64"/>
                <a:gd name="T48" fmla="*/ 247 w 395"/>
                <a:gd name="T49" fmla="*/ 17 h 64"/>
                <a:gd name="T50" fmla="*/ 242 w 395"/>
                <a:gd name="T51" fmla="*/ 50 h 64"/>
                <a:gd name="T52" fmla="*/ 253 w 395"/>
                <a:gd name="T53" fmla="*/ 22 h 64"/>
                <a:gd name="T54" fmla="*/ 260 w 395"/>
                <a:gd name="T55" fmla="*/ 18 h 64"/>
                <a:gd name="T56" fmla="*/ 223 w 395"/>
                <a:gd name="T57" fmla="*/ 39 h 64"/>
                <a:gd name="T58" fmla="*/ 223 w 395"/>
                <a:gd name="T59" fmla="*/ 7 h 64"/>
                <a:gd name="T60" fmla="*/ 201 w 395"/>
                <a:gd name="T61" fmla="*/ 16 h 64"/>
                <a:gd name="T62" fmla="*/ 195 w 395"/>
                <a:gd name="T63" fmla="*/ 16 h 64"/>
                <a:gd name="T64" fmla="*/ 196 w 395"/>
                <a:gd name="T65" fmla="*/ 45 h 64"/>
                <a:gd name="T66" fmla="*/ 211 w 395"/>
                <a:gd name="T67" fmla="*/ 48 h 64"/>
                <a:gd name="T68" fmla="*/ 202 w 395"/>
                <a:gd name="T69" fmla="*/ 44 h 64"/>
                <a:gd name="T70" fmla="*/ 230 w 395"/>
                <a:gd name="T71" fmla="*/ 51 h 64"/>
                <a:gd name="T72" fmla="*/ 183 w 395"/>
                <a:gd name="T73" fmla="*/ 18 h 64"/>
                <a:gd name="T74" fmla="*/ 164 w 395"/>
                <a:gd name="T75" fmla="*/ 31 h 64"/>
                <a:gd name="T76" fmla="*/ 158 w 395"/>
                <a:gd name="T77" fmla="*/ 50 h 64"/>
                <a:gd name="T78" fmla="*/ 178 w 395"/>
                <a:gd name="T79" fmla="*/ 50 h 64"/>
                <a:gd name="T80" fmla="*/ 125 w 395"/>
                <a:gd name="T81" fmla="*/ 30 h 64"/>
                <a:gd name="T82" fmla="*/ 145 w 395"/>
                <a:gd name="T83" fmla="*/ 20 h 64"/>
                <a:gd name="T84" fmla="*/ 135 w 395"/>
                <a:gd name="T85" fmla="*/ 51 h 64"/>
                <a:gd name="T86" fmla="*/ 147 w 395"/>
                <a:gd name="T87" fmla="*/ 44 h 64"/>
                <a:gd name="T88" fmla="*/ 125 w 395"/>
                <a:gd name="T89" fmla="*/ 35 h 64"/>
                <a:gd name="T90" fmla="*/ 106 w 395"/>
                <a:gd name="T91" fmla="*/ 10 h 64"/>
                <a:gd name="T92" fmla="*/ 104 w 395"/>
                <a:gd name="T93" fmla="*/ 16 h 64"/>
                <a:gd name="T94" fmla="*/ 96 w 395"/>
                <a:gd name="T95" fmla="*/ 59 h 64"/>
                <a:gd name="T96" fmla="*/ 104 w 395"/>
                <a:gd name="T97" fmla="*/ 63 h 64"/>
                <a:gd name="T98" fmla="*/ 70 w 395"/>
                <a:gd name="T99" fmla="*/ 42 h 64"/>
                <a:gd name="T100" fmla="*/ 88 w 395"/>
                <a:gd name="T101" fmla="*/ 33 h 64"/>
                <a:gd name="T102" fmla="*/ 62 w 395"/>
                <a:gd name="T103" fmla="*/ 41 h 64"/>
                <a:gd name="T104" fmla="*/ 56 w 395"/>
                <a:gd name="T105" fmla="*/ 17 h 64"/>
                <a:gd name="T106" fmla="*/ 43 w 395"/>
                <a:gd name="T107" fmla="*/ 22 h 64"/>
                <a:gd name="T108" fmla="*/ 37 w 395"/>
                <a:gd name="T109" fmla="*/ 50 h 64"/>
                <a:gd name="T110" fmla="*/ 45 w 395"/>
                <a:gd name="T111" fmla="*/ 25 h 64"/>
                <a:gd name="T112" fmla="*/ 56 w 395"/>
                <a:gd name="T113" fmla="*/ 21 h 64"/>
                <a:gd name="T114" fmla="*/ 15 w 395"/>
                <a:gd name="T115" fmla="*/ 9 h 64"/>
                <a:gd name="T116" fmla="*/ 12 w 395"/>
                <a:gd name="T117" fmla="*/ 4 h 64"/>
                <a:gd name="T118" fmla="*/ 5 w 395"/>
                <a:gd name="T119" fmla="*/ 5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95" h="64">
                  <a:moveTo>
                    <a:pt x="395" y="18"/>
                  </a:moveTo>
                  <a:cubicBezTo>
                    <a:pt x="395" y="18"/>
                    <a:pt x="395" y="17"/>
                    <a:pt x="395" y="17"/>
                  </a:cubicBezTo>
                  <a:cubicBezTo>
                    <a:pt x="395" y="17"/>
                    <a:pt x="395" y="17"/>
                    <a:pt x="395" y="17"/>
                  </a:cubicBezTo>
                  <a:cubicBezTo>
                    <a:pt x="395" y="17"/>
                    <a:pt x="395" y="17"/>
                    <a:pt x="395" y="17"/>
                  </a:cubicBezTo>
                  <a:cubicBezTo>
                    <a:pt x="395" y="16"/>
                    <a:pt x="394" y="16"/>
                    <a:pt x="394" y="16"/>
                  </a:cubicBezTo>
                  <a:cubicBezTo>
                    <a:pt x="394" y="16"/>
                    <a:pt x="393" y="16"/>
                    <a:pt x="393" y="16"/>
                  </a:cubicBezTo>
                  <a:cubicBezTo>
                    <a:pt x="392" y="16"/>
                    <a:pt x="392" y="16"/>
                    <a:pt x="392" y="16"/>
                  </a:cubicBezTo>
                  <a:cubicBezTo>
                    <a:pt x="391" y="16"/>
                    <a:pt x="391" y="16"/>
                    <a:pt x="390" y="16"/>
                  </a:cubicBezTo>
                  <a:cubicBezTo>
                    <a:pt x="390" y="16"/>
                    <a:pt x="389" y="16"/>
                    <a:pt x="388" y="16"/>
                  </a:cubicBezTo>
                  <a:cubicBezTo>
                    <a:pt x="388" y="16"/>
                    <a:pt x="387" y="16"/>
                    <a:pt x="386" y="17"/>
                  </a:cubicBezTo>
                  <a:cubicBezTo>
                    <a:pt x="386" y="17"/>
                    <a:pt x="385" y="18"/>
                    <a:pt x="384" y="19"/>
                  </a:cubicBezTo>
                  <a:cubicBezTo>
                    <a:pt x="383" y="20"/>
                    <a:pt x="382" y="21"/>
                    <a:pt x="382" y="22"/>
                  </a:cubicBezTo>
                  <a:cubicBezTo>
                    <a:pt x="382" y="17"/>
                    <a:pt x="382" y="17"/>
                    <a:pt x="382" y="17"/>
                  </a:cubicBezTo>
                  <a:cubicBezTo>
                    <a:pt x="382" y="17"/>
                    <a:pt x="382" y="17"/>
                    <a:pt x="381" y="17"/>
                  </a:cubicBezTo>
                  <a:cubicBezTo>
                    <a:pt x="381" y="17"/>
                    <a:pt x="381" y="16"/>
                    <a:pt x="381" y="16"/>
                  </a:cubicBezTo>
                  <a:cubicBezTo>
                    <a:pt x="381" y="16"/>
                    <a:pt x="381" y="16"/>
                    <a:pt x="380" y="16"/>
                  </a:cubicBezTo>
                  <a:cubicBezTo>
                    <a:pt x="380" y="16"/>
                    <a:pt x="379" y="16"/>
                    <a:pt x="379" y="16"/>
                  </a:cubicBezTo>
                  <a:cubicBezTo>
                    <a:pt x="378" y="16"/>
                    <a:pt x="378" y="16"/>
                    <a:pt x="378" y="16"/>
                  </a:cubicBezTo>
                  <a:cubicBezTo>
                    <a:pt x="377" y="16"/>
                    <a:pt x="377" y="16"/>
                    <a:pt x="377" y="16"/>
                  </a:cubicBezTo>
                  <a:cubicBezTo>
                    <a:pt x="377" y="16"/>
                    <a:pt x="376" y="17"/>
                    <a:pt x="376" y="17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376" y="50"/>
                    <a:pt x="376" y="50"/>
                    <a:pt x="376" y="50"/>
                  </a:cubicBezTo>
                  <a:cubicBezTo>
                    <a:pt x="376" y="50"/>
                    <a:pt x="376" y="50"/>
                    <a:pt x="376" y="50"/>
                  </a:cubicBezTo>
                  <a:cubicBezTo>
                    <a:pt x="376" y="50"/>
                    <a:pt x="377" y="50"/>
                    <a:pt x="377" y="50"/>
                  </a:cubicBezTo>
                  <a:cubicBezTo>
                    <a:pt x="377" y="51"/>
                    <a:pt x="377" y="51"/>
                    <a:pt x="378" y="51"/>
                  </a:cubicBezTo>
                  <a:cubicBezTo>
                    <a:pt x="378" y="51"/>
                    <a:pt x="379" y="51"/>
                    <a:pt x="379" y="51"/>
                  </a:cubicBezTo>
                  <a:cubicBezTo>
                    <a:pt x="380" y="51"/>
                    <a:pt x="380" y="51"/>
                    <a:pt x="381" y="51"/>
                  </a:cubicBezTo>
                  <a:cubicBezTo>
                    <a:pt x="381" y="51"/>
                    <a:pt x="381" y="51"/>
                    <a:pt x="382" y="50"/>
                  </a:cubicBezTo>
                  <a:cubicBezTo>
                    <a:pt x="382" y="50"/>
                    <a:pt x="382" y="50"/>
                    <a:pt x="382" y="50"/>
                  </a:cubicBezTo>
                  <a:cubicBezTo>
                    <a:pt x="382" y="50"/>
                    <a:pt x="382" y="50"/>
                    <a:pt x="382" y="50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3" y="27"/>
                    <a:pt x="384" y="26"/>
                    <a:pt x="384" y="25"/>
                  </a:cubicBezTo>
                  <a:cubicBezTo>
                    <a:pt x="385" y="24"/>
                    <a:pt x="386" y="23"/>
                    <a:pt x="386" y="23"/>
                  </a:cubicBezTo>
                  <a:cubicBezTo>
                    <a:pt x="387" y="22"/>
                    <a:pt x="388" y="22"/>
                    <a:pt x="388" y="22"/>
                  </a:cubicBezTo>
                  <a:cubicBezTo>
                    <a:pt x="389" y="21"/>
                    <a:pt x="389" y="21"/>
                    <a:pt x="390" y="21"/>
                  </a:cubicBezTo>
                  <a:cubicBezTo>
                    <a:pt x="391" y="21"/>
                    <a:pt x="391" y="21"/>
                    <a:pt x="391" y="21"/>
                  </a:cubicBezTo>
                  <a:cubicBezTo>
                    <a:pt x="392" y="21"/>
                    <a:pt x="392" y="22"/>
                    <a:pt x="393" y="22"/>
                  </a:cubicBezTo>
                  <a:cubicBezTo>
                    <a:pt x="393" y="22"/>
                    <a:pt x="393" y="22"/>
                    <a:pt x="394" y="22"/>
                  </a:cubicBezTo>
                  <a:cubicBezTo>
                    <a:pt x="394" y="22"/>
                    <a:pt x="394" y="22"/>
                    <a:pt x="394" y="22"/>
                  </a:cubicBezTo>
                  <a:cubicBezTo>
                    <a:pt x="394" y="22"/>
                    <a:pt x="395" y="22"/>
                    <a:pt x="395" y="22"/>
                  </a:cubicBezTo>
                  <a:cubicBezTo>
                    <a:pt x="395" y="22"/>
                    <a:pt x="395" y="22"/>
                    <a:pt x="395" y="21"/>
                  </a:cubicBezTo>
                  <a:cubicBezTo>
                    <a:pt x="395" y="21"/>
                    <a:pt x="395" y="21"/>
                    <a:pt x="395" y="21"/>
                  </a:cubicBezTo>
                  <a:cubicBezTo>
                    <a:pt x="395" y="20"/>
                    <a:pt x="395" y="20"/>
                    <a:pt x="395" y="19"/>
                  </a:cubicBezTo>
                  <a:cubicBezTo>
                    <a:pt x="395" y="19"/>
                    <a:pt x="395" y="18"/>
                    <a:pt x="395" y="18"/>
                  </a:cubicBezTo>
                  <a:moveTo>
                    <a:pt x="343" y="30"/>
                  </a:moveTo>
                  <a:cubicBezTo>
                    <a:pt x="343" y="29"/>
                    <a:pt x="343" y="28"/>
                    <a:pt x="344" y="26"/>
                  </a:cubicBezTo>
                  <a:cubicBezTo>
                    <a:pt x="344" y="25"/>
                    <a:pt x="345" y="24"/>
                    <a:pt x="345" y="23"/>
                  </a:cubicBezTo>
                  <a:cubicBezTo>
                    <a:pt x="346" y="22"/>
                    <a:pt x="347" y="22"/>
                    <a:pt x="348" y="21"/>
                  </a:cubicBezTo>
                  <a:cubicBezTo>
                    <a:pt x="349" y="20"/>
                    <a:pt x="351" y="20"/>
                    <a:pt x="352" y="20"/>
                  </a:cubicBezTo>
                  <a:cubicBezTo>
                    <a:pt x="355" y="20"/>
                    <a:pt x="357" y="21"/>
                    <a:pt x="359" y="23"/>
                  </a:cubicBezTo>
                  <a:cubicBezTo>
                    <a:pt x="360" y="25"/>
                    <a:pt x="361" y="27"/>
                    <a:pt x="361" y="30"/>
                  </a:cubicBezTo>
                  <a:lnTo>
                    <a:pt x="343" y="30"/>
                  </a:lnTo>
                  <a:close/>
                  <a:moveTo>
                    <a:pt x="367" y="31"/>
                  </a:moveTo>
                  <a:cubicBezTo>
                    <a:pt x="367" y="29"/>
                    <a:pt x="366" y="27"/>
                    <a:pt x="366" y="25"/>
                  </a:cubicBezTo>
                  <a:cubicBezTo>
                    <a:pt x="365" y="23"/>
                    <a:pt x="364" y="21"/>
                    <a:pt x="363" y="20"/>
                  </a:cubicBezTo>
                  <a:cubicBezTo>
                    <a:pt x="362" y="19"/>
                    <a:pt x="361" y="18"/>
                    <a:pt x="359" y="17"/>
                  </a:cubicBezTo>
                  <a:cubicBezTo>
                    <a:pt x="357" y="16"/>
                    <a:pt x="355" y="16"/>
                    <a:pt x="352" y="16"/>
                  </a:cubicBezTo>
                  <a:cubicBezTo>
                    <a:pt x="350" y="16"/>
                    <a:pt x="348" y="16"/>
                    <a:pt x="346" y="17"/>
                  </a:cubicBezTo>
                  <a:cubicBezTo>
                    <a:pt x="344" y="18"/>
                    <a:pt x="342" y="19"/>
                    <a:pt x="341" y="20"/>
                  </a:cubicBezTo>
                  <a:cubicBezTo>
                    <a:pt x="340" y="22"/>
                    <a:pt x="339" y="24"/>
                    <a:pt x="338" y="26"/>
                  </a:cubicBezTo>
                  <a:cubicBezTo>
                    <a:pt x="337" y="28"/>
                    <a:pt x="337" y="31"/>
                    <a:pt x="337" y="34"/>
                  </a:cubicBezTo>
                  <a:cubicBezTo>
                    <a:pt x="337" y="36"/>
                    <a:pt x="337" y="39"/>
                    <a:pt x="338" y="41"/>
                  </a:cubicBezTo>
                  <a:cubicBezTo>
                    <a:pt x="339" y="43"/>
                    <a:pt x="340" y="45"/>
                    <a:pt x="341" y="47"/>
                  </a:cubicBezTo>
                  <a:cubicBezTo>
                    <a:pt x="342" y="48"/>
                    <a:pt x="344" y="49"/>
                    <a:pt x="346" y="50"/>
                  </a:cubicBezTo>
                  <a:cubicBezTo>
                    <a:pt x="348" y="51"/>
                    <a:pt x="350" y="51"/>
                    <a:pt x="353" y="51"/>
                  </a:cubicBezTo>
                  <a:cubicBezTo>
                    <a:pt x="355" y="51"/>
                    <a:pt x="356" y="51"/>
                    <a:pt x="357" y="51"/>
                  </a:cubicBezTo>
                  <a:cubicBezTo>
                    <a:pt x="359" y="51"/>
                    <a:pt x="360" y="50"/>
                    <a:pt x="361" y="50"/>
                  </a:cubicBezTo>
                  <a:cubicBezTo>
                    <a:pt x="362" y="50"/>
                    <a:pt x="363" y="49"/>
                    <a:pt x="364" y="49"/>
                  </a:cubicBezTo>
                  <a:cubicBezTo>
                    <a:pt x="364" y="49"/>
                    <a:pt x="365" y="49"/>
                    <a:pt x="365" y="49"/>
                  </a:cubicBezTo>
                  <a:cubicBezTo>
                    <a:pt x="365" y="48"/>
                    <a:pt x="365" y="48"/>
                    <a:pt x="365" y="48"/>
                  </a:cubicBezTo>
                  <a:cubicBezTo>
                    <a:pt x="365" y="48"/>
                    <a:pt x="365" y="48"/>
                    <a:pt x="365" y="48"/>
                  </a:cubicBezTo>
                  <a:cubicBezTo>
                    <a:pt x="365" y="47"/>
                    <a:pt x="365" y="47"/>
                    <a:pt x="365" y="47"/>
                  </a:cubicBezTo>
                  <a:cubicBezTo>
                    <a:pt x="365" y="47"/>
                    <a:pt x="365" y="47"/>
                    <a:pt x="365" y="46"/>
                  </a:cubicBezTo>
                  <a:cubicBezTo>
                    <a:pt x="365" y="46"/>
                    <a:pt x="365" y="45"/>
                    <a:pt x="365" y="45"/>
                  </a:cubicBezTo>
                  <a:cubicBezTo>
                    <a:pt x="365" y="45"/>
                    <a:pt x="365" y="45"/>
                    <a:pt x="365" y="44"/>
                  </a:cubicBezTo>
                  <a:cubicBezTo>
                    <a:pt x="365" y="44"/>
                    <a:pt x="365" y="44"/>
                    <a:pt x="365" y="44"/>
                  </a:cubicBezTo>
                  <a:cubicBezTo>
                    <a:pt x="365" y="44"/>
                    <a:pt x="365" y="44"/>
                    <a:pt x="364" y="44"/>
                  </a:cubicBezTo>
                  <a:cubicBezTo>
                    <a:pt x="364" y="44"/>
                    <a:pt x="364" y="44"/>
                    <a:pt x="363" y="44"/>
                  </a:cubicBezTo>
                  <a:cubicBezTo>
                    <a:pt x="362" y="45"/>
                    <a:pt x="362" y="45"/>
                    <a:pt x="361" y="45"/>
                  </a:cubicBezTo>
                  <a:cubicBezTo>
                    <a:pt x="360" y="45"/>
                    <a:pt x="359" y="46"/>
                    <a:pt x="358" y="46"/>
                  </a:cubicBezTo>
                  <a:cubicBezTo>
                    <a:pt x="357" y="46"/>
                    <a:pt x="355" y="46"/>
                    <a:pt x="354" y="46"/>
                  </a:cubicBezTo>
                  <a:cubicBezTo>
                    <a:pt x="352" y="46"/>
                    <a:pt x="350" y="46"/>
                    <a:pt x="349" y="46"/>
                  </a:cubicBezTo>
                  <a:cubicBezTo>
                    <a:pt x="347" y="45"/>
                    <a:pt x="346" y="44"/>
                    <a:pt x="345" y="43"/>
                  </a:cubicBezTo>
                  <a:cubicBezTo>
                    <a:pt x="345" y="42"/>
                    <a:pt x="344" y="41"/>
                    <a:pt x="344" y="39"/>
                  </a:cubicBezTo>
                  <a:cubicBezTo>
                    <a:pt x="343" y="38"/>
                    <a:pt x="343" y="36"/>
                    <a:pt x="343" y="35"/>
                  </a:cubicBezTo>
                  <a:cubicBezTo>
                    <a:pt x="364" y="35"/>
                    <a:pt x="364" y="35"/>
                    <a:pt x="364" y="35"/>
                  </a:cubicBezTo>
                  <a:cubicBezTo>
                    <a:pt x="365" y="35"/>
                    <a:pt x="366" y="34"/>
                    <a:pt x="366" y="34"/>
                  </a:cubicBezTo>
                  <a:cubicBezTo>
                    <a:pt x="366" y="34"/>
                    <a:pt x="367" y="33"/>
                    <a:pt x="367" y="32"/>
                  </a:cubicBezTo>
                  <a:lnTo>
                    <a:pt x="367" y="31"/>
                  </a:lnTo>
                  <a:close/>
                  <a:moveTo>
                    <a:pt x="325" y="55"/>
                  </a:moveTo>
                  <a:cubicBezTo>
                    <a:pt x="324" y="56"/>
                    <a:pt x="324" y="57"/>
                    <a:pt x="323" y="57"/>
                  </a:cubicBezTo>
                  <a:cubicBezTo>
                    <a:pt x="322" y="58"/>
                    <a:pt x="321" y="58"/>
                    <a:pt x="320" y="59"/>
                  </a:cubicBezTo>
                  <a:cubicBezTo>
                    <a:pt x="319" y="59"/>
                    <a:pt x="317" y="59"/>
                    <a:pt x="316" y="59"/>
                  </a:cubicBezTo>
                  <a:cubicBezTo>
                    <a:pt x="313" y="59"/>
                    <a:pt x="310" y="59"/>
                    <a:pt x="309" y="58"/>
                  </a:cubicBezTo>
                  <a:cubicBezTo>
                    <a:pt x="307" y="57"/>
                    <a:pt x="307" y="56"/>
                    <a:pt x="307" y="54"/>
                  </a:cubicBezTo>
                  <a:cubicBezTo>
                    <a:pt x="307" y="54"/>
                    <a:pt x="307" y="53"/>
                    <a:pt x="307" y="53"/>
                  </a:cubicBezTo>
                  <a:cubicBezTo>
                    <a:pt x="307" y="52"/>
                    <a:pt x="307" y="52"/>
                    <a:pt x="307" y="51"/>
                  </a:cubicBezTo>
                  <a:cubicBezTo>
                    <a:pt x="308" y="51"/>
                    <a:pt x="308" y="50"/>
                    <a:pt x="308" y="50"/>
                  </a:cubicBezTo>
                  <a:cubicBezTo>
                    <a:pt x="309" y="49"/>
                    <a:pt x="310" y="49"/>
                    <a:pt x="310" y="48"/>
                  </a:cubicBezTo>
                  <a:cubicBezTo>
                    <a:pt x="319" y="48"/>
                    <a:pt x="319" y="48"/>
                    <a:pt x="319" y="48"/>
                  </a:cubicBezTo>
                  <a:cubicBezTo>
                    <a:pt x="321" y="49"/>
                    <a:pt x="322" y="49"/>
                    <a:pt x="323" y="50"/>
                  </a:cubicBezTo>
                  <a:cubicBezTo>
                    <a:pt x="324" y="50"/>
                    <a:pt x="325" y="51"/>
                    <a:pt x="325" y="53"/>
                  </a:cubicBezTo>
                  <a:cubicBezTo>
                    <a:pt x="325" y="54"/>
                    <a:pt x="325" y="54"/>
                    <a:pt x="325" y="55"/>
                  </a:cubicBezTo>
                  <a:moveTo>
                    <a:pt x="322" y="30"/>
                  </a:moveTo>
                  <a:cubicBezTo>
                    <a:pt x="321" y="31"/>
                    <a:pt x="321" y="32"/>
                    <a:pt x="320" y="32"/>
                  </a:cubicBezTo>
                  <a:cubicBezTo>
                    <a:pt x="320" y="33"/>
                    <a:pt x="319" y="33"/>
                    <a:pt x="318" y="34"/>
                  </a:cubicBezTo>
                  <a:cubicBezTo>
                    <a:pt x="317" y="34"/>
                    <a:pt x="316" y="34"/>
                    <a:pt x="315" y="34"/>
                  </a:cubicBezTo>
                  <a:cubicBezTo>
                    <a:pt x="313" y="34"/>
                    <a:pt x="311" y="34"/>
                    <a:pt x="310" y="32"/>
                  </a:cubicBezTo>
                  <a:cubicBezTo>
                    <a:pt x="309" y="31"/>
                    <a:pt x="308" y="30"/>
                    <a:pt x="308" y="27"/>
                  </a:cubicBezTo>
                  <a:cubicBezTo>
                    <a:pt x="308" y="26"/>
                    <a:pt x="308" y="26"/>
                    <a:pt x="309" y="25"/>
                  </a:cubicBezTo>
                  <a:cubicBezTo>
                    <a:pt x="309" y="24"/>
                    <a:pt x="309" y="23"/>
                    <a:pt x="310" y="22"/>
                  </a:cubicBezTo>
                  <a:cubicBezTo>
                    <a:pt x="311" y="22"/>
                    <a:pt x="311" y="21"/>
                    <a:pt x="312" y="21"/>
                  </a:cubicBezTo>
                  <a:cubicBezTo>
                    <a:pt x="313" y="20"/>
                    <a:pt x="314" y="20"/>
                    <a:pt x="315" y="20"/>
                  </a:cubicBezTo>
                  <a:cubicBezTo>
                    <a:pt x="317" y="20"/>
                    <a:pt x="319" y="21"/>
                    <a:pt x="320" y="22"/>
                  </a:cubicBezTo>
                  <a:cubicBezTo>
                    <a:pt x="321" y="23"/>
                    <a:pt x="322" y="25"/>
                    <a:pt x="322" y="27"/>
                  </a:cubicBezTo>
                  <a:cubicBezTo>
                    <a:pt x="322" y="28"/>
                    <a:pt x="322" y="29"/>
                    <a:pt x="322" y="30"/>
                  </a:cubicBezTo>
                  <a:moveTo>
                    <a:pt x="331" y="17"/>
                  </a:moveTo>
                  <a:cubicBezTo>
                    <a:pt x="331" y="16"/>
                    <a:pt x="331" y="16"/>
                    <a:pt x="330" y="16"/>
                  </a:cubicBezTo>
                  <a:cubicBezTo>
                    <a:pt x="320" y="16"/>
                    <a:pt x="320" y="16"/>
                    <a:pt x="320" y="16"/>
                  </a:cubicBezTo>
                  <a:cubicBezTo>
                    <a:pt x="320" y="16"/>
                    <a:pt x="319" y="16"/>
                    <a:pt x="318" y="16"/>
                  </a:cubicBezTo>
                  <a:cubicBezTo>
                    <a:pt x="317" y="16"/>
                    <a:pt x="316" y="16"/>
                    <a:pt x="315" y="16"/>
                  </a:cubicBezTo>
                  <a:cubicBezTo>
                    <a:pt x="313" y="16"/>
                    <a:pt x="312" y="16"/>
                    <a:pt x="310" y="16"/>
                  </a:cubicBezTo>
                  <a:cubicBezTo>
                    <a:pt x="309" y="17"/>
                    <a:pt x="307" y="18"/>
                    <a:pt x="306" y="19"/>
                  </a:cubicBezTo>
                  <a:cubicBezTo>
                    <a:pt x="305" y="20"/>
                    <a:pt x="304" y="21"/>
                    <a:pt x="304" y="22"/>
                  </a:cubicBezTo>
                  <a:cubicBezTo>
                    <a:pt x="303" y="24"/>
                    <a:pt x="303" y="26"/>
                    <a:pt x="303" y="27"/>
                  </a:cubicBezTo>
                  <a:cubicBezTo>
                    <a:pt x="303" y="29"/>
                    <a:pt x="303" y="30"/>
                    <a:pt x="303" y="32"/>
                  </a:cubicBezTo>
                  <a:cubicBezTo>
                    <a:pt x="304" y="33"/>
                    <a:pt x="304" y="34"/>
                    <a:pt x="305" y="35"/>
                  </a:cubicBezTo>
                  <a:cubicBezTo>
                    <a:pt x="304" y="35"/>
                    <a:pt x="303" y="36"/>
                    <a:pt x="303" y="38"/>
                  </a:cubicBezTo>
                  <a:cubicBezTo>
                    <a:pt x="302" y="39"/>
                    <a:pt x="302" y="40"/>
                    <a:pt x="302" y="42"/>
                  </a:cubicBezTo>
                  <a:cubicBezTo>
                    <a:pt x="302" y="43"/>
                    <a:pt x="302" y="44"/>
                    <a:pt x="303" y="44"/>
                  </a:cubicBezTo>
                  <a:cubicBezTo>
                    <a:pt x="303" y="45"/>
                    <a:pt x="304" y="46"/>
                    <a:pt x="305" y="47"/>
                  </a:cubicBezTo>
                  <a:cubicBezTo>
                    <a:pt x="305" y="47"/>
                    <a:pt x="304" y="48"/>
                    <a:pt x="303" y="49"/>
                  </a:cubicBezTo>
                  <a:cubicBezTo>
                    <a:pt x="303" y="49"/>
                    <a:pt x="302" y="50"/>
                    <a:pt x="302" y="51"/>
                  </a:cubicBezTo>
                  <a:cubicBezTo>
                    <a:pt x="301" y="51"/>
                    <a:pt x="301" y="52"/>
                    <a:pt x="301" y="53"/>
                  </a:cubicBezTo>
                  <a:cubicBezTo>
                    <a:pt x="301" y="53"/>
                    <a:pt x="301" y="54"/>
                    <a:pt x="301" y="55"/>
                  </a:cubicBezTo>
                  <a:cubicBezTo>
                    <a:pt x="301" y="56"/>
                    <a:pt x="301" y="57"/>
                    <a:pt x="301" y="58"/>
                  </a:cubicBezTo>
                  <a:cubicBezTo>
                    <a:pt x="302" y="59"/>
                    <a:pt x="303" y="60"/>
                    <a:pt x="304" y="61"/>
                  </a:cubicBezTo>
                  <a:cubicBezTo>
                    <a:pt x="305" y="62"/>
                    <a:pt x="307" y="63"/>
                    <a:pt x="309" y="63"/>
                  </a:cubicBezTo>
                  <a:cubicBezTo>
                    <a:pt x="310" y="63"/>
                    <a:pt x="313" y="64"/>
                    <a:pt x="315" y="64"/>
                  </a:cubicBezTo>
                  <a:cubicBezTo>
                    <a:pt x="318" y="64"/>
                    <a:pt x="320" y="63"/>
                    <a:pt x="322" y="63"/>
                  </a:cubicBezTo>
                  <a:cubicBezTo>
                    <a:pt x="324" y="62"/>
                    <a:pt x="326" y="61"/>
                    <a:pt x="327" y="60"/>
                  </a:cubicBezTo>
                  <a:cubicBezTo>
                    <a:pt x="328" y="59"/>
                    <a:pt x="329" y="58"/>
                    <a:pt x="330" y="57"/>
                  </a:cubicBezTo>
                  <a:cubicBezTo>
                    <a:pt x="331" y="55"/>
                    <a:pt x="331" y="54"/>
                    <a:pt x="331" y="53"/>
                  </a:cubicBezTo>
                  <a:cubicBezTo>
                    <a:pt x="331" y="51"/>
                    <a:pt x="331" y="50"/>
                    <a:pt x="330" y="49"/>
                  </a:cubicBezTo>
                  <a:cubicBezTo>
                    <a:pt x="330" y="48"/>
                    <a:pt x="329" y="47"/>
                    <a:pt x="328" y="46"/>
                  </a:cubicBezTo>
                  <a:cubicBezTo>
                    <a:pt x="327" y="45"/>
                    <a:pt x="326" y="45"/>
                    <a:pt x="324" y="44"/>
                  </a:cubicBezTo>
                  <a:cubicBezTo>
                    <a:pt x="323" y="44"/>
                    <a:pt x="322" y="44"/>
                    <a:pt x="320" y="44"/>
                  </a:cubicBezTo>
                  <a:cubicBezTo>
                    <a:pt x="311" y="43"/>
                    <a:pt x="311" y="43"/>
                    <a:pt x="311" y="43"/>
                  </a:cubicBezTo>
                  <a:cubicBezTo>
                    <a:pt x="310" y="43"/>
                    <a:pt x="309" y="43"/>
                    <a:pt x="308" y="43"/>
                  </a:cubicBezTo>
                  <a:cubicBezTo>
                    <a:pt x="308" y="42"/>
                    <a:pt x="307" y="41"/>
                    <a:pt x="307" y="40"/>
                  </a:cubicBezTo>
                  <a:cubicBezTo>
                    <a:pt x="307" y="40"/>
                    <a:pt x="307" y="39"/>
                    <a:pt x="308" y="39"/>
                  </a:cubicBezTo>
                  <a:cubicBezTo>
                    <a:pt x="308" y="38"/>
                    <a:pt x="308" y="37"/>
                    <a:pt x="309" y="37"/>
                  </a:cubicBezTo>
                  <a:cubicBezTo>
                    <a:pt x="309" y="38"/>
                    <a:pt x="310" y="38"/>
                    <a:pt x="311" y="38"/>
                  </a:cubicBezTo>
                  <a:cubicBezTo>
                    <a:pt x="313" y="39"/>
                    <a:pt x="314" y="39"/>
                    <a:pt x="315" y="39"/>
                  </a:cubicBezTo>
                  <a:cubicBezTo>
                    <a:pt x="317" y="39"/>
                    <a:pt x="319" y="39"/>
                    <a:pt x="320" y="38"/>
                  </a:cubicBezTo>
                  <a:cubicBezTo>
                    <a:pt x="322" y="38"/>
                    <a:pt x="323" y="37"/>
                    <a:pt x="324" y="36"/>
                  </a:cubicBezTo>
                  <a:cubicBezTo>
                    <a:pt x="325" y="35"/>
                    <a:pt x="326" y="34"/>
                    <a:pt x="327" y="32"/>
                  </a:cubicBezTo>
                  <a:cubicBezTo>
                    <a:pt x="327" y="31"/>
                    <a:pt x="328" y="29"/>
                    <a:pt x="328" y="27"/>
                  </a:cubicBezTo>
                  <a:cubicBezTo>
                    <a:pt x="328" y="26"/>
                    <a:pt x="328" y="25"/>
                    <a:pt x="327" y="24"/>
                  </a:cubicBezTo>
                  <a:cubicBezTo>
                    <a:pt x="327" y="23"/>
                    <a:pt x="326" y="22"/>
                    <a:pt x="326" y="21"/>
                  </a:cubicBezTo>
                  <a:cubicBezTo>
                    <a:pt x="330" y="21"/>
                    <a:pt x="330" y="21"/>
                    <a:pt x="330" y="21"/>
                  </a:cubicBezTo>
                  <a:cubicBezTo>
                    <a:pt x="331" y="21"/>
                    <a:pt x="331" y="21"/>
                    <a:pt x="331" y="20"/>
                  </a:cubicBezTo>
                  <a:cubicBezTo>
                    <a:pt x="331" y="20"/>
                    <a:pt x="331" y="20"/>
                    <a:pt x="331" y="19"/>
                  </a:cubicBezTo>
                  <a:cubicBezTo>
                    <a:pt x="331" y="18"/>
                    <a:pt x="331" y="17"/>
                    <a:pt x="331" y="17"/>
                  </a:cubicBezTo>
                  <a:moveTo>
                    <a:pt x="289" y="4"/>
                  </a:moveTo>
                  <a:cubicBezTo>
                    <a:pt x="289" y="4"/>
                    <a:pt x="288" y="3"/>
                    <a:pt x="287" y="3"/>
                  </a:cubicBezTo>
                  <a:cubicBezTo>
                    <a:pt x="285" y="3"/>
                    <a:pt x="285" y="4"/>
                    <a:pt x="284" y="4"/>
                  </a:cubicBezTo>
                  <a:cubicBezTo>
                    <a:pt x="284" y="5"/>
                    <a:pt x="283" y="5"/>
                    <a:pt x="283" y="7"/>
                  </a:cubicBezTo>
                  <a:cubicBezTo>
                    <a:pt x="283" y="8"/>
                    <a:pt x="284" y="9"/>
                    <a:pt x="284" y="9"/>
                  </a:cubicBezTo>
                  <a:cubicBezTo>
                    <a:pt x="285" y="10"/>
                    <a:pt x="285" y="10"/>
                    <a:pt x="287" y="10"/>
                  </a:cubicBezTo>
                  <a:cubicBezTo>
                    <a:pt x="288" y="10"/>
                    <a:pt x="289" y="10"/>
                    <a:pt x="289" y="9"/>
                  </a:cubicBezTo>
                  <a:cubicBezTo>
                    <a:pt x="290" y="9"/>
                    <a:pt x="290" y="8"/>
                    <a:pt x="290" y="7"/>
                  </a:cubicBezTo>
                  <a:cubicBezTo>
                    <a:pt x="290" y="5"/>
                    <a:pt x="290" y="5"/>
                    <a:pt x="289" y="4"/>
                  </a:cubicBezTo>
                  <a:moveTo>
                    <a:pt x="277" y="4"/>
                  </a:moveTo>
                  <a:cubicBezTo>
                    <a:pt x="276" y="4"/>
                    <a:pt x="275" y="3"/>
                    <a:pt x="274" y="3"/>
                  </a:cubicBezTo>
                  <a:cubicBezTo>
                    <a:pt x="273" y="3"/>
                    <a:pt x="272" y="4"/>
                    <a:pt x="271" y="4"/>
                  </a:cubicBezTo>
                  <a:cubicBezTo>
                    <a:pt x="271" y="5"/>
                    <a:pt x="271" y="5"/>
                    <a:pt x="271" y="7"/>
                  </a:cubicBezTo>
                  <a:cubicBezTo>
                    <a:pt x="271" y="8"/>
                    <a:pt x="271" y="9"/>
                    <a:pt x="271" y="9"/>
                  </a:cubicBezTo>
                  <a:cubicBezTo>
                    <a:pt x="272" y="10"/>
                    <a:pt x="273" y="10"/>
                    <a:pt x="274" y="10"/>
                  </a:cubicBezTo>
                  <a:cubicBezTo>
                    <a:pt x="275" y="10"/>
                    <a:pt x="276" y="10"/>
                    <a:pt x="277" y="9"/>
                  </a:cubicBezTo>
                  <a:cubicBezTo>
                    <a:pt x="277" y="9"/>
                    <a:pt x="277" y="8"/>
                    <a:pt x="277" y="7"/>
                  </a:cubicBezTo>
                  <a:cubicBezTo>
                    <a:pt x="277" y="5"/>
                    <a:pt x="277" y="5"/>
                    <a:pt x="277" y="4"/>
                  </a:cubicBezTo>
                  <a:moveTo>
                    <a:pt x="287" y="42"/>
                  </a:moveTo>
                  <a:cubicBezTo>
                    <a:pt x="285" y="43"/>
                    <a:pt x="284" y="45"/>
                    <a:pt x="282" y="45"/>
                  </a:cubicBezTo>
                  <a:cubicBezTo>
                    <a:pt x="281" y="46"/>
                    <a:pt x="280" y="47"/>
                    <a:pt x="278" y="47"/>
                  </a:cubicBezTo>
                  <a:cubicBezTo>
                    <a:pt x="276" y="47"/>
                    <a:pt x="275" y="46"/>
                    <a:pt x="274" y="45"/>
                  </a:cubicBezTo>
                  <a:cubicBezTo>
                    <a:pt x="273" y="44"/>
                    <a:pt x="272" y="43"/>
                    <a:pt x="272" y="41"/>
                  </a:cubicBezTo>
                  <a:cubicBezTo>
                    <a:pt x="272" y="40"/>
                    <a:pt x="272" y="39"/>
                    <a:pt x="273" y="38"/>
                  </a:cubicBezTo>
                  <a:cubicBezTo>
                    <a:pt x="273" y="38"/>
                    <a:pt x="274" y="37"/>
                    <a:pt x="274" y="36"/>
                  </a:cubicBezTo>
                  <a:cubicBezTo>
                    <a:pt x="275" y="36"/>
                    <a:pt x="276" y="36"/>
                    <a:pt x="277" y="35"/>
                  </a:cubicBezTo>
                  <a:cubicBezTo>
                    <a:pt x="278" y="35"/>
                    <a:pt x="280" y="35"/>
                    <a:pt x="282" y="35"/>
                  </a:cubicBezTo>
                  <a:cubicBezTo>
                    <a:pt x="287" y="35"/>
                    <a:pt x="287" y="35"/>
                    <a:pt x="287" y="35"/>
                  </a:cubicBezTo>
                  <a:lnTo>
                    <a:pt x="287" y="42"/>
                  </a:lnTo>
                  <a:close/>
                  <a:moveTo>
                    <a:pt x="293" y="28"/>
                  </a:moveTo>
                  <a:cubicBezTo>
                    <a:pt x="293" y="26"/>
                    <a:pt x="292" y="24"/>
                    <a:pt x="292" y="22"/>
                  </a:cubicBezTo>
                  <a:cubicBezTo>
                    <a:pt x="291" y="21"/>
                    <a:pt x="291" y="20"/>
                    <a:pt x="290" y="19"/>
                  </a:cubicBezTo>
                  <a:cubicBezTo>
                    <a:pt x="289" y="18"/>
                    <a:pt x="287" y="17"/>
                    <a:pt x="286" y="16"/>
                  </a:cubicBezTo>
                  <a:cubicBezTo>
                    <a:pt x="284" y="16"/>
                    <a:pt x="282" y="16"/>
                    <a:pt x="280" y="16"/>
                  </a:cubicBezTo>
                  <a:cubicBezTo>
                    <a:pt x="278" y="16"/>
                    <a:pt x="277" y="16"/>
                    <a:pt x="276" y="16"/>
                  </a:cubicBezTo>
                  <a:cubicBezTo>
                    <a:pt x="275" y="16"/>
                    <a:pt x="274" y="16"/>
                    <a:pt x="273" y="17"/>
                  </a:cubicBezTo>
                  <a:cubicBezTo>
                    <a:pt x="272" y="17"/>
                    <a:pt x="271" y="18"/>
                    <a:pt x="270" y="18"/>
                  </a:cubicBezTo>
                  <a:cubicBezTo>
                    <a:pt x="269" y="18"/>
                    <a:pt x="269" y="19"/>
                    <a:pt x="268" y="19"/>
                  </a:cubicBezTo>
                  <a:cubicBezTo>
                    <a:pt x="268" y="19"/>
                    <a:pt x="268" y="20"/>
                    <a:pt x="268" y="20"/>
                  </a:cubicBezTo>
                  <a:cubicBezTo>
                    <a:pt x="268" y="20"/>
                    <a:pt x="267" y="21"/>
                    <a:pt x="267" y="21"/>
                  </a:cubicBezTo>
                  <a:cubicBezTo>
                    <a:pt x="267" y="22"/>
                    <a:pt x="268" y="22"/>
                    <a:pt x="268" y="22"/>
                  </a:cubicBezTo>
                  <a:cubicBezTo>
                    <a:pt x="268" y="23"/>
                    <a:pt x="268" y="23"/>
                    <a:pt x="268" y="23"/>
                  </a:cubicBezTo>
                  <a:cubicBezTo>
                    <a:pt x="268" y="23"/>
                    <a:pt x="268" y="24"/>
                    <a:pt x="268" y="24"/>
                  </a:cubicBezTo>
                  <a:cubicBezTo>
                    <a:pt x="268" y="24"/>
                    <a:pt x="268" y="24"/>
                    <a:pt x="269" y="24"/>
                  </a:cubicBezTo>
                  <a:cubicBezTo>
                    <a:pt x="269" y="24"/>
                    <a:pt x="269" y="24"/>
                    <a:pt x="270" y="23"/>
                  </a:cubicBezTo>
                  <a:cubicBezTo>
                    <a:pt x="271" y="23"/>
                    <a:pt x="271" y="22"/>
                    <a:pt x="272" y="22"/>
                  </a:cubicBezTo>
                  <a:cubicBezTo>
                    <a:pt x="273" y="22"/>
                    <a:pt x="274" y="21"/>
                    <a:pt x="275" y="21"/>
                  </a:cubicBezTo>
                  <a:cubicBezTo>
                    <a:pt x="276" y="21"/>
                    <a:pt x="278" y="20"/>
                    <a:pt x="279" y="20"/>
                  </a:cubicBezTo>
                  <a:cubicBezTo>
                    <a:pt x="281" y="20"/>
                    <a:pt x="282" y="21"/>
                    <a:pt x="283" y="21"/>
                  </a:cubicBezTo>
                  <a:cubicBezTo>
                    <a:pt x="284" y="21"/>
                    <a:pt x="284" y="22"/>
                    <a:pt x="285" y="22"/>
                  </a:cubicBezTo>
                  <a:cubicBezTo>
                    <a:pt x="286" y="23"/>
                    <a:pt x="286" y="24"/>
                    <a:pt x="286" y="25"/>
                  </a:cubicBezTo>
                  <a:cubicBezTo>
                    <a:pt x="286" y="26"/>
                    <a:pt x="287" y="27"/>
                    <a:pt x="287" y="28"/>
                  </a:cubicBezTo>
                  <a:cubicBezTo>
                    <a:pt x="287" y="31"/>
                    <a:pt x="287" y="31"/>
                    <a:pt x="287" y="31"/>
                  </a:cubicBezTo>
                  <a:cubicBezTo>
                    <a:pt x="282" y="31"/>
                    <a:pt x="282" y="31"/>
                    <a:pt x="282" y="31"/>
                  </a:cubicBezTo>
                  <a:cubicBezTo>
                    <a:pt x="280" y="31"/>
                    <a:pt x="277" y="31"/>
                    <a:pt x="275" y="31"/>
                  </a:cubicBezTo>
                  <a:cubicBezTo>
                    <a:pt x="273" y="32"/>
                    <a:pt x="272" y="32"/>
                    <a:pt x="270" y="33"/>
                  </a:cubicBezTo>
                  <a:cubicBezTo>
                    <a:pt x="269" y="34"/>
                    <a:pt x="268" y="35"/>
                    <a:pt x="267" y="37"/>
                  </a:cubicBezTo>
                  <a:cubicBezTo>
                    <a:pt x="266" y="38"/>
                    <a:pt x="266" y="39"/>
                    <a:pt x="266" y="41"/>
                  </a:cubicBezTo>
                  <a:cubicBezTo>
                    <a:pt x="266" y="43"/>
                    <a:pt x="266" y="44"/>
                    <a:pt x="267" y="46"/>
                  </a:cubicBezTo>
                  <a:cubicBezTo>
                    <a:pt x="267" y="47"/>
                    <a:pt x="268" y="48"/>
                    <a:pt x="269" y="49"/>
                  </a:cubicBezTo>
                  <a:cubicBezTo>
                    <a:pt x="270" y="49"/>
                    <a:pt x="271" y="50"/>
                    <a:pt x="273" y="51"/>
                  </a:cubicBezTo>
                  <a:cubicBezTo>
                    <a:pt x="274" y="51"/>
                    <a:pt x="275" y="51"/>
                    <a:pt x="277" y="51"/>
                  </a:cubicBezTo>
                  <a:cubicBezTo>
                    <a:pt x="279" y="51"/>
                    <a:pt x="281" y="51"/>
                    <a:pt x="283" y="50"/>
                  </a:cubicBezTo>
                  <a:cubicBezTo>
                    <a:pt x="284" y="49"/>
                    <a:pt x="286" y="48"/>
                    <a:pt x="287" y="46"/>
                  </a:cubicBezTo>
                  <a:cubicBezTo>
                    <a:pt x="287" y="50"/>
                    <a:pt x="287" y="50"/>
                    <a:pt x="287" y="50"/>
                  </a:cubicBezTo>
                  <a:cubicBezTo>
                    <a:pt x="287" y="50"/>
                    <a:pt x="287" y="50"/>
                    <a:pt x="288" y="50"/>
                  </a:cubicBezTo>
                  <a:cubicBezTo>
                    <a:pt x="288" y="50"/>
                    <a:pt x="288" y="51"/>
                    <a:pt x="288" y="51"/>
                  </a:cubicBezTo>
                  <a:cubicBezTo>
                    <a:pt x="289" y="51"/>
                    <a:pt x="289" y="51"/>
                    <a:pt x="290" y="51"/>
                  </a:cubicBezTo>
                  <a:cubicBezTo>
                    <a:pt x="291" y="51"/>
                    <a:pt x="291" y="51"/>
                    <a:pt x="291" y="51"/>
                  </a:cubicBezTo>
                  <a:cubicBezTo>
                    <a:pt x="292" y="51"/>
                    <a:pt x="292" y="50"/>
                    <a:pt x="292" y="50"/>
                  </a:cubicBezTo>
                  <a:cubicBezTo>
                    <a:pt x="292" y="50"/>
                    <a:pt x="293" y="50"/>
                    <a:pt x="293" y="50"/>
                  </a:cubicBezTo>
                  <a:lnTo>
                    <a:pt x="293" y="28"/>
                  </a:lnTo>
                  <a:close/>
                  <a:moveTo>
                    <a:pt x="260" y="18"/>
                  </a:moveTo>
                  <a:cubicBezTo>
                    <a:pt x="260" y="18"/>
                    <a:pt x="260" y="17"/>
                    <a:pt x="260" y="17"/>
                  </a:cubicBezTo>
                  <a:cubicBezTo>
                    <a:pt x="260" y="17"/>
                    <a:pt x="260" y="17"/>
                    <a:pt x="260" y="17"/>
                  </a:cubicBezTo>
                  <a:cubicBezTo>
                    <a:pt x="260" y="17"/>
                    <a:pt x="260" y="17"/>
                    <a:pt x="260" y="17"/>
                  </a:cubicBezTo>
                  <a:cubicBezTo>
                    <a:pt x="260" y="16"/>
                    <a:pt x="259" y="16"/>
                    <a:pt x="259" y="16"/>
                  </a:cubicBezTo>
                  <a:cubicBezTo>
                    <a:pt x="259" y="16"/>
                    <a:pt x="258" y="16"/>
                    <a:pt x="258" y="16"/>
                  </a:cubicBezTo>
                  <a:cubicBezTo>
                    <a:pt x="257" y="16"/>
                    <a:pt x="257" y="16"/>
                    <a:pt x="257" y="16"/>
                  </a:cubicBezTo>
                  <a:cubicBezTo>
                    <a:pt x="256" y="16"/>
                    <a:pt x="256" y="16"/>
                    <a:pt x="256" y="16"/>
                  </a:cubicBezTo>
                  <a:cubicBezTo>
                    <a:pt x="255" y="16"/>
                    <a:pt x="254" y="16"/>
                    <a:pt x="253" y="16"/>
                  </a:cubicBezTo>
                  <a:cubicBezTo>
                    <a:pt x="253" y="16"/>
                    <a:pt x="252" y="16"/>
                    <a:pt x="251" y="17"/>
                  </a:cubicBezTo>
                  <a:cubicBezTo>
                    <a:pt x="251" y="17"/>
                    <a:pt x="250" y="18"/>
                    <a:pt x="249" y="19"/>
                  </a:cubicBezTo>
                  <a:cubicBezTo>
                    <a:pt x="248" y="20"/>
                    <a:pt x="248" y="21"/>
                    <a:pt x="247" y="22"/>
                  </a:cubicBezTo>
                  <a:cubicBezTo>
                    <a:pt x="247" y="17"/>
                    <a:pt x="247" y="17"/>
                    <a:pt x="247" y="17"/>
                  </a:cubicBezTo>
                  <a:cubicBezTo>
                    <a:pt x="247" y="17"/>
                    <a:pt x="247" y="17"/>
                    <a:pt x="247" y="17"/>
                  </a:cubicBezTo>
                  <a:cubicBezTo>
                    <a:pt x="246" y="17"/>
                    <a:pt x="246" y="16"/>
                    <a:pt x="246" y="16"/>
                  </a:cubicBezTo>
                  <a:cubicBezTo>
                    <a:pt x="246" y="16"/>
                    <a:pt x="246" y="16"/>
                    <a:pt x="245" y="16"/>
                  </a:cubicBezTo>
                  <a:cubicBezTo>
                    <a:pt x="245" y="16"/>
                    <a:pt x="245" y="16"/>
                    <a:pt x="244" y="16"/>
                  </a:cubicBezTo>
                  <a:cubicBezTo>
                    <a:pt x="243" y="16"/>
                    <a:pt x="243" y="16"/>
                    <a:pt x="243" y="16"/>
                  </a:cubicBezTo>
                  <a:cubicBezTo>
                    <a:pt x="242" y="16"/>
                    <a:pt x="242" y="16"/>
                    <a:pt x="242" y="16"/>
                  </a:cubicBezTo>
                  <a:cubicBezTo>
                    <a:pt x="242" y="16"/>
                    <a:pt x="241" y="17"/>
                    <a:pt x="241" y="17"/>
                  </a:cubicBezTo>
                  <a:cubicBezTo>
                    <a:pt x="241" y="17"/>
                    <a:pt x="241" y="17"/>
                    <a:pt x="241" y="17"/>
                  </a:cubicBezTo>
                  <a:cubicBezTo>
                    <a:pt x="241" y="50"/>
                    <a:pt x="241" y="50"/>
                    <a:pt x="241" y="50"/>
                  </a:cubicBezTo>
                  <a:cubicBezTo>
                    <a:pt x="241" y="50"/>
                    <a:pt x="241" y="50"/>
                    <a:pt x="241" y="50"/>
                  </a:cubicBezTo>
                  <a:cubicBezTo>
                    <a:pt x="241" y="50"/>
                    <a:pt x="242" y="50"/>
                    <a:pt x="242" y="50"/>
                  </a:cubicBezTo>
                  <a:cubicBezTo>
                    <a:pt x="242" y="51"/>
                    <a:pt x="242" y="51"/>
                    <a:pt x="243" y="51"/>
                  </a:cubicBezTo>
                  <a:cubicBezTo>
                    <a:pt x="243" y="51"/>
                    <a:pt x="244" y="51"/>
                    <a:pt x="244" y="51"/>
                  </a:cubicBezTo>
                  <a:cubicBezTo>
                    <a:pt x="245" y="51"/>
                    <a:pt x="245" y="51"/>
                    <a:pt x="246" y="51"/>
                  </a:cubicBezTo>
                  <a:cubicBezTo>
                    <a:pt x="246" y="51"/>
                    <a:pt x="246" y="51"/>
                    <a:pt x="247" y="50"/>
                  </a:cubicBezTo>
                  <a:cubicBezTo>
                    <a:pt x="247" y="50"/>
                    <a:pt x="247" y="50"/>
                    <a:pt x="247" y="50"/>
                  </a:cubicBezTo>
                  <a:cubicBezTo>
                    <a:pt x="247" y="50"/>
                    <a:pt x="247" y="50"/>
                    <a:pt x="247" y="50"/>
                  </a:cubicBezTo>
                  <a:cubicBezTo>
                    <a:pt x="247" y="28"/>
                    <a:pt x="247" y="28"/>
                    <a:pt x="247" y="28"/>
                  </a:cubicBezTo>
                  <a:cubicBezTo>
                    <a:pt x="248" y="27"/>
                    <a:pt x="249" y="26"/>
                    <a:pt x="250" y="25"/>
                  </a:cubicBezTo>
                  <a:cubicBezTo>
                    <a:pt x="250" y="24"/>
                    <a:pt x="251" y="23"/>
                    <a:pt x="252" y="23"/>
                  </a:cubicBezTo>
                  <a:cubicBezTo>
                    <a:pt x="252" y="22"/>
                    <a:pt x="253" y="22"/>
                    <a:pt x="253" y="22"/>
                  </a:cubicBezTo>
                  <a:cubicBezTo>
                    <a:pt x="254" y="21"/>
                    <a:pt x="255" y="21"/>
                    <a:pt x="255" y="21"/>
                  </a:cubicBezTo>
                  <a:cubicBezTo>
                    <a:pt x="256" y="21"/>
                    <a:pt x="256" y="21"/>
                    <a:pt x="257" y="21"/>
                  </a:cubicBezTo>
                  <a:cubicBezTo>
                    <a:pt x="257" y="21"/>
                    <a:pt x="257" y="22"/>
                    <a:pt x="258" y="22"/>
                  </a:cubicBezTo>
                  <a:cubicBezTo>
                    <a:pt x="258" y="22"/>
                    <a:pt x="258" y="22"/>
                    <a:pt x="259" y="22"/>
                  </a:cubicBezTo>
                  <a:cubicBezTo>
                    <a:pt x="259" y="22"/>
                    <a:pt x="259" y="22"/>
                    <a:pt x="259" y="22"/>
                  </a:cubicBezTo>
                  <a:cubicBezTo>
                    <a:pt x="260" y="22"/>
                    <a:pt x="260" y="22"/>
                    <a:pt x="260" y="22"/>
                  </a:cubicBezTo>
                  <a:cubicBezTo>
                    <a:pt x="260" y="22"/>
                    <a:pt x="260" y="22"/>
                    <a:pt x="260" y="21"/>
                  </a:cubicBezTo>
                  <a:cubicBezTo>
                    <a:pt x="260" y="21"/>
                    <a:pt x="260" y="21"/>
                    <a:pt x="260" y="21"/>
                  </a:cubicBezTo>
                  <a:cubicBezTo>
                    <a:pt x="260" y="20"/>
                    <a:pt x="260" y="20"/>
                    <a:pt x="260" y="19"/>
                  </a:cubicBezTo>
                  <a:cubicBezTo>
                    <a:pt x="260" y="19"/>
                    <a:pt x="260" y="18"/>
                    <a:pt x="260" y="18"/>
                  </a:cubicBezTo>
                  <a:moveTo>
                    <a:pt x="233" y="46"/>
                  </a:moveTo>
                  <a:cubicBezTo>
                    <a:pt x="233" y="46"/>
                    <a:pt x="233" y="46"/>
                    <a:pt x="233" y="45"/>
                  </a:cubicBezTo>
                  <a:cubicBezTo>
                    <a:pt x="233" y="45"/>
                    <a:pt x="233" y="45"/>
                    <a:pt x="232" y="45"/>
                  </a:cubicBezTo>
                  <a:cubicBezTo>
                    <a:pt x="232" y="45"/>
                    <a:pt x="232" y="45"/>
                    <a:pt x="232" y="45"/>
                  </a:cubicBezTo>
                  <a:cubicBezTo>
                    <a:pt x="232" y="45"/>
                    <a:pt x="232" y="45"/>
                    <a:pt x="231" y="45"/>
                  </a:cubicBezTo>
                  <a:cubicBezTo>
                    <a:pt x="231" y="45"/>
                    <a:pt x="231" y="45"/>
                    <a:pt x="231" y="46"/>
                  </a:cubicBezTo>
                  <a:cubicBezTo>
                    <a:pt x="230" y="46"/>
                    <a:pt x="230" y="46"/>
                    <a:pt x="229" y="46"/>
                  </a:cubicBezTo>
                  <a:cubicBezTo>
                    <a:pt x="229" y="46"/>
                    <a:pt x="228" y="46"/>
                    <a:pt x="228" y="46"/>
                  </a:cubicBezTo>
                  <a:cubicBezTo>
                    <a:pt x="226" y="46"/>
                    <a:pt x="225" y="45"/>
                    <a:pt x="224" y="44"/>
                  </a:cubicBezTo>
                  <a:cubicBezTo>
                    <a:pt x="224" y="43"/>
                    <a:pt x="223" y="42"/>
                    <a:pt x="223" y="39"/>
                  </a:cubicBezTo>
                  <a:cubicBezTo>
                    <a:pt x="223" y="21"/>
                    <a:pt x="223" y="21"/>
                    <a:pt x="223" y="21"/>
                  </a:cubicBezTo>
                  <a:cubicBezTo>
                    <a:pt x="232" y="21"/>
                    <a:pt x="232" y="21"/>
                    <a:pt x="232" y="21"/>
                  </a:cubicBezTo>
                  <a:cubicBezTo>
                    <a:pt x="232" y="21"/>
                    <a:pt x="232" y="21"/>
                    <a:pt x="233" y="21"/>
                  </a:cubicBezTo>
                  <a:cubicBezTo>
                    <a:pt x="233" y="20"/>
                    <a:pt x="233" y="20"/>
                    <a:pt x="233" y="19"/>
                  </a:cubicBezTo>
                  <a:cubicBezTo>
                    <a:pt x="233" y="18"/>
                    <a:pt x="233" y="18"/>
                    <a:pt x="233" y="18"/>
                  </a:cubicBezTo>
                  <a:cubicBezTo>
                    <a:pt x="233" y="17"/>
                    <a:pt x="233" y="17"/>
                    <a:pt x="233" y="17"/>
                  </a:cubicBezTo>
                  <a:cubicBezTo>
                    <a:pt x="232" y="17"/>
                    <a:pt x="232" y="16"/>
                    <a:pt x="232" y="16"/>
                  </a:cubicBezTo>
                  <a:cubicBezTo>
                    <a:pt x="232" y="16"/>
                    <a:pt x="232" y="16"/>
                    <a:pt x="232" y="16"/>
                  </a:cubicBezTo>
                  <a:cubicBezTo>
                    <a:pt x="223" y="16"/>
                    <a:pt x="223" y="16"/>
                    <a:pt x="223" y="16"/>
                  </a:cubicBezTo>
                  <a:cubicBezTo>
                    <a:pt x="223" y="7"/>
                    <a:pt x="223" y="7"/>
                    <a:pt x="223" y="7"/>
                  </a:cubicBezTo>
                  <a:cubicBezTo>
                    <a:pt x="223" y="7"/>
                    <a:pt x="223" y="7"/>
                    <a:pt x="223" y="6"/>
                  </a:cubicBezTo>
                  <a:cubicBezTo>
                    <a:pt x="223" y="6"/>
                    <a:pt x="223" y="6"/>
                    <a:pt x="223" y="6"/>
                  </a:cubicBezTo>
                  <a:cubicBezTo>
                    <a:pt x="223" y="6"/>
                    <a:pt x="222" y="6"/>
                    <a:pt x="222" y="6"/>
                  </a:cubicBezTo>
                  <a:cubicBezTo>
                    <a:pt x="221" y="6"/>
                    <a:pt x="221" y="6"/>
                    <a:pt x="220" y="6"/>
                  </a:cubicBezTo>
                  <a:cubicBezTo>
                    <a:pt x="220" y="6"/>
                    <a:pt x="219" y="6"/>
                    <a:pt x="219" y="6"/>
                  </a:cubicBezTo>
                  <a:cubicBezTo>
                    <a:pt x="219" y="6"/>
                    <a:pt x="218" y="6"/>
                    <a:pt x="218" y="6"/>
                  </a:cubicBezTo>
                  <a:cubicBezTo>
                    <a:pt x="218" y="6"/>
                    <a:pt x="218" y="6"/>
                    <a:pt x="218" y="6"/>
                  </a:cubicBezTo>
                  <a:cubicBezTo>
                    <a:pt x="217" y="7"/>
                    <a:pt x="217" y="7"/>
                    <a:pt x="217" y="7"/>
                  </a:cubicBezTo>
                  <a:cubicBezTo>
                    <a:pt x="217" y="16"/>
                    <a:pt x="217" y="16"/>
                    <a:pt x="217" y="16"/>
                  </a:cubicBezTo>
                  <a:cubicBezTo>
                    <a:pt x="201" y="16"/>
                    <a:pt x="201" y="16"/>
                    <a:pt x="201" y="16"/>
                  </a:cubicBezTo>
                  <a:cubicBezTo>
                    <a:pt x="201" y="9"/>
                    <a:pt x="201" y="9"/>
                    <a:pt x="201" y="9"/>
                  </a:cubicBezTo>
                  <a:cubicBezTo>
                    <a:pt x="201" y="8"/>
                    <a:pt x="201" y="8"/>
                    <a:pt x="201" y="8"/>
                  </a:cubicBezTo>
                  <a:cubicBezTo>
                    <a:pt x="201" y="8"/>
                    <a:pt x="201" y="8"/>
                    <a:pt x="201" y="8"/>
                  </a:cubicBezTo>
                  <a:cubicBezTo>
                    <a:pt x="201" y="8"/>
                    <a:pt x="200" y="8"/>
                    <a:pt x="200" y="7"/>
                  </a:cubicBezTo>
                  <a:cubicBezTo>
                    <a:pt x="199" y="7"/>
                    <a:pt x="199" y="7"/>
                    <a:pt x="198" y="7"/>
                  </a:cubicBezTo>
                  <a:cubicBezTo>
                    <a:pt x="198" y="7"/>
                    <a:pt x="197" y="7"/>
                    <a:pt x="197" y="7"/>
                  </a:cubicBezTo>
                  <a:cubicBezTo>
                    <a:pt x="197" y="8"/>
                    <a:pt x="196" y="8"/>
                    <a:pt x="196" y="8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195" y="8"/>
                    <a:pt x="195" y="8"/>
                    <a:pt x="195" y="9"/>
                  </a:cubicBezTo>
                  <a:cubicBezTo>
                    <a:pt x="195" y="16"/>
                    <a:pt x="195" y="16"/>
                    <a:pt x="195" y="16"/>
                  </a:cubicBezTo>
                  <a:cubicBezTo>
                    <a:pt x="191" y="16"/>
                    <a:pt x="191" y="16"/>
                    <a:pt x="191" y="16"/>
                  </a:cubicBezTo>
                  <a:cubicBezTo>
                    <a:pt x="191" y="16"/>
                    <a:pt x="191" y="16"/>
                    <a:pt x="190" y="16"/>
                  </a:cubicBezTo>
                  <a:cubicBezTo>
                    <a:pt x="190" y="16"/>
                    <a:pt x="190" y="17"/>
                    <a:pt x="190" y="17"/>
                  </a:cubicBezTo>
                  <a:cubicBezTo>
                    <a:pt x="190" y="17"/>
                    <a:pt x="190" y="17"/>
                    <a:pt x="190" y="18"/>
                  </a:cubicBezTo>
                  <a:cubicBezTo>
                    <a:pt x="190" y="18"/>
                    <a:pt x="190" y="18"/>
                    <a:pt x="190" y="19"/>
                  </a:cubicBezTo>
                  <a:cubicBezTo>
                    <a:pt x="190" y="20"/>
                    <a:pt x="190" y="20"/>
                    <a:pt x="190" y="21"/>
                  </a:cubicBezTo>
                  <a:cubicBezTo>
                    <a:pt x="190" y="21"/>
                    <a:pt x="190" y="21"/>
                    <a:pt x="191" y="21"/>
                  </a:cubicBezTo>
                  <a:cubicBezTo>
                    <a:pt x="195" y="21"/>
                    <a:pt x="195" y="21"/>
                    <a:pt x="195" y="21"/>
                  </a:cubicBezTo>
                  <a:cubicBezTo>
                    <a:pt x="195" y="40"/>
                    <a:pt x="195" y="40"/>
                    <a:pt x="195" y="40"/>
                  </a:cubicBezTo>
                  <a:cubicBezTo>
                    <a:pt x="195" y="42"/>
                    <a:pt x="196" y="44"/>
                    <a:pt x="196" y="45"/>
                  </a:cubicBezTo>
                  <a:cubicBezTo>
                    <a:pt x="196" y="46"/>
                    <a:pt x="197" y="48"/>
                    <a:pt x="198" y="48"/>
                  </a:cubicBezTo>
                  <a:cubicBezTo>
                    <a:pt x="198" y="49"/>
                    <a:pt x="199" y="50"/>
                    <a:pt x="201" y="50"/>
                  </a:cubicBezTo>
                  <a:cubicBezTo>
                    <a:pt x="202" y="51"/>
                    <a:pt x="203" y="51"/>
                    <a:pt x="205" y="51"/>
                  </a:cubicBezTo>
                  <a:cubicBezTo>
                    <a:pt x="205" y="51"/>
                    <a:pt x="206" y="51"/>
                    <a:pt x="207" y="51"/>
                  </a:cubicBezTo>
                  <a:cubicBezTo>
                    <a:pt x="207" y="51"/>
                    <a:pt x="208" y="51"/>
                    <a:pt x="208" y="51"/>
                  </a:cubicBezTo>
                  <a:cubicBezTo>
                    <a:pt x="209" y="51"/>
                    <a:pt x="209" y="51"/>
                    <a:pt x="209" y="50"/>
                  </a:cubicBezTo>
                  <a:cubicBezTo>
                    <a:pt x="210" y="50"/>
                    <a:pt x="210" y="50"/>
                    <a:pt x="210" y="50"/>
                  </a:cubicBezTo>
                  <a:cubicBezTo>
                    <a:pt x="210" y="50"/>
                    <a:pt x="210" y="50"/>
                    <a:pt x="211" y="49"/>
                  </a:cubicBezTo>
                  <a:cubicBezTo>
                    <a:pt x="211" y="49"/>
                    <a:pt x="211" y="49"/>
                    <a:pt x="211" y="49"/>
                  </a:cubicBezTo>
                  <a:cubicBezTo>
                    <a:pt x="211" y="49"/>
                    <a:pt x="211" y="48"/>
                    <a:pt x="211" y="48"/>
                  </a:cubicBezTo>
                  <a:cubicBezTo>
                    <a:pt x="211" y="48"/>
                    <a:pt x="211" y="48"/>
                    <a:pt x="211" y="47"/>
                  </a:cubicBezTo>
                  <a:cubicBezTo>
                    <a:pt x="211" y="47"/>
                    <a:pt x="211" y="46"/>
                    <a:pt x="211" y="46"/>
                  </a:cubicBezTo>
                  <a:cubicBezTo>
                    <a:pt x="211" y="46"/>
                    <a:pt x="211" y="46"/>
                    <a:pt x="211" y="45"/>
                  </a:cubicBezTo>
                  <a:cubicBezTo>
                    <a:pt x="211" y="45"/>
                    <a:pt x="210" y="45"/>
                    <a:pt x="210" y="45"/>
                  </a:cubicBezTo>
                  <a:cubicBezTo>
                    <a:pt x="210" y="45"/>
                    <a:pt x="210" y="45"/>
                    <a:pt x="210" y="45"/>
                  </a:cubicBezTo>
                  <a:cubicBezTo>
                    <a:pt x="210" y="45"/>
                    <a:pt x="210" y="45"/>
                    <a:pt x="209" y="45"/>
                  </a:cubicBezTo>
                  <a:cubicBezTo>
                    <a:pt x="209" y="45"/>
                    <a:pt x="209" y="45"/>
                    <a:pt x="209" y="46"/>
                  </a:cubicBezTo>
                  <a:cubicBezTo>
                    <a:pt x="208" y="46"/>
                    <a:pt x="208" y="46"/>
                    <a:pt x="207" y="46"/>
                  </a:cubicBezTo>
                  <a:cubicBezTo>
                    <a:pt x="207" y="46"/>
                    <a:pt x="206" y="46"/>
                    <a:pt x="206" y="46"/>
                  </a:cubicBezTo>
                  <a:cubicBezTo>
                    <a:pt x="204" y="46"/>
                    <a:pt x="203" y="45"/>
                    <a:pt x="202" y="44"/>
                  </a:cubicBezTo>
                  <a:cubicBezTo>
                    <a:pt x="202" y="43"/>
                    <a:pt x="201" y="42"/>
                    <a:pt x="201" y="39"/>
                  </a:cubicBezTo>
                  <a:cubicBezTo>
                    <a:pt x="201" y="21"/>
                    <a:pt x="201" y="21"/>
                    <a:pt x="201" y="21"/>
                  </a:cubicBezTo>
                  <a:cubicBezTo>
                    <a:pt x="217" y="21"/>
                    <a:pt x="217" y="21"/>
                    <a:pt x="217" y="21"/>
                  </a:cubicBezTo>
                  <a:cubicBezTo>
                    <a:pt x="217" y="40"/>
                    <a:pt x="217" y="40"/>
                    <a:pt x="217" y="40"/>
                  </a:cubicBezTo>
                  <a:cubicBezTo>
                    <a:pt x="217" y="42"/>
                    <a:pt x="218" y="44"/>
                    <a:pt x="218" y="45"/>
                  </a:cubicBezTo>
                  <a:cubicBezTo>
                    <a:pt x="218" y="46"/>
                    <a:pt x="219" y="48"/>
                    <a:pt x="220" y="48"/>
                  </a:cubicBezTo>
                  <a:cubicBezTo>
                    <a:pt x="220" y="49"/>
                    <a:pt x="221" y="50"/>
                    <a:pt x="223" y="50"/>
                  </a:cubicBezTo>
                  <a:cubicBezTo>
                    <a:pt x="224" y="51"/>
                    <a:pt x="225" y="51"/>
                    <a:pt x="227" y="51"/>
                  </a:cubicBezTo>
                  <a:cubicBezTo>
                    <a:pt x="227" y="51"/>
                    <a:pt x="228" y="51"/>
                    <a:pt x="229" y="51"/>
                  </a:cubicBezTo>
                  <a:cubicBezTo>
                    <a:pt x="229" y="51"/>
                    <a:pt x="230" y="51"/>
                    <a:pt x="230" y="51"/>
                  </a:cubicBezTo>
                  <a:cubicBezTo>
                    <a:pt x="231" y="51"/>
                    <a:pt x="231" y="50"/>
                    <a:pt x="231" y="50"/>
                  </a:cubicBezTo>
                  <a:cubicBezTo>
                    <a:pt x="232" y="50"/>
                    <a:pt x="232" y="50"/>
                    <a:pt x="232" y="50"/>
                  </a:cubicBezTo>
                  <a:cubicBezTo>
                    <a:pt x="232" y="50"/>
                    <a:pt x="233" y="49"/>
                    <a:pt x="233" y="49"/>
                  </a:cubicBezTo>
                  <a:cubicBezTo>
                    <a:pt x="233" y="48"/>
                    <a:pt x="233" y="48"/>
                    <a:pt x="233" y="47"/>
                  </a:cubicBezTo>
                  <a:cubicBezTo>
                    <a:pt x="233" y="47"/>
                    <a:pt x="233" y="46"/>
                    <a:pt x="233" y="46"/>
                  </a:cubicBezTo>
                  <a:moveTo>
                    <a:pt x="185" y="49"/>
                  </a:moveTo>
                  <a:cubicBezTo>
                    <a:pt x="184" y="49"/>
                    <a:pt x="184" y="48"/>
                    <a:pt x="184" y="48"/>
                  </a:cubicBezTo>
                  <a:cubicBezTo>
                    <a:pt x="171" y="31"/>
                    <a:pt x="171" y="31"/>
                    <a:pt x="171" y="31"/>
                  </a:cubicBezTo>
                  <a:cubicBezTo>
                    <a:pt x="182" y="19"/>
                    <a:pt x="182" y="19"/>
                    <a:pt x="182" y="19"/>
                  </a:cubicBezTo>
                  <a:cubicBezTo>
                    <a:pt x="183" y="19"/>
                    <a:pt x="183" y="18"/>
                    <a:pt x="183" y="18"/>
                  </a:cubicBezTo>
                  <a:cubicBezTo>
                    <a:pt x="183" y="18"/>
                    <a:pt x="183" y="17"/>
                    <a:pt x="183" y="17"/>
                  </a:cubicBezTo>
                  <a:cubicBezTo>
                    <a:pt x="183" y="17"/>
                    <a:pt x="183" y="17"/>
                    <a:pt x="183" y="17"/>
                  </a:cubicBezTo>
                  <a:cubicBezTo>
                    <a:pt x="183" y="17"/>
                    <a:pt x="183" y="16"/>
                    <a:pt x="183" y="16"/>
                  </a:cubicBezTo>
                  <a:cubicBezTo>
                    <a:pt x="182" y="16"/>
                    <a:pt x="182" y="16"/>
                    <a:pt x="182" y="16"/>
                  </a:cubicBezTo>
                  <a:cubicBezTo>
                    <a:pt x="181" y="16"/>
                    <a:pt x="181" y="16"/>
                    <a:pt x="180" y="16"/>
                  </a:cubicBezTo>
                  <a:cubicBezTo>
                    <a:pt x="180" y="16"/>
                    <a:pt x="179" y="16"/>
                    <a:pt x="179" y="16"/>
                  </a:cubicBezTo>
                  <a:cubicBezTo>
                    <a:pt x="178" y="16"/>
                    <a:pt x="178" y="16"/>
                    <a:pt x="178" y="16"/>
                  </a:cubicBezTo>
                  <a:cubicBezTo>
                    <a:pt x="177" y="16"/>
                    <a:pt x="177" y="17"/>
                    <a:pt x="177" y="17"/>
                  </a:cubicBezTo>
                  <a:cubicBezTo>
                    <a:pt x="177" y="17"/>
                    <a:pt x="176" y="17"/>
                    <a:pt x="176" y="17"/>
                  </a:cubicBezTo>
                  <a:cubicBezTo>
                    <a:pt x="164" y="31"/>
                    <a:pt x="164" y="31"/>
                    <a:pt x="164" y="31"/>
                  </a:cubicBezTo>
                  <a:cubicBezTo>
                    <a:pt x="164" y="1"/>
                    <a:pt x="164" y="1"/>
                    <a:pt x="164" y="1"/>
                  </a:cubicBezTo>
                  <a:cubicBezTo>
                    <a:pt x="164" y="1"/>
                    <a:pt x="164" y="1"/>
                    <a:pt x="164" y="1"/>
                  </a:cubicBezTo>
                  <a:cubicBezTo>
                    <a:pt x="164" y="1"/>
                    <a:pt x="164" y="1"/>
                    <a:pt x="163" y="1"/>
                  </a:cubicBezTo>
                  <a:cubicBezTo>
                    <a:pt x="163" y="1"/>
                    <a:pt x="163" y="0"/>
                    <a:pt x="163" y="0"/>
                  </a:cubicBezTo>
                  <a:cubicBezTo>
                    <a:pt x="162" y="0"/>
                    <a:pt x="162" y="0"/>
                    <a:pt x="161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59" y="0"/>
                    <a:pt x="159" y="1"/>
                    <a:pt x="159" y="1"/>
                  </a:cubicBezTo>
                  <a:cubicBezTo>
                    <a:pt x="158" y="1"/>
                    <a:pt x="158" y="1"/>
                    <a:pt x="158" y="1"/>
                  </a:cubicBezTo>
                  <a:cubicBezTo>
                    <a:pt x="158" y="1"/>
                    <a:pt x="158" y="1"/>
                    <a:pt x="158" y="1"/>
                  </a:cubicBezTo>
                  <a:cubicBezTo>
                    <a:pt x="158" y="50"/>
                    <a:pt x="158" y="50"/>
                    <a:pt x="158" y="50"/>
                  </a:cubicBezTo>
                  <a:cubicBezTo>
                    <a:pt x="158" y="50"/>
                    <a:pt x="158" y="50"/>
                    <a:pt x="158" y="50"/>
                  </a:cubicBezTo>
                  <a:cubicBezTo>
                    <a:pt x="158" y="50"/>
                    <a:pt x="158" y="50"/>
                    <a:pt x="159" y="50"/>
                  </a:cubicBezTo>
                  <a:cubicBezTo>
                    <a:pt x="159" y="51"/>
                    <a:pt x="159" y="51"/>
                    <a:pt x="160" y="51"/>
                  </a:cubicBezTo>
                  <a:cubicBezTo>
                    <a:pt x="160" y="51"/>
                    <a:pt x="160" y="51"/>
                    <a:pt x="161" y="51"/>
                  </a:cubicBezTo>
                  <a:cubicBezTo>
                    <a:pt x="162" y="51"/>
                    <a:pt x="162" y="51"/>
                    <a:pt x="163" y="51"/>
                  </a:cubicBezTo>
                  <a:cubicBezTo>
                    <a:pt x="163" y="51"/>
                    <a:pt x="163" y="51"/>
                    <a:pt x="163" y="50"/>
                  </a:cubicBezTo>
                  <a:cubicBezTo>
                    <a:pt x="164" y="50"/>
                    <a:pt x="164" y="50"/>
                    <a:pt x="164" y="50"/>
                  </a:cubicBezTo>
                  <a:cubicBezTo>
                    <a:pt x="164" y="50"/>
                    <a:pt x="164" y="50"/>
                    <a:pt x="164" y="50"/>
                  </a:cubicBezTo>
                  <a:cubicBezTo>
                    <a:pt x="164" y="32"/>
                    <a:pt x="164" y="32"/>
                    <a:pt x="164" y="32"/>
                  </a:cubicBezTo>
                  <a:cubicBezTo>
                    <a:pt x="178" y="50"/>
                    <a:pt x="178" y="50"/>
                    <a:pt x="178" y="50"/>
                  </a:cubicBezTo>
                  <a:cubicBezTo>
                    <a:pt x="178" y="50"/>
                    <a:pt x="178" y="50"/>
                    <a:pt x="178" y="50"/>
                  </a:cubicBezTo>
                  <a:cubicBezTo>
                    <a:pt x="178" y="50"/>
                    <a:pt x="179" y="50"/>
                    <a:pt x="179" y="50"/>
                  </a:cubicBezTo>
                  <a:cubicBezTo>
                    <a:pt x="179" y="51"/>
                    <a:pt x="180" y="51"/>
                    <a:pt x="180" y="51"/>
                  </a:cubicBezTo>
                  <a:cubicBezTo>
                    <a:pt x="180" y="51"/>
                    <a:pt x="181" y="51"/>
                    <a:pt x="182" y="51"/>
                  </a:cubicBezTo>
                  <a:cubicBezTo>
                    <a:pt x="182" y="51"/>
                    <a:pt x="183" y="51"/>
                    <a:pt x="183" y="51"/>
                  </a:cubicBezTo>
                  <a:cubicBezTo>
                    <a:pt x="184" y="51"/>
                    <a:pt x="184" y="51"/>
                    <a:pt x="184" y="50"/>
                  </a:cubicBezTo>
                  <a:cubicBezTo>
                    <a:pt x="184" y="50"/>
                    <a:pt x="184" y="50"/>
                    <a:pt x="185" y="50"/>
                  </a:cubicBezTo>
                  <a:cubicBezTo>
                    <a:pt x="185" y="50"/>
                    <a:pt x="185" y="50"/>
                    <a:pt x="185" y="50"/>
                  </a:cubicBezTo>
                  <a:cubicBezTo>
                    <a:pt x="185" y="49"/>
                    <a:pt x="185" y="49"/>
                    <a:pt x="185" y="49"/>
                  </a:cubicBezTo>
                  <a:moveTo>
                    <a:pt x="125" y="30"/>
                  </a:moveTo>
                  <a:cubicBezTo>
                    <a:pt x="125" y="29"/>
                    <a:pt x="125" y="28"/>
                    <a:pt x="126" y="26"/>
                  </a:cubicBezTo>
                  <a:cubicBezTo>
                    <a:pt x="126" y="25"/>
                    <a:pt x="127" y="24"/>
                    <a:pt x="127" y="23"/>
                  </a:cubicBezTo>
                  <a:cubicBezTo>
                    <a:pt x="128" y="22"/>
                    <a:pt x="129" y="22"/>
                    <a:pt x="130" y="21"/>
                  </a:cubicBezTo>
                  <a:cubicBezTo>
                    <a:pt x="131" y="20"/>
                    <a:pt x="133" y="20"/>
                    <a:pt x="134" y="20"/>
                  </a:cubicBezTo>
                  <a:cubicBezTo>
                    <a:pt x="137" y="20"/>
                    <a:pt x="139" y="21"/>
                    <a:pt x="141" y="23"/>
                  </a:cubicBezTo>
                  <a:cubicBezTo>
                    <a:pt x="142" y="25"/>
                    <a:pt x="143" y="27"/>
                    <a:pt x="143" y="30"/>
                  </a:cubicBezTo>
                  <a:lnTo>
                    <a:pt x="125" y="30"/>
                  </a:lnTo>
                  <a:close/>
                  <a:moveTo>
                    <a:pt x="149" y="31"/>
                  </a:moveTo>
                  <a:cubicBezTo>
                    <a:pt x="149" y="29"/>
                    <a:pt x="148" y="27"/>
                    <a:pt x="148" y="25"/>
                  </a:cubicBezTo>
                  <a:cubicBezTo>
                    <a:pt x="147" y="23"/>
                    <a:pt x="146" y="21"/>
                    <a:pt x="145" y="20"/>
                  </a:cubicBezTo>
                  <a:cubicBezTo>
                    <a:pt x="144" y="19"/>
                    <a:pt x="143" y="18"/>
                    <a:pt x="141" y="17"/>
                  </a:cubicBezTo>
                  <a:cubicBezTo>
                    <a:pt x="139" y="16"/>
                    <a:pt x="137" y="16"/>
                    <a:pt x="134" y="16"/>
                  </a:cubicBezTo>
                  <a:cubicBezTo>
                    <a:pt x="132" y="16"/>
                    <a:pt x="130" y="16"/>
                    <a:pt x="128" y="17"/>
                  </a:cubicBezTo>
                  <a:cubicBezTo>
                    <a:pt x="126" y="18"/>
                    <a:pt x="124" y="19"/>
                    <a:pt x="123" y="20"/>
                  </a:cubicBezTo>
                  <a:cubicBezTo>
                    <a:pt x="122" y="22"/>
                    <a:pt x="121" y="24"/>
                    <a:pt x="120" y="26"/>
                  </a:cubicBezTo>
                  <a:cubicBezTo>
                    <a:pt x="119" y="28"/>
                    <a:pt x="119" y="31"/>
                    <a:pt x="119" y="34"/>
                  </a:cubicBezTo>
                  <a:cubicBezTo>
                    <a:pt x="119" y="36"/>
                    <a:pt x="119" y="39"/>
                    <a:pt x="120" y="41"/>
                  </a:cubicBezTo>
                  <a:cubicBezTo>
                    <a:pt x="120" y="43"/>
                    <a:pt x="122" y="45"/>
                    <a:pt x="123" y="47"/>
                  </a:cubicBezTo>
                  <a:cubicBezTo>
                    <a:pt x="124" y="48"/>
                    <a:pt x="126" y="49"/>
                    <a:pt x="128" y="50"/>
                  </a:cubicBezTo>
                  <a:cubicBezTo>
                    <a:pt x="130" y="51"/>
                    <a:pt x="132" y="51"/>
                    <a:pt x="135" y="51"/>
                  </a:cubicBezTo>
                  <a:cubicBezTo>
                    <a:pt x="136" y="51"/>
                    <a:pt x="138" y="51"/>
                    <a:pt x="139" y="51"/>
                  </a:cubicBezTo>
                  <a:cubicBezTo>
                    <a:pt x="141" y="51"/>
                    <a:pt x="142" y="50"/>
                    <a:pt x="143" y="50"/>
                  </a:cubicBezTo>
                  <a:cubicBezTo>
                    <a:pt x="144" y="50"/>
                    <a:pt x="145" y="49"/>
                    <a:pt x="145" y="49"/>
                  </a:cubicBezTo>
                  <a:cubicBezTo>
                    <a:pt x="146" y="49"/>
                    <a:pt x="146" y="49"/>
                    <a:pt x="147" y="49"/>
                  </a:cubicBezTo>
                  <a:cubicBezTo>
                    <a:pt x="147" y="48"/>
                    <a:pt x="147" y="48"/>
                    <a:pt x="147" y="48"/>
                  </a:cubicBezTo>
                  <a:cubicBezTo>
                    <a:pt x="147" y="48"/>
                    <a:pt x="147" y="48"/>
                    <a:pt x="147" y="48"/>
                  </a:cubicBezTo>
                  <a:cubicBezTo>
                    <a:pt x="147" y="47"/>
                    <a:pt x="147" y="47"/>
                    <a:pt x="147" y="47"/>
                  </a:cubicBezTo>
                  <a:cubicBezTo>
                    <a:pt x="147" y="47"/>
                    <a:pt x="147" y="47"/>
                    <a:pt x="147" y="46"/>
                  </a:cubicBezTo>
                  <a:cubicBezTo>
                    <a:pt x="147" y="46"/>
                    <a:pt x="147" y="45"/>
                    <a:pt x="147" y="45"/>
                  </a:cubicBezTo>
                  <a:cubicBezTo>
                    <a:pt x="147" y="45"/>
                    <a:pt x="147" y="45"/>
                    <a:pt x="147" y="44"/>
                  </a:cubicBezTo>
                  <a:cubicBezTo>
                    <a:pt x="147" y="44"/>
                    <a:pt x="147" y="44"/>
                    <a:pt x="147" y="44"/>
                  </a:cubicBezTo>
                  <a:cubicBezTo>
                    <a:pt x="147" y="44"/>
                    <a:pt x="146" y="44"/>
                    <a:pt x="146" y="44"/>
                  </a:cubicBezTo>
                  <a:cubicBezTo>
                    <a:pt x="146" y="44"/>
                    <a:pt x="146" y="44"/>
                    <a:pt x="145" y="44"/>
                  </a:cubicBezTo>
                  <a:cubicBezTo>
                    <a:pt x="144" y="45"/>
                    <a:pt x="144" y="45"/>
                    <a:pt x="143" y="45"/>
                  </a:cubicBezTo>
                  <a:cubicBezTo>
                    <a:pt x="142" y="45"/>
                    <a:pt x="141" y="46"/>
                    <a:pt x="140" y="46"/>
                  </a:cubicBezTo>
                  <a:cubicBezTo>
                    <a:pt x="138" y="46"/>
                    <a:pt x="137" y="46"/>
                    <a:pt x="136" y="46"/>
                  </a:cubicBezTo>
                  <a:cubicBezTo>
                    <a:pt x="134" y="46"/>
                    <a:pt x="132" y="46"/>
                    <a:pt x="131" y="46"/>
                  </a:cubicBezTo>
                  <a:cubicBezTo>
                    <a:pt x="129" y="45"/>
                    <a:pt x="128" y="44"/>
                    <a:pt x="127" y="43"/>
                  </a:cubicBezTo>
                  <a:cubicBezTo>
                    <a:pt x="126" y="42"/>
                    <a:pt x="126" y="41"/>
                    <a:pt x="125" y="39"/>
                  </a:cubicBezTo>
                  <a:cubicBezTo>
                    <a:pt x="125" y="38"/>
                    <a:pt x="125" y="36"/>
                    <a:pt x="125" y="35"/>
                  </a:cubicBezTo>
                  <a:cubicBezTo>
                    <a:pt x="146" y="35"/>
                    <a:pt x="146" y="35"/>
                    <a:pt x="146" y="35"/>
                  </a:cubicBezTo>
                  <a:cubicBezTo>
                    <a:pt x="147" y="35"/>
                    <a:pt x="147" y="34"/>
                    <a:pt x="148" y="34"/>
                  </a:cubicBezTo>
                  <a:cubicBezTo>
                    <a:pt x="148" y="34"/>
                    <a:pt x="149" y="33"/>
                    <a:pt x="149" y="32"/>
                  </a:cubicBezTo>
                  <a:lnTo>
                    <a:pt x="149" y="31"/>
                  </a:lnTo>
                  <a:close/>
                  <a:moveTo>
                    <a:pt x="109" y="3"/>
                  </a:moveTo>
                  <a:cubicBezTo>
                    <a:pt x="109" y="3"/>
                    <a:pt x="108" y="3"/>
                    <a:pt x="106" y="3"/>
                  </a:cubicBezTo>
                  <a:cubicBezTo>
                    <a:pt x="105" y="3"/>
                    <a:pt x="104" y="3"/>
                    <a:pt x="103" y="3"/>
                  </a:cubicBezTo>
                  <a:cubicBezTo>
                    <a:pt x="103" y="4"/>
                    <a:pt x="103" y="5"/>
                    <a:pt x="103" y="6"/>
                  </a:cubicBezTo>
                  <a:cubicBezTo>
                    <a:pt x="103" y="8"/>
                    <a:pt x="103" y="9"/>
                    <a:pt x="103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8" y="10"/>
                    <a:pt x="109" y="10"/>
                    <a:pt x="109" y="9"/>
                  </a:cubicBezTo>
                  <a:cubicBezTo>
                    <a:pt x="110" y="9"/>
                    <a:pt x="110" y="8"/>
                    <a:pt x="110" y="6"/>
                  </a:cubicBezTo>
                  <a:cubicBezTo>
                    <a:pt x="110" y="5"/>
                    <a:pt x="110" y="4"/>
                    <a:pt x="109" y="3"/>
                  </a:cubicBezTo>
                  <a:moveTo>
                    <a:pt x="109" y="17"/>
                  </a:moveTo>
                  <a:cubicBezTo>
                    <a:pt x="109" y="17"/>
                    <a:pt x="109" y="17"/>
                    <a:pt x="109" y="17"/>
                  </a:cubicBezTo>
                  <a:cubicBezTo>
                    <a:pt x="109" y="17"/>
                    <a:pt x="109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7" y="16"/>
                    <a:pt x="107" y="16"/>
                    <a:pt x="106" y="16"/>
                  </a:cubicBezTo>
                  <a:cubicBezTo>
                    <a:pt x="106" y="16"/>
                    <a:pt x="105" y="16"/>
                    <a:pt x="105" y="16"/>
                  </a:cubicBezTo>
                  <a:cubicBezTo>
                    <a:pt x="105" y="16"/>
                    <a:pt x="104" y="16"/>
                    <a:pt x="104" y="16"/>
                  </a:cubicBezTo>
                  <a:cubicBezTo>
                    <a:pt x="104" y="16"/>
                    <a:pt x="104" y="17"/>
                    <a:pt x="104" y="17"/>
                  </a:cubicBezTo>
                  <a:cubicBezTo>
                    <a:pt x="103" y="17"/>
                    <a:pt x="103" y="17"/>
                    <a:pt x="103" y="17"/>
                  </a:cubicBezTo>
                  <a:cubicBezTo>
                    <a:pt x="103" y="51"/>
                    <a:pt x="103" y="51"/>
                    <a:pt x="103" y="51"/>
                  </a:cubicBezTo>
                  <a:cubicBezTo>
                    <a:pt x="103" y="53"/>
                    <a:pt x="103" y="54"/>
                    <a:pt x="103" y="55"/>
                  </a:cubicBezTo>
                  <a:cubicBezTo>
                    <a:pt x="103" y="56"/>
                    <a:pt x="103" y="57"/>
                    <a:pt x="102" y="57"/>
                  </a:cubicBezTo>
                  <a:cubicBezTo>
                    <a:pt x="102" y="58"/>
                    <a:pt x="101" y="58"/>
                    <a:pt x="101" y="58"/>
                  </a:cubicBezTo>
                  <a:cubicBezTo>
                    <a:pt x="100" y="58"/>
                    <a:pt x="100" y="59"/>
                    <a:pt x="99" y="59"/>
                  </a:cubicBezTo>
                  <a:cubicBezTo>
                    <a:pt x="98" y="59"/>
                    <a:pt x="98" y="59"/>
                    <a:pt x="97" y="58"/>
                  </a:cubicBezTo>
                  <a:cubicBezTo>
                    <a:pt x="97" y="58"/>
                    <a:pt x="97" y="58"/>
                    <a:pt x="97" y="58"/>
                  </a:cubicBezTo>
                  <a:cubicBezTo>
                    <a:pt x="96" y="58"/>
                    <a:pt x="96" y="58"/>
                    <a:pt x="96" y="59"/>
                  </a:cubicBezTo>
                  <a:cubicBezTo>
                    <a:pt x="96" y="59"/>
                    <a:pt x="96" y="59"/>
                    <a:pt x="96" y="59"/>
                  </a:cubicBezTo>
                  <a:cubicBezTo>
                    <a:pt x="96" y="59"/>
                    <a:pt x="96" y="59"/>
                    <a:pt x="96" y="60"/>
                  </a:cubicBezTo>
                  <a:cubicBezTo>
                    <a:pt x="96" y="60"/>
                    <a:pt x="96" y="60"/>
                    <a:pt x="96" y="61"/>
                  </a:cubicBezTo>
                  <a:cubicBezTo>
                    <a:pt x="96" y="61"/>
                    <a:pt x="96" y="61"/>
                    <a:pt x="96" y="62"/>
                  </a:cubicBezTo>
                  <a:cubicBezTo>
                    <a:pt x="96" y="62"/>
                    <a:pt x="96" y="62"/>
                    <a:pt x="96" y="62"/>
                  </a:cubicBezTo>
                  <a:cubicBezTo>
                    <a:pt x="96" y="62"/>
                    <a:pt x="96" y="63"/>
                    <a:pt x="96" y="63"/>
                  </a:cubicBezTo>
                  <a:cubicBezTo>
                    <a:pt x="96" y="63"/>
                    <a:pt x="96" y="63"/>
                    <a:pt x="97" y="63"/>
                  </a:cubicBezTo>
                  <a:cubicBezTo>
                    <a:pt x="97" y="63"/>
                    <a:pt x="97" y="63"/>
                    <a:pt x="98" y="64"/>
                  </a:cubicBezTo>
                  <a:cubicBezTo>
                    <a:pt x="98" y="64"/>
                    <a:pt x="99" y="64"/>
                    <a:pt x="100" y="64"/>
                  </a:cubicBezTo>
                  <a:cubicBezTo>
                    <a:pt x="101" y="64"/>
                    <a:pt x="103" y="63"/>
                    <a:pt x="104" y="63"/>
                  </a:cubicBezTo>
                  <a:cubicBezTo>
                    <a:pt x="105" y="62"/>
                    <a:pt x="106" y="62"/>
                    <a:pt x="107" y="61"/>
                  </a:cubicBezTo>
                  <a:cubicBezTo>
                    <a:pt x="108" y="60"/>
                    <a:pt x="108" y="58"/>
                    <a:pt x="109" y="57"/>
                  </a:cubicBezTo>
                  <a:cubicBezTo>
                    <a:pt x="109" y="55"/>
                    <a:pt x="109" y="53"/>
                    <a:pt x="109" y="51"/>
                  </a:cubicBezTo>
                  <a:lnTo>
                    <a:pt x="109" y="17"/>
                  </a:lnTo>
                  <a:close/>
                  <a:moveTo>
                    <a:pt x="87" y="39"/>
                  </a:moveTo>
                  <a:cubicBezTo>
                    <a:pt x="87" y="40"/>
                    <a:pt x="86" y="41"/>
                    <a:pt x="85" y="43"/>
                  </a:cubicBezTo>
                  <a:cubicBezTo>
                    <a:pt x="84" y="44"/>
                    <a:pt x="83" y="45"/>
                    <a:pt x="82" y="45"/>
                  </a:cubicBezTo>
                  <a:cubicBezTo>
                    <a:pt x="81" y="46"/>
                    <a:pt x="79" y="46"/>
                    <a:pt x="77" y="46"/>
                  </a:cubicBezTo>
                  <a:cubicBezTo>
                    <a:pt x="76" y="46"/>
                    <a:pt x="74" y="46"/>
                    <a:pt x="73" y="45"/>
                  </a:cubicBezTo>
                  <a:cubicBezTo>
                    <a:pt x="71" y="44"/>
                    <a:pt x="70" y="44"/>
                    <a:pt x="70" y="42"/>
                  </a:cubicBezTo>
                  <a:cubicBezTo>
                    <a:pt x="69" y="41"/>
                    <a:pt x="68" y="40"/>
                    <a:pt x="68" y="38"/>
                  </a:cubicBezTo>
                  <a:cubicBezTo>
                    <a:pt x="68" y="37"/>
                    <a:pt x="67" y="35"/>
                    <a:pt x="67" y="33"/>
                  </a:cubicBezTo>
                  <a:cubicBezTo>
                    <a:pt x="67" y="31"/>
                    <a:pt x="68" y="30"/>
                    <a:pt x="68" y="28"/>
                  </a:cubicBezTo>
                  <a:cubicBezTo>
                    <a:pt x="68" y="27"/>
                    <a:pt x="69" y="25"/>
                    <a:pt x="70" y="24"/>
                  </a:cubicBezTo>
                  <a:cubicBezTo>
                    <a:pt x="71" y="23"/>
                    <a:pt x="72" y="22"/>
                    <a:pt x="73" y="21"/>
                  </a:cubicBezTo>
                  <a:cubicBezTo>
                    <a:pt x="74" y="21"/>
                    <a:pt x="76" y="21"/>
                    <a:pt x="78" y="21"/>
                  </a:cubicBezTo>
                  <a:cubicBezTo>
                    <a:pt x="80" y="21"/>
                    <a:pt x="81" y="21"/>
                    <a:pt x="82" y="22"/>
                  </a:cubicBezTo>
                  <a:cubicBezTo>
                    <a:pt x="84" y="22"/>
                    <a:pt x="85" y="23"/>
                    <a:pt x="85" y="24"/>
                  </a:cubicBezTo>
                  <a:cubicBezTo>
                    <a:pt x="86" y="26"/>
                    <a:pt x="87" y="27"/>
                    <a:pt x="87" y="28"/>
                  </a:cubicBezTo>
                  <a:cubicBezTo>
                    <a:pt x="87" y="30"/>
                    <a:pt x="88" y="32"/>
                    <a:pt x="88" y="33"/>
                  </a:cubicBezTo>
                  <a:cubicBezTo>
                    <a:pt x="88" y="35"/>
                    <a:pt x="87" y="37"/>
                    <a:pt x="87" y="39"/>
                  </a:cubicBezTo>
                  <a:moveTo>
                    <a:pt x="93" y="26"/>
                  </a:moveTo>
                  <a:cubicBezTo>
                    <a:pt x="92" y="24"/>
                    <a:pt x="91" y="22"/>
                    <a:pt x="90" y="20"/>
                  </a:cubicBezTo>
                  <a:cubicBezTo>
                    <a:pt x="88" y="19"/>
                    <a:pt x="87" y="18"/>
                    <a:pt x="85" y="17"/>
                  </a:cubicBezTo>
                  <a:cubicBezTo>
                    <a:pt x="83" y="16"/>
                    <a:pt x="81" y="16"/>
                    <a:pt x="78" y="16"/>
                  </a:cubicBezTo>
                  <a:cubicBezTo>
                    <a:pt x="75" y="16"/>
                    <a:pt x="73" y="16"/>
                    <a:pt x="71" y="17"/>
                  </a:cubicBezTo>
                  <a:cubicBezTo>
                    <a:pt x="69" y="18"/>
                    <a:pt x="67" y="19"/>
                    <a:pt x="65" y="21"/>
                  </a:cubicBezTo>
                  <a:cubicBezTo>
                    <a:pt x="64" y="22"/>
                    <a:pt x="63" y="24"/>
                    <a:pt x="62" y="26"/>
                  </a:cubicBezTo>
                  <a:cubicBezTo>
                    <a:pt x="62" y="29"/>
                    <a:pt x="61" y="31"/>
                    <a:pt x="61" y="34"/>
                  </a:cubicBezTo>
                  <a:cubicBezTo>
                    <a:pt x="61" y="36"/>
                    <a:pt x="62" y="39"/>
                    <a:pt x="62" y="41"/>
                  </a:cubicBezTo>
                  <a:cubicBezTo>
                    <a:pt x="63" y="43"/>
                    <a:pt x="64" y="45"/>
                    <a:pt x="65" y="47"/>
                  </a:cubicBezTo>
                  <a:cubicBezTo>
                    <a:pt x="67" y="48"/>
                    <a:pt x="68" y="49"/>
                    <a:pt x="70" y="50"/>
                  </a:cubicBezTo>
                  <a:cubicBezTo>
                    <a:pt x="72" y="51"/>
                    <a:pt x="75" y="51"/>
                    <a:pt x="77" y="51"/>
                  </a:cubicBezTo>
                  <a:cubicBezTo>
                    <a:pt x="80" y="51"/>
                    <a:pt x="82" y="51"/>
                    <a:pt x="84" y="50"/>
                  </a:cubicBezTo>
                  <a:cubicBezTo>
                    <a:pt x="86" y="49"/>
                    <a:pt x="88" y="48"/>
                    <a:pt x="90" y="46"/>
                  </a:cubicBezTo>
                  <a:cubicBezTo>
                    <a:pt x="91" y="44"/>
                    <a:pt x="92" y="43"/>
                    <a:pt x="93" y="40"/>
                  </a:cubicBezTo>
                  <a:cubicBezTo>
                    <a:pt x="93" y="38"/>
                    <a:pt x="94" y="36"/>
                    <a:pt x="94" y="33"/>
                  </a:cubicBezTo>
                  <a:cubicBezTo>
                    <a:pt x="94" y="30"/>
                    <a:pt x="93" y="28"/>
                    <a:pt x="93" y="26"/>
                  </a:cubicBezTo>
                  <a:moveTo>
                    <a:pt x="56" y="18"/>
                  </a:moveTo>
                  <a:cubicBezTo>
                    <a:pt x="56" y="18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5" y="16"/>
                    <a:pt x="55" y="16"/>
                  </a:cubicBezTo>
                  <a:cubicBezTo>
                    <a:pt x="55" y="16"/>
                    <a:pt x="54" y="16"/>
                    <a:pt x="54" y="16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2" y="16"/>
                    <a:pt x="52" y="16"/>
                    <a:pt x="51" y="16"/>
                  </a:cubicBezTo>
                  <a:cubicBezTo>
                    <a:pt x="51" y="16"/>
                    <a:pt x="50" y="16"/>
                    <a:pt x="49" y="16"/>
                  </a:cubicBezTo>
                  <a:cubicBezTo>
                    <a:pt x="49" y="16"/>
                    <a:pt x="48" y="16"/>
                    <a:pt x="47" y="17"/>
                  </a:cubicBezTo>
                  <a:cubicBezTo>
                    <a:pt x="47" y="17"/>
                    <a:pt x="46" y="18"/>
                    <a:pt x="45" y="19"/>
                  </a:cubicBezTo>
                  <a:cubicBezTo>
                    <a:pt x="44" y="20"/>
                    <a:pt x="43" y="21"/>
                    <a:pt x="43" y="22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3" y="17"/>
                    <a:pt x="43" y="17"/>
                    <a:pt x="42" y="17"/>
                  </a:cubicBezTo>
                  <a:cubicBezTo>
                    <a:pt x="42" y="17"/>
                    <a:pt x="42" y="16"/>
                    <a:pt x="42" y="16"/>
                  </a:cubicBezTo>
                  <a:cubicBezTo>
                    <a:pt x="42" y="16"/>
                    <a:pt x="42" y="16"/>
                    <a:pt x="41" y="16"/>
                  </a:cubicBezTo>
                  <a:cubicBezTo>
                    <a:pt x="41" y="16"/>
                    <a:pt x="40" y="16"/>
                    <a:pt x="40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6"/>
                    <a:pt x="37" y="17"/>
                    <a:pt x="37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7" y="50"/>
                    <a:pt x="38" y="50"/>
                    <a:pt x="38" y="50"/>
                  </a:cubicBezTo>
                  <a:cubicBezTo>
                    <a:pt x="38" y="51"/>
                    <a:pt x="38" y="51"/>
                    <a:pt x="39" y="51"/>
                  </a:cubicBezTo>
                  <a:cubicBezTo>
                    <a:pt x="39" y="51"/>
                    <a:pt x="40" y="51"/>
                    <a:pt x="40" y="51"/>
                  </a:cubicBezTo>
                  <a:cubicBezTo>
                    <a:pt x="41" y="51"/>
                    <a:pt x="41" y="51"/>
                    <a:pt x="42" y="51"/>
                  </a:cubicBezTo>
                  <a:cubicBezTo>
                    <a:pt x="42" y="51"/>
                    <a:pt x="42" y="51"/>
                    <a:pt x="43" y="5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4" y="27"/>
                    <a:pt x="45" y="26"/>
                    <a:pt x="45" y="25"/>
                  </a:cubicBezTo>
                  <a:cubicBezTo>
                    <a:pt x="46" y="24"/>
                    <a:pt x="47" y="23"/>
                    <a:pt x="47" y="23"/>
                  </a:cubicBezTo>
                  <a:cubicBezTo>
                    <a:pt x="48" y="22"/>
                    <a:pt x="49" y="22"/>
                    <a:pt x="49" y="22"/>
                  </a:cubicBezTo>
                  <a:cubicBezTo>
                    <a:pt x="50" y="21"/>
                    <a:pt x="50" y="21"/>
                    <a:pt x="51" y="21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3" y="21"/>
                    <a:pt x="53" y="22"/>
                    <a:pt x="54" y="22"/>
                  </a:cubicBezTo>
                  <a:cubicBezTo>
                    <a:pt x="54" y="22"/>
                    <a:pt x="54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6" y="22"/>
                    <a:pt x="56" y="22"/>
                  </a:cubicBezTo>
                  <a:cubicBezTo>
                    <a:pt x="56" y="22"/>
                    <a:pt x="56" y="22"/>
                    <a:pt x="56" y="21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6" y="20"/>
                    <a:pt x="56" y="20"/>
                    <a:pt x="56" y="19"/>
                  </a:cubicBezTo>
                  <a:cubicBezTo>
                    <a:pt x="56" y="19"/>
                    <a:pt x="56" y="18"/>
                    <a:pt x="56" y="18"/>
                  </a:cubicBezTo>
                  <a:moveTo>
                    <a:pt x="21" y="22"/>
                  </a:moveTo>
                  <a:cubicBezTo>
                    <a:pt x="21" y="23"/>
                    <a:pt x="20" y="24"/>
                    <a:pt x="19" y="25"/>
                  </a:cubicBezTo>
                  <a:cubicBezTo>
                    <a:pt x="18" y="26"/>
                    <a:pt x="17" y="27"/>
                    <a:pt x="16" y="27"/>
                  </a:cubicBezTo>
                  <a:cubicBezTo>
                    <a:pt x="15" y="27"/>
                    <a:pt x="13" y="28"/>
                    <a:pt x="12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3" y="9"/>
                    <a:pt x="14" y="9"/>
                    <a:pt x="15" y="9"/>
                  </a:cubicBezTo>
                  <a:cubicBezTo>
                    <a:pt x="16" y="9"/>
                    <a:pt x="17" y="10"/>
                    <a:pt x="18" y="10"/>
                  </a:cubicBezTo>
                  <a:cubicBezTo>
                    <a:pt x="19" y="11"/>
                    <a:pt x="20" y="12"/>
                    <a:pt x="21" y="13"/>
                  </a:cubicBezTo>
                  <a:cubicBezTo>
                    <a:pt x="21" y="15"/>
                    <a:pt x="22" y="16"/>
                    <a:pt x="22" y="18"/>
                  </a:cubicBezTo>
                  <a:cubicBezTo>
                    <a:pt x="22" y="19"/>
                    <a:pt x="22" y="21"/>
                    <a:pt x="21" y="22"/>
                  </a:cubicBezTo>
                  <a:moveTo>
                    <a:pt x="28" y="13"/>
                  </a:moveTo>
                  <a:cubicBezTo>
                    <a:pt x="27" y="11"/>
                    <a:pt x="26" y="10"/>
                    <a:pt x="26" y="9"/>
                  </a:cubicBezTo>
                  <a:cubicBezTo>
                    <a:pt x="25" y="8"/>
                    <a:pt x="23" y="7"/>
                    <a:pt x="22" y="6"/>
                  </a:cubicBezTo>
                  <a:cubicBezTo>
                    <a:pt x="21" y="5"/>
                    <a:pt x="20" y="5"/>
                    <a:pt x="18" y="5"/>
                  </a:cubicBezTo>
                  <a:cubicBezTo>
                    <a:pt x="17" y="4"/>
                    <a:pt x="16" y="4"/>
                    <a:pt x="15" y="4"/>
                  </a:cubicBezTo>
                  <a:cubicBezTo>
                    <a:pt x="14" y="4"/>
                    <a:pt x="13" y="4"/>
                    <a:pt x="1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4"/>
                    <a:pt x="0" y="5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2" y="51"/>
                    <a:pt x="2" y="51"/>
                    <a:pt x="3" y="51"/>
                  </a:cubicBezTo>
                  <a:cubicBezTo>
                    <a:pt x="3" y="51"/>
                    <a:pt x="4" y="51"/>
                    <a:pt x="4" y="51"/>
                  </a:cubicBezTo>
                  <a:cubicBezTo>
                    <a:pt x="5" y="51"/>
                    <a:pt x="5" y="51"/>
                    <a:pt x="5" y="50"/>
                  </a:cubicBezTo>
                  <a:cubicBezTo>
                    <a:pt x="5" y="50"/>
                    <a:pt x="6" y="5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4" y="33"/>
                    <a:pt x="17" y="32"/>
                    <a:pt x="19" y="32"/>
                  </a:cubicBezTo>
                  <a:cubicBezTo>
                    <a:pt x="21" y="31"/>
                    <a:pt x="22" y="30"/>
                    <a:pt x="24" y="29"/>
                  </a:cubicBezTo>
                  <a:cubicBezTo>
                    <a:pt x="25" y="27"/>
                    <a:pt x="26" y="26"/>
                    <a:pt x="27" y="24"/>
                  </a:cubicBezTo>
                  <a:cubicBezTo>
                    <a:pt x="28" y="22"/>
                    <a:pt x="28" y="20"/>
                    <a:pt x="28" y="18"/>
                  </a:cubicBezTo>
                  <a:cubicBezTo>
                    <a:pt x="28" y="16"/>
                    <a:pt x="28" y="14"/>
                    <a:pt x="28" y="13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" name="Freeform 6"/>
            <p:cNvSpPr>
              <a:spLocks noEditPoints="1"/>
            </p:cNvSpPr>
            <p:nvPr userDrawn="1"/>
          </p:nvSpPr>
          <p:spPr bwMode="auto">
            <a:xfrm>
              <a:off x="8520185" y="3891638"/>
              <a:ext cx="952500" cy="350838"/>
            </a:xfrm>
            <a:custGeom>
              <a:avLst/>
              <a:gdLst>
                <a:gd name="T0" fmla="*/ 166 w 252"/>
                <a:gd name="T1" fmla="*/ 2 h 93"/>
                <a:gd name="T2" fmla="*/ 177 w 252"/>
                <a:gd name="T3" fmla="*/ 90 h 93"/>
                <a:gd name="T4" fmla="*/ 198 w 252"/>
                <a:gd name="T5" fmla="*/ 72 h 93"/>
                <a:gd name="T6" fmla="*/ 231 w 252"/>
                <a:gd name="T7" fmla="*/ 32 h 93"/>
                <a:gd name="T8" fmla="*/ 252 w 252"/>
                <a:gd name="T9" fmla="*/ 90 h 93"/>
                <a:gd name="T10" fmla="*/ 242 w 252"/>
                <a:gd name="T11" fmla="*/ 2 h 93"/>
                <a:gd name="T12" fmla="*/ 230 w 252"/>
                <a:gd name="T13" fmla="*/ 3 h 93"/>
                <a:gd name="T14" fmla="*/ 205 w 252"/>
                <a:gd name="T15" fmla="*/ 56 h 93"/>
                <a:gd name="T16" fmla="*/ 182 w 252"/>
                <a:gd name="T17" fmla="*/ 3 h 93"/>
                <a:gd name="T18" fmla="*/ 170 w 252"/>
                <a:gd name="T19" fmla="*/ 2 h 93"/>
                <a:gd name="T20" fmla="*/ 124 w 252"/>
                <a:gd name="T21" fmla="*/ 68 h 93"/>
                <a:gd name="T22" fmla="*/ 107 w 252"/>
                <a:gd name="T23" fmla="*/ 78 h 93"/>
                <a:gd name="T24" fmla="*/ 91 w 252"/>
                <a:gd name="T25" fmla="*/ 68 h 93"/>
                <a:gd name="T26" fmla="*/ 86 w 252"/>
                <a:gd name="T27" fmla="*/ 46 h 93"/>
                <a:gd name="T28" fmla="*/ 91 w 252"/>
                <a:gd name="T29" fmla="*/ 24 h 93"/>
                <a:gd name="T30" fmla="*/ 108 w 252"/>
                <a:gd name="T31" fmla="*/ 15 h 93"/>
                <a:gd name="T32" fmla="*/ 124 w 252"/>
                <a:gd name="T33" fmla="*/ 24 h 93"/>
                <a:gd name="T34" fmla="*/ 128 w 252"/>
                <a:gd name="T35" fmla="*/ 46 h 93"/>
                <a:gd name="T36" fmla="*/ 144 w 252"/>
                <a:gd name="T37" fmla="*/ 28 h 93"/>
                <a:gd name="T38" fmla="*/ 125 w 252"/>
                <a:gd name="T39" fmla="*/ 4 h 93"/>
                <a:gd name="T40" fmla="*/ 90 w 252"/>
                <a:gd name="T41" fmla="*/ 4 h 93"/>
                <a:gd name="T42" fmla="*/ 70 w 252"/>
                <a:gd name="T43" fmla="*/ 28 h 93"/>
                <a:gd name="T44" fmla="*/ 70 w 252"/>
                <a:gd name="T45" fmla="*/ 64 h 93"/>
                <a:gd name="T46" fmla="*/ 89 w 252"/>
                <a:gd name="T47" fmla="*/ 89 h 93"/>
                <a:gd name="T48" fmla="*/ 125 w 252"/>
                <a:gd name="T49" fmla="*/ 89 h 93"/>
                <a:gd name="T50" fmla="*/ 144 w 252"/>
                <a:gd name="T51" fmla="*/ 64 h 93"/>
                <a:gd name="T52" fmla="*/ 144 w 252"/>
                <a:gd name="T53" fmla="*/ 28 h 93"/>
                <a:gd name="T54" fmla="*/ 57 w 252"/>
                <a:gd name="T55" fmla="*/ 92 h 93"/>
                <a:gd name="T56" fmla="*/ 67 w 252"/>
                <a:gd name="T57" fmla="*/ 89 h 93"/>
                <a:gd name="T58" fmla="*/ 64 w 252"/>
                <a:gd name="T59" fmla="*/ 5 h 93"/>
                <a:gd name="T60" fmla="*/ 53 w 252"/>
                <a:gd name="T61" fmla="*/ 1 h 93"/>
                <a:gd name="T62" fmla="*/ 41 w 252"/>
                <a:gd name="T63" fmla="*/ 8 h 93"/>
                <a:gd name="T64" fmla="*/ 19 w 252"/>
                <a:gd name="T65" fmla="*/ 38 h 93"/>
                <a:gd name="T66" fmla="*/ 17 w 252"/>
                <a:gd name="T67" fmla="*/ 11 h 93"/>
                <a:gd name="T68" fmla="*/ 13 w 252"/>
                <a:gd name="T69" fmla="*/ 3 h 93"/>
                <a:gd name="T70" fmla="*/ 6 w 252"/>
                <a:gd name="T71" fmla="*/ 1 h 93"/>
                <a:gd name="T72" fmla="*/ 2 w 252"/>
                <a:gd name="T73" fmla="*/ 2 h 93"/>
                <a:gd name="T74" fmla="*/ 0 w 252"/>
                <a:gd name="T75" fmla="*/ 90 h 93"/>
                <a:gd name="T76" fmla="*/ 17 w 252"/>
                <a:gd name="T77" fmla="*/ 45 h 93"/>
                <a:gd name="T78" fmla="*/ 24 w 252"/>
                <a:gd name="T79" fmla="*/ 6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2" h="93">
                  <a:moveTo>
                    <a:pt x="170" y="2"/>
                  </a:moveTo>
                  <a:cubicBezTo>
                    <a:pt x="168" y="2"/>
                    <a:pt x="167" y="2"/>
                    <a:pt x="166" y="2"/>
                  </a:cubicBezTo>
                  <a:cubicBezTo>
                    <a:pt x="160" y="90"/>
                    <a:pt x="160" y="90"/>
                    <a:pt x="160" y="90"/>
                  </a:cubicBezTo>
                  <a:cubicBezTo>
                    <a:pt x="177" y="90"/>
                    <a:pt x="177" y="90"/>
                    <a:pt x="177" y="90"/>
                  </a:cubicBezTo>
                  <a:cubicBezTo>
                    <a:pt x="181" y="33"/>
                    <a:pt x="181" y="33"/>
                    <a:pt x="181" y="33"/>
                  </a:cubicBezTo>
                  <a:cubicBezTo>
                    <a:pt x="198" y="72"/>
                    <a:pt x="198" y="72"/>
                    <a:pt x="198" y="72"/>
                  </a:cubicBezTo>
                  <a:cubicBezTo>
                    <a:pt x="213" y="72"/>
                    <a:pt x="213" y="72"/>
                    <a:pt x="213" y="72"/>
                  </a:cubicBezTo>
                  <a:cubicBezTo>
                    <a:pt x="231" y="32"/>
                    <a:pt x="231" y="32"/>
                    <a:pt x="231" y="32"/>
                  </a:cubicBezTo>
                  <a:cubicBezTo>
                    <a:pt x="235" y="90"/>
                    <a:pt x="235" y="90"/>
                    <a:pt x="235" y="90"/>
                  </a:cubicBezTo>
                  <a:cubicBezTo>
                    <a:pt x="252" y="90"/>
                    <a:pt x="252" y="90"/>
                    <a:pt x="252" y="90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4" y="2"/>
                    <a:pt x="243" y="2"/>
                    <a:pt x="242" y="2"/>
                  </a:cubicBezTo>
                  <a:cubicBezTo>
                    <a:pt x="240" y="1"/>
                    <a:pt x="238" y="1"/>
                    <a:pt x="236" y="1"/>
                  </a:cubicBezTo>
                  <a:cubicBezTo>
                    <a:pt x="234" y="1"/>
                    <a:pt x="232" y="2"/>
                    <a:pt x="230" y="3"/>
                  </a:cubicBezTo>
                  <a:cubicBezTo>
                    <a:pt x="228" y="4"/>
                    <a:pt x="227" y="6"/>
                    <a:pt x="225" y="9"/>
                  </a:cubicBezTo>
                  <a:cubicBezTo>
                    <a:pt x="205" y="56"/>
                    <a:pt x="205" y="56"/>
                    <a:pt x="205" y="56"/>
                  </a:cubicBezTo>
                  <a:cubicBezTo>
                    <a:pt x="186" y="9"/>
                    <a:pt x="186" y="9"/>
                    <a:pt x="186" y="9"/>
                  </a:cubicBezTo>
                  <a:cubicBezTo>
                    <a:pt x="185" y="6"/>
                    <a:pt x="183" y="5"/>
                    <a:pt x="182" y="3"/>
                  </a:cubicBezTo>
                  <a:cubicBezTo>
                    <a:pt x="180" y="2"/>
                    <a:pt x="178" y="1"/>
                    <a:pt x="175" y="1"/>
                  </a:cubicBezTo>
                  <a:cubicBezTo>
                    <a:pt x="173" y="1"/>
                    <a:pt x="172" y="1"/>
                    <a:pt x="170" y="2"/>
                  </a:cubicBezTo>
                  <a:moveTo>
                    <a:pt x="127" y="58"/>
                  </a:moveTo>
                  <a:cubicBezTo>
                    <a:pt x="126" y="62"/>
                    <a:pt x="125" y="65"/>
                    <a:pt x="124" y="68"/>
                  </a:cubicBezTo>
                  <a:cubicBezTo>
                    <a:pt x="122" y="71"/>
                    <a:pt x="120" y="74"/>
                    <a:pt x="117" y="75"/>
                  </a:cubicBezTo>
                  <a:cubicBezTo>
                    <a:pt x="114" y="77"/>
                    <a:pt x="111" y="78"/>
                    <a:pt x="107" y="78"/>
                  </a:cubicBezTo>
                  <a:cubicBezTo>
                    <a:pt x="103" y="78"/>
                    <a:pt x="100" y="77"/>
                    <a:pt x="97" y="75"/>
                  </a:cubicBezTo>
                  <a:cubicBezTo>
                    <a:pt x="94" y="74"/>
                    <a:pt x="92" y="71"/>
                    <a:pt x="91" y="68"/>
                  </a:cubicBezTo>
                  <a:cubicBezTo>
                    <a:pt x="89" y="65"/>
                    <a:pt x="88" y="62"/>
                    <a:pt x="87" y="58"/>
                  </a:cubicBezTo>
                  <a:cubicBezTo>
                    <a:pt x="86" y="54"/>
                    <a:pt x="86" y="50"/>
                    <a:pt x="86" y="46"/>
                  </a:cubicBezTo>
                  <a:cubicBezTo>
                    <a:pt x="86" y="42"/>
                    <a:pt x="86" y="38"/>
                    <a:pt x="87" y="34"/>
                  </a:cubicBezTo>
                  <a:cubicBezTo>
                    <a:pt x="88" y="30"/>
                    <a:pt x="89" y="27"/>
                    <a:pt x="91" y="24"/>
                  </a:cubicBezTo>
                  <a:cubicBezTo>
                    <a:pt x="92" y="21"/>
                    <a:pt x="95" y="19"/>
                    <a:pt x="97" y="17"/>
                  </a:cubicBezTo>
                  <a:cubicBezTo>
                    <a:pt x="100" y="15"/>
                    <a:pt x="103" y="15"/>
                    <a:pt x="108" y="15"/>
                  </a:cubicBezTo>
                  <a:cubicBezTo>
                    <a:pt x="111" y="15"/>
                    <a:pt x="115" y="15"/>
                    <a:pt x="117" y="17"/>
                  </a:cubicBezTo>
                  <a:cubicBezTo>
                    <a:pt x="120" y="19"/>
                    <a:pt x="122" y="21"/>
                    <a:pt x="124" y="24"/>
                  </a:cubicBezTo>
                  <a:cubicBezTo>
                    <a:pt x="125" y="27"/>
                    <a:pt x="126" y="30"/>
                    <a:pt x="127" y="34"/>
                  </a:cubicBezTo>
                  <a:cubicBezTo>
                    <a:pt x="128" y="38"/>
                    <a:pt x="128" y="42"/>
                    <a:pt x="128" y="46"/>
                  </a:cubicBezTo>
                  <a:cubicBezTo>
                    <a:pt x="128" y="50"/>
                    <a:pt x="128" y="54"/>
                    <a:pt x="127" y="58"/>
                  </a:cubicBezTo>
                  <a:moveTo>
                    <a:pt x="144" y="28"/>
                  </a:moveTo>
                  <a:cubicBezTo>
                    <a:pt x="143" y="22"/>
                    <a:pt x="141" y="17"/>
                    <a:pt x="137" y="13"/>
                  </a:cubicBezTo>
                  <a:cubicBezTo>
                    <a:pt x="134" y="9"/>
                    <a:pt x="130" y="6"/>
                    <a:pt x="125" y="4"/>
                  </a:cubicBezTo>
                  <a:cubicBezTo>
                    <a:pt x="120" y="1"/>
                    <a:pt x="115" y="0"/>
                    <a:pt x="108" y="0"/>
                  </a:cubicBezTo>
                  <a:cubicBezTo>
                    <a:pt x="101" y="0"/>
                    <a:pt x="95" y="1"/>
                    <a:pt x="90" y="4"/>
                  </a:cubicBezTo>
                  <a:cubicBezTo>
                    <a:pt x="85" y="6"/>
                    <a:pt x="80" y="9"/>
                    <a:pt x="77" y="14"/>
                  </a:cubicBezTo>
                  <a:cubicBezTo>
                    <a:pt x="74" y="18"/>
                    <a:pt x="71" y="23"/>
                    <a:pt x="70" y="28"/>
                  </a:cubicBezTo>
                  <a:cubicBezTo>
                    <a:pt x="68" y="34"/>
                    <a:pt x="67" y="40"/>
                    <a:pt x="67" y="46"/>
                  </a:cubicBezTo>
                  <a:cubicBezTo>
                    <a:pt x="67" y="52"/>
                    <a:pt x="68" y="58"/>
                    <a:pt x="70" y="64"/>
                  </a:cubicBezTo>
                  <a:cubicBezTo>
                    <a:pt x="71" y="69"/>
                    <a:pt x="73" y="74"/>
                    <a:pt x="76" y="79"/>
                  </a:cubicBezTo>
                  <a:cubicBezTo>
                    <a:pt x="80" y="83"/>
                    <a:pt x="84" y="86"/>
                    <a:pt x="89" y="89"/>
                  </a:cubicBezTo>
                  <a:cubicBezTo>
                    <a:pt x="94" y="91"/>
                    <a:pt x="100" y="93"/>
                    <a:pt x="107" y="93"/>
                  </a:cubicBezTo>
                  <a:cubicBezTo>
                    <a:pt x="114" y="93"/>
                    <a:pt x="120" y="91"/>
                    <a:pt x="125" y="89"/>
                  </a:cubicBezTo>
                  <a:cubicBezTo>
                    <a:pt x="130" y="86"/>
                    <a:pt x="134" y="83"/>
                    <a:pt x="137" y="79"/>
                  </a:cubicBezTo>
                  <a:cubicBezTo>
                    <a:pt x="141" y="74"/>
                    <a:pt x="143" y="69"/>
                    <a:pt x="144" y="64"/>
                  </a:cubicBezTo>
                  <a:cubicBezTo>
                    <a:pt x="146" y="58"/>
                    <a:pt x="147" y="52"/>
                    <a:pt x="147" y="46"/>
                  </a:cubicBezTo>
                  <a:cubicBezTo>
                    <a:pt x="147" y="39"/>
                    <a:pt x="146" y="33"/>
                    <a:pt x="144" y="28"/>
                  </a:cubicBezTo>
                  <a:moveTo>
                    <a:pt x="43" y="85"/>
                  </a:moveTo>
                  <a:cubicBezTo>
                    <a:pt x="47" y="89"/>
                    <a:pt x="51" y="92"/>
                    <a:pt x="57" y="92"/>
                  </a:cubicBezTo>
                  <a:cubicBezTo>
                    <a:pt x="59" y="92"/>
                    <a:pt x="60" y="91"/>
                    <a:pt x="62" y="91"/>
                  </a:cubicBezTo>
                  <a:cubicBezTo>
                    <a:pt x="64" y="90"/>
                    <a:pt x="66" y="90"/>
                    <a:pt x="67" y="89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3" y="4"/>
                    <a:pt x="61" y="3"/>
                    <a:pt x="59" y="2"/>
                  </a:cubicBezTo>
                  <a:cubicBezTo>
                    <a:pt x="57" y="2"/>
                    <a:pt x="55" y="1"/>
                    <a:pt x="53" y="1"/>
                  </a:cubicBezTo>
                  <a:cubicBezTo>
                    <a:pt x="51" y="1"/>
                    <a:pt x="49" y="2"/>
                    <a:pt x="47" y="3"/>
                  </a:cubicBezTo>
                  <a:cubicBezTo>
                    <a:pt x="45" y="4"/>
                    <a:pt x="43" y="6"/>
                    <a:pt x="41" y="8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1" y="34"/>
                    <a:pt x="20" y="36"/>
                    <a:pt x="19" y="38"/>
                  </a:cubicBezTo>
                  <a:cubicBezTo>
                    <a:pt x="18" y="39"/>
                    <a:pt x="18" y="42"/>
                    <a:pt x="17" y="44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9"/>
                    <a:pt x="17" y="8"/>
                    <a:pt x="16" y="6"/>
                  </a:cubicBezTo>
                  <a:cubicBezTo>
                    <a:pt x="16" y="5"/>
                    <a:pt x="15" y="4"/>
                    <a:pt x="13" y="3"/>
                  </a:cubicBezTo>
                  <a:cubicBezTo>
                    <a:pt x="12" y="2"/>
                    <a:pt x="11" y="2"/>
                    <a:pt x="10" y="2"/>
                  </a:cubicBezTo>
                  <a:cubicBezTo>
                    <a:pt x="8" y="1"/>
                    <a:pt x="7" y="1"/>
                    <a:pt x="6" y="1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3" y="1"/>
                    <a:pt x="3" y="1"/>
                    <a:pt x="2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18" y="48"/>
                    <a:pt x="18" y="50"/>
                    <a:pt x="20" y="53"/>
                  </a:cubicBezTo>
                  <a:cubicBezTo>
                    <a:pt x="21" y="55"/>
                    <a:pt x="22" y="58"/>
                    <a:pt x="24" y="60"/>
                  </a:cubicBezTo>
                  <a:lnTo>
                    <a:pt x="43" y="85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0" name="Freeform 7"/>
            <p:cNvSpPr>
              <a:spLocks noEditPoints="1"/>
            </p:cNvSpPr>
            <p:nvPr userDrawn="1"/>
          </p:nvSpPr>
          <p:spPr bwMode="auto">
            <a:xfrm>
              <a:off x="8002660" y="3507463"/>
              <a:ext cx="1111250" cy="298450"/>
            </a:xfrm>
            <a:custGeom>
              <a:avLst/>
              <a:gdLst>
                <a:gd name="T0" fmla="*/ 271 w 294"/>
                <a:gd name="T1" fmla="*/ 24 h 79"/>
                <a:gd name="T2" fmla="*/ 286 w 294"/>
                <a:gd name="T3" fmla="*/ 36 h 79"/>
                <a:gd name="T4" fmla="*/ 292 w 294"/>
                <a:gd name="T5" fmla="*/ 68 h 79"/>
                <a:gd name="T6" fmla="*/ 285 w 294"/>
                <a:gd name="T7" fmla="*/ 70 h 79"/>
                <a:gd name="T8" fmla="*/ 264 w 294"/>
                <a:gd name="T9" fmla="*/ 71 h 79"/>
                <a:gd name="T10" fmla="*/ 253 w 294"/>
                <a:gd name="T11" fmla="*/ 49 h 79"/>
                <a:gd name="T12" fmla="*/ 293 w 294"/>
                <a:gd name="T13" fmla="*/ 33 h 79"/>
                <a:gd name="T14" fmla="*/ 271 w 294"/>
                <a:gd name="T15" fmla="*/ 17 h 79"/>
                <a:gd name="T16" fmla="*/ 248 w 294"/>
                <a:gd name="T17" fmla="*/ 34 h 79"/>
                <a:gd name="T18" fmla="*/ 253 w 294"/>
                <a:gd name="T19" fmla="*/ 72 h 79"/>
                <a:gd name="T20" fmla="*/ 281 w 294"/>
                <a:gd name="T21" fmla="*/ 78 h 79"/>
                <a:gd name="T22" fmla="*/ 293 w 294"/>
                <a:gd name="T23" fmla="*/ 70 h 79"/>
                <a:gd name="T24" fmla="*/ 178 w 294"/>
                <a:gd name="T25" fmla="*/ 18 h 79"/>
                <a:gd name="T26" fmla="*/ 185 w 294"/>
                <a:gd name="T27" fmla="*/ 77 h 79"/>
                <a:gd name="T28" fmla="*/ 189 w 294"/>
                <a:gd name="T29" fmla="*/ 28 h 79"/>
                <a:gd name="T30" fmla="*/ 203 w 294"/>
                <a:gd name="T31" fmla="*/ 24 h 79"/>
                <a:gd name="T32" fmla="*/ 218 w 294"/>
                <a:gd name="T33" fmla="*/ 41 h 79"/>
                <a:gd name="T34" fmla="*/ 225 w 294"/>
                <a:gd name="T35" fmla="*/ 42 h 79"/>
                <a:gd name="T36" fmla="*/ 223 w 294"/>
                <a:gd name="T37" fmla="*/ 26 h 79"/>
                <a:gd name="T38" fmla="*/ 206 w 294"/>
                <a:gd name="T39" fmla="*/ 17 h 79"/>
                <a:gd name="T40" fmla="*/ 183 w 294"/>
                <a:gd name="T41" fmla="*/ 20 h 79"/>
                <a:gd name="T42" fmla="*/ 135 w 294"/>
                <a:gd name="T43" fmla="*/ 24 h 79"/>
                <a:gd name="T44" fmla="*/ 151 w 294"/>
                <a:gd name="T45" fmla="*/ 36 h 79"/>
                <a:gd name="T46" fmla="*/ 156 w 294"/>
                <a:gd name="T47" fmla="*/ 68 h 79"/>
                <a:gd name="T48" fmla="*/ 149 w 294"/>
                <a:gd name="T49" fmla="*/ 70 h 79"/>
                <a:gd name="T50" fmla="*/ 129 w 294"/>
                <a:gd name="T51" fmla="*/ 71 h 79"/>
                <a:gd name="T52" fmla="*/ 117 w 294"/>
                <a:gd name="T53" fmla="*/ 49 h 79"/>
                <a:gd name="T54" fmla="*/ 157 w 294"/>
                <a:gd name="T55" fmla="*/ 33 h 79"/>
                <a:gd name="T56" fmla="*/ 136 w 294"/>
                <a:gd name="T57" fmla="*/ 17 h 79"/>
                <a:gd name="T58" fmla="*/ 112 w 294"/>
                <a:gd name="T59" fmla="*/ 34 h 79"/>
                <a:gd name="T60" fmla="*/ 117 w 294"/>
                <a:gd name="T61" fmla="*/ 72 h 79"/>
                <a:gd name="T62" fmla="*/ 145 w 294"/>
                <a:gd name="T63" fmla="*/ 78 h 79"/>
                <a:gd name="T64" fmla="*/ 157 w 294"/>
                <a:gd name="T65" fmla="*/ 70 h 79"/>
                <a:gd name="T66" fmla="*/ 75 w 294"/>
                <a:gd name="T67" fmla="*/ 7 h 79"/>
                <a:gd name="T68" fmla="*/ 71 w 294"/>
                <a:gd name="T69" fmla="*/ 1 h 79"/>
                <a:gd name="T70" fmla="*/ 69 w 294"/>
                <a:gd name="T71" fmla="*/ 0 h 79"/>
                <a:gd name="T72" fmla="*/ 68 w 294"/>
                <a:gd name="T73" fmla="*/ 65 h 79"/>
                <a:gd name="T74" fmla="*/ 84 w 294"/>
                <a:gd name="T75" fmla="*/ 79 h 79"/>
                <a:gd name="T76" fmla="*/ 97 w 294"/>
                <a:gd name="T77" fmla="*/ 74 h 79"/>
                <a:gd name="T78" fmla="*/ 95 w 294"/>
                <a:gd name="T79" fmla="*/ 68 h 79"/>
                <a:gd name="T80" fmla="*/ 84 w 294"/>
                <a:gd name="T81" fmla="*/ 73 h 79"/>
                <a:gd name="T82" fmla="*/ 75 w 294"/>
                <a:gd name="T83" fmla="*/ 24 h 79"/>
                <a:gd name="T84" fmla="*/ 75 w 294"/>
                <a:gd name="T85" fmla="*/ 18 h 79"/>
                <a:gd name="T86" fmla="*/ 33 w 294"/>
                <a:gd name="T87" fmla="*/ 68 h 79"/>
                <a:gd name="T88" fmla="*/ 14 w 294"/>
                <a:gd name="T89" fmla="*/ 71 h 79"/>
                <a:gd name="T90" fmla="*/ 8 w 294"/>
                <a:gd name="T91" fmla="*/ 61 h 79"/>
                <a:gd name="T92" fmla="*/ 26 w 294"/>
                <a:gd name="T93" fmla="*/ 46 h 79"/>
                <a:gd name="T94" fmla="*/ 39 w 294"/>
                <a:gd name="T95" fmla="*/ 46 h 79"/>
                <a:gd name="T96" fmla="*/ 50 w 294"/>
                <a:gd name="T97" fmla="*/ 74 h 79"/>
                <a:gd name="T98" fmla="*/ 46 w 294"/>
                <a:gd name="T99" fmla="*/ 64 h 79"/>
                <a:gd name="T100" fmla="*/ 41 w 294"/>
                <a:gd name="T101" fmla="*/ 23 h 79"/>
                <a:gd name="T102" fmla="*/ 15 w 294"/>
                <a:gd name="T103" fmla="*/ 19 h 79"/>
                <a:gd name="T104" fmla="*/ 4 w 294"/>
                <a:gd name="T105" fmla="*/ 25 h 79"/>
                <a:gd name="T106" fmla="*/ 14 w 294"/>
                <a:gd name="T107" fmla="*/ 25 h 79"/>
                <a:gd name="T108" fmla="*/ 36 w 294"/>
                <a:gd name="T109" fmla="*/ 28 h 79"/>
                <a:gd name="T110" fmla="*/ 39 w 294"/>
                <a:gd name="T111" fmla="*/ 41 h 79"/>
                <a:gd name="T112" fmla="*/ 23 w 294"/>
                <a:gd name="T113" fmla="*/ 41 h 79"/>
                <a:gd name="T114" fmla="*/ 0 w 294"/>
                <a:gd name="T115" fmla="*/ 61 h 79"/>
                <a:gd name="T116" fmla="*/ 13 w 294"/>
                <a:gd name="T117" fmla="*/ 78 h 79"/>
                <a:gd name="T118" fmla="*/ 39 w 294"/>
                <a:gd name="T119" fmla="*/ 70 h 79"/>
                <a:gd name="T120" fmla="*/ 53 w 294"/>
                <a:gd name="T121" fmla="*/ 77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4" h="79">
                  <a:moveTo>
                    <a:pt x="253" y="44"/>
                  </a:moveTo>
                  <a:cubicBezTo>
                    <a:pt x="253" y="37"/>
                    <a:pt x="255" y="32"/>
                    <a:pt x="258" y="29"/>
                  </a:cubicBezTo>
                  <a:cubicBezTo>
                    <a:pt x="261" y="25"/>
                    <a:pt x="266" y="24"/>
                    <a:pt x="271" y="24"/>
                  </a:cubicBezTo>
                  <a:cubicBezTo>
                    <a:pt x="274" y="24"/>
                    <a:pt x="277" y="24"/>
                    <a:pt x="279" y="25"/>
                  </a:cubicBezTo>
                  <a:cubicBezTo>
                    <a:pt x="281" y="26"/>
                    <a:pt x="283" y="28"/>
                    <a:pt x="284" y="30"/>
                  </a:cubicBezTo>
                  <a:cubicBezTo>
                    <a:pt x="285" y="31"/>
                    <a:pt x="286" y="34"/>
                    <a:pt x="286" y="36"/>
                  </a:cubicBezTo>
                  <a:cubicBezTo>
                    <a:pt x="287" y="39"/>
                    <a:pt x="287" y="41"/>
                    <a:pt x="287" y="44"/>
                  </a:cubicBezTo>
                  <a:lnTo>
                    <a:pt x="253" y="44"/>
                  </a:lnTo>
                  <a:close/>
                  <a:moveTo>
                    <a:pt x="292" y="68"/>
                  </a:moveTo>
                  <a:cubicBezTo>
                    <a:pt x="291" y="67"/>
                    <a:pt x="291" y="67"/>
                    <a:pt x="290" y="66"/>
                  </a:cubicBezTo>
                  <a:cubicBezTo>
                    <a:pt x="290" y="66"/>
                    <a:pt x="289" y="67"/>
                    <a:pt x="288" y="68"/>
                  </a:cubicBezTo>
                  <a:cubicBezTo>
                    <a:pt x="287" y="69"/>
                    <a:pt x="286" y="69"/>
                    <a:pt x="285" y="70"/>
                  </a:cubicBezTo>
                  <a:cubicBezTo>
                    <a:pt x="283" y="71"/>
                    <a:pt x="282" y="72"/>
                    <a:pt x="280" y="72"/>
                  </a:cubicBezTo>
                  <a:cubicBezTo>
                    <a:pt x="278" y="73"/>
                    <a:pt x="276" y="73"/>
                    <a:pt x="273" y="73"/>
                  </a:cubicBezTo>
                  <a:cubicBezTo>
                    <a:pt x="270" y="73"/>
                    <a:pt x="267" y="73"/>
                    <a:pt x="264" y="71"/>
                  </a:cubicBezTo>
                  <a:cubicBezTo>
                    <a:pt x="262" y="70"/>
                    <a:pt x="260" y="69"/>
                    <a:pt x="258" y="67"/>
                  </a:cubicBezTo>
                  <a:cubicBezTo>
                    <a:pt x="256" y="64"/>
                    <a:pt x="255" y="62"/>
                    <a:pt x="254" y="59"/>
                  </a:cubicBezTo>
                  <a:cubicBezTo>
                    <a:pt x="254" y="56"/>
                    <a:pt x="253" y="53"/>
                    <a:pt x="253" y="49"/>
                  </a:cubicBezTo>
                  <a:cubicBezTo>
                    <a:pt x="294" y="49"/>
                    <a:pt x="294" y="49"/>
                    <a:pt x="294" y="49"/>
                  </a:cubicBezTo>
                  <a:cubicBezTo>
                    <a:pt x="294" y="47"/>
                    <a:pt x="294" y="45"/>
                    <a:pt x="294" y="43"/>
                  </a:cubicBezTo>
                  <a:cubicBezTo>
                    <a:pt x="294" y="40"/>
                    <a:pt x="294" y="36"/>
                    <a:pt x="293" y="33"/>
                  </a:cubicBezTo>
                  <a:cubicBezTo>
                    <a:pt x="292" y="30"/>
                    <a:pt x="291" y="28"/>
                    <a:pt x="289" y="25"/>
                  </a:cubicBezTo>
                  <a:cubicBezTo>
                    <a:pt x="287" y="23"/>
                    <a:pt x="285" y="21"/>
                    <a:pt x="282" y="20"/>
                  </a:cubicBezTo>
                  <a:cubicBezTo>
                    <a:pt x="279" y="18"/>
                    <a:pt x="276" y="17"/>
                    <a:pt x="271" y="17"/>
                  </a:cubicBezTo>
                  <a:cubicBezTo>
                    <a:pt x="268" y="17"/>
                    <a:pt x="265" y="18"/>
                    <a:pt x="262" y="19"/>
                  </a:cubicBezTo>
                  <a:cubicBezTo>
                    <a:pt x="259" y="20"/>
                    <a:pt x="256" y="22"/>
                    <a:pt x="253" y="25"/>
                  </a:cubicBezTo>
                  <a:cubicBezTo>
                    <a:pt x="251" y="27"/>
                    <a:pt x="249" y="30"/>
                    <a:pt x="248" y="34"/>
                  </a:cubicBezTo>
                  <a:cubicBezTo>
                    <a:pt x="246" y="38"/>
                    <a:pt x="245" y="42"/>
                    <a:pt x="245" y="48"/>
                  </a:cubicBezTo>
                  <a:cubicBezTo>
                    <a:pt x="245" y="53"/>
                    <a:pt x="246" y="58"/>
                    <a:pt x="247" y="62"/>
                  </a:cubicBezTo>
                  <a:cubicBezTo>
                    <a:pt x="249" y="66"/>
                    <a:pt x="251" y="69"/>
                    <a:pt x="253" y="72"/>
                  </a:cubicBezTo>
                  <a:cubicBezTo>
                    <a:pt x="256" y="74"/>
                    <a:pt x="258" y="76"/>
                    <a:pt x="262" y="77"/>
                  </a:cubicBezTo>
                  <a:cubicBezTo>
                    <a:pt x="265" y="79"/>
                    <a:pt x="269" y="79"/>
                    <a:pt x="273" y="79"/>
                  </a:cubicBezTo>
                  <a:cubicBezTo>
                    <a:pt x="276" y="79"/>
                    <a:pt x="279" y="79"/>
                    <a:pt x="281" y="78"/>
                  </a:cubicBezTo>
                  <a:cubicBezTo>
                    <a:pt x="283" y="77"/>
                    <a:pt x="285" y="77"/>
                    <a:pt x="287" y="76"/>
                  </a:cubicBezTo>
                  <a:cubicBezTo>
                    <a:pt x="289" y="75"/>
                    <a:pt x="290" y="74"/>
                    <a:pt x="291" y="73"/>
                  </a:cubicBezTo>
                  <a:cubicBezTo>
                    <a:pt x="292" y="72"/>
                    <a:pt x="293" y="71"/>
                    <a:pt x="293" y="70"/>
                  </a:cubicBezTo>
                  <a:cubicBezTo>
                    <a:pt x="293" y="70"/>
                    <a:pt x="292" y="69"/>
                    <a:pt x="292" y="68"/>
                  </a:cubicBezTo>
                  <a:moveTo>
                    <a:pt x="183" y="20"/>
                  </a:moveTo>
                  <a:cubicBezTo>
                    <a:pt x="182" y="19"/>
                    <a:pt x="180" y="18"/>
                    <a:pt x="178" y="18"/>
                  </a:cubicBezTo>
                  <a:cubicBezTo>
                    <a:pt x="178" y="18"/>
                    <a:pt x="178" y="18"/>
                    <a:pt x="178" y="18"/>
                  </a:cubicBezTo>
                  <a:cubicBezTo>
                    <a:pt x="178" y="77"/>
                    <a:pt x="178" y="77"/>
                    <a:pt x="178" y="77"/>
                  </a:cubicBezTo>
                  <a:cubicBezTo>
                    <a:pt x="185" y="77"/>
                    <a:pt x="185" y="77"/>
                    <a:pt x="185" y="77"/>
                  </a:cubicBezTo>
                  <a:cubicBezTo>
                    <a:pt x="185" y="34"/>
                    <a:pt x="185" y="34"/>
                    <a:pt x="185" y="34"/>
                  </a:cubicBezTo>
                  <a:cubicBezTo>
                    <a:pt x="185" y="33"/>
                    <a:pt x="185" y="31"/>
                    <a:pt x="186" y="31"/>
                  </a:cubicBezTo>
                  <a:cubicBezTo>
                    <a:pt x="187" y="30"/>
                    <a:pt x="188" y="29"/>
                    <a:pt x="189" y="28"/>
                  </a:cubicBezTo>
                  <a:cubicBezTo>
                    <a:pt x="190" y="27"/>
                    <a:pt x="192" y="27"/>
                    <a:pt x="193" y="26"/>
                  </a:cubicBezTo>
                  <a:cubicBezTo>
                    <a:pt x="195" y="25"/>
                    <a:pt x="196" y="25"/>
                    <a:pt x="198" y="24"/>
                  </a:cubicBezTo>
                  <a:cubicBezTo>
                    <a:pt x="200" y="24"/>
                    <a:pt x="201" y="24"/>
                    <a:pt x="203" y="24"/>
                  </a:cubicBezTo>
                  <a:cubicBezTo>
                    <a:pt x="211" y="24"/>
                    <a:pt x="216" y="27"/>
                    <a:pt x="217" y="32"/>
                  </a:cubicBezTo>
                  <a:cubicBezTo>
                    <a:pt x="218" y="33"/>
                    <a:pt x="218" y="35"/>
                    <a:pt x="218" y="36"/>
                  </a:cubicBezTo>
                  <a:cubicBezTo>
                    <a:pt x="218" y="38"/>
                    <a:pt x="218" y="40"/>
                    <a:pt x="218" y="41"/>
                  </a:cubicBezTo>
                  <a:cubicBezTo>
                    <a:pt x="218" y="77"/>
                    <a:pt x="218" y="77"/>
                    <a:pt x="218" y="77"/>
                  </a:cubicBezTo>
                  <a:cubicBezTo>
                    <a:pt x="225" y="77"/>
                    <a:pt x="225" y="77"/>
                    <a:pt x="225" y="77"/>
                  </a:cubicBezTo>
                  <a:cubicBezTo>
                    <a:pt x="225" y="42"/>
                    <a:pt x="225" y="42"/>
                    <a:pt x="225" y="42"/>
                  </a:cubicBezTo>
                  <a:cubicBezTo>
                    <a:pt x="225" y="40"/>
                    <a:pt x="225" y="38"/>
                    <a:pt x="225" y="36"/>
                  </a:cubicBezTo>
                  <a:cubicBezTo>
                    <a:pt x="225" y="34"/>
                    <a:pt x="225" y="32"/>
                    <a:pt x="224" y="30"/>
                  </a:cubicBezTo>
                  <a:cubicBezTo>
                    <a:pt x="224" y="29"/>
                    <a:pt x="223" y="27"/>
                    <a:pt x="223" y="26"/>
                  </a:cubicBezTo>
                  <a:cubicBezTo>
                    <a:pt x="222" y="24"/>
                    <a:pt x="221" y="23"/>
                    <a:pt x="219" y="21"/>
                  </a:cubicBezTo>
                  <a:cubicBezTo>
                    <a:pt x="218" y="20"/>
                    <a:pt x="216" y="19"/>
                    <a:pt x="214" y="19"/>
                  </a:cubicBezTo>
                  <a:cubicBezTo>
                    <a:pt x="211" y="18"/>
                    <a:pt x="209" y="17"/>
                    <a:pt x="206" y="17"/>
                  </a:cubicBezTo>
                  <a:cubicBezTo>
                    <a:pt x="201" y="17"/>
                    <a:pt x="197" y="18"/>
                    <a:pt x="193" y="20"/>
                  </a:cubicBezTo>
                  <a:cubicBezTo>
                    <a:pt x="189" y="22"/>
                    <a:pt x="187" y="23"/>
                    <a:pt x="185" y="25"/>
                  </a:cubicBezTo>
                  <a:cubicBezTo>
                    <a:pt x="185" y="23"/>
                    <a:pt x="184" y="21"/>
                    <a:pt x="183" y="20"/>
                  </a:cubicBezTo>
                  <a:moveTo>
                    <a:pt x="118" y="44"/>
                  </a:moveTo>
                  <a:cubicBezTo>
                    <a:pt x="118" y="37"/>
                    <a:pt x="119" y="32"/>
                    <a:pt x="123" y="29"/>
                  </a:cubicBezTo>
                  <a:cubicBezTo>
                    <a:pt x="126" y="25"/>
                    <a:pt x="130" y="24"/>
                    <a:pt x="135" y="24"/>
                  </a:cubicBezTo>
                  <a:cubicBezTo>
                    <a:pt x="138" y="24"/>
                    <a:pt x="141" y="24"/>
                    <a:pt x="143" y="25"/>
                  </a:cubicBezTo>
                  <a:cubicBezTo>
                    <a:pt x="145" y="26"/>
                    <a:pt x="147" y="28"/>
                    <a:pt x="148" y="30"/>
                  </a:cubicBezTo>
                  <a:cubicBezTo>
                    <a:pt x="149" y="31"/>
                    <a:pt x="150" y="34"/>
                    <a:pt x="151" y="36"/>
                  </a:cubicBezTo>
                  <a:cubicBezTo>
                    <a:pt x="151" y="39"/>
                    <a:pt x="151" y="41"/>
                    <a:pt x="151" y="44"/>
                  </a:cubicBezTo>
                  <a:lnTo>
                    <a:pt x="118" y="44"/>
                  </a:lnTo>
                  <a:close/>
                  <a:moveTo>
                    <a:pt x="156" y="68"/>
                  </a:moveTo>
                  <a:cubicBezTo>
                    <a:pt x="156" y="67"/>
                    <a:pt x="155" y="67"/>
                    <a:pt x="154" y="66"/>
                  </a:cubicBezTo>
                  <a:cubicBezTo>
                    <a:pt x="154" y="66"/>
                    <a:pt x="153" y="67"/>
                    <a:pt x="152" y="68"/>
                  </a:cubicBezTo>
                  <a:cubicBezTo>
                    <a:pt x="152" y="69"/>
                    <a:pt x="150" y="69"/>
                    <a:pt x="149" y="70"/>
                  </a:cubicBezTo>
                  <a:cubicBezTo>
                    <a:pt x="148" y="71"/>
                    <a:pt x="146" y="72"/>
                    <a:pt x="144" y="72"/>
                  </a:cubicBezTo>
                  <a:cubicBezTo>
                    <a:pt x="142" y="73"/>
                    <a:pt x="140" y="73"/>
                    <a:pt x="137" y="73"/>
                  </a:cubicBezTo>
                  <a:cubicBezTo>
                    <a:pt x="134" y="73"/>
                    <a:pt x="131" y="73"/>
                    <a:pt x="129" y="71"/>
                  </a:cubicBezTo>
                  <a:cubicBezTo>
                    <a:pt x="126" y="70"/>
                    <a:pt x="124" y="69"/>
                    <a:pt x="122" y="67"/>
                  </a:cubicBezTo>
                  <a:cubicBezTo>
                    <a:pt x="121" y="64"/>
                    <a:pt x="120" y="62"/>
                    <a:pt x="119" y="59"/>
                  </a:cubicBezTo>
                  <a:cubicBezTo>
                    <a:pt x="118" y="56"/>
                    <a:pt x="117" y="53"/>
                    <a:pt x="117" y="49"/>
                  </a:cubicBezTo>
                  <a:cubicBezTo>
                    <a:pt x="158" y="49"/>
                    <a:pt x="158" y="49"/>
                    <a:pt x="158" y="49"/>
                  </a:cubicBezTo>
                  <a:cubicBezTo>
                    <a:pt x="158" y="47"/>
                    <a:pt x="159" y="45"/>
                    <a:pt x="159" y="43"/>
                  </a:cubicBezTo>
                  <a:cubicBezTo>
                    <a:pt x="159" y="40"/>
                    <a:pt x="158" y="36"/>
                    <a:pt x="157" y="33"/>
                  </a:cubicBezTo>
                  <a:cubicBezTo>
                    <a:pt x="157" y="30"/>
                    <a:pt x="155" y="28"/>
                    <a:pt x="153" y="25"/>
                  </a:cubicBezTo>
                  <a:cubicBezTo>
                    <a:pt x="152" y="23"/>
                    <a:pt x="149" y="21"/>
                    <a:pt x="146" y="20"/>
                  </a:cubicBezTo>
                  <a:cubicBezTo>
                    <a:pt x="143" y="18"/>
                    <a:pt x="140" y="17"/>
                    <a:pt x="136" y="17"/>
                  </a:cubicBezTo>
                  <a:cubicBezTo>
                    <a:pt x="133" y="17"/>
                    <a:pt x="129" y="18"/>
                    <a:pt x="126" y="19"/>
                  </a:cubicBezTo>
                  <a:cubicBezTo>
                    <a:pt x="123" y="20"/>
                    <a:pt x="120" y="22"/>
                    <a:pt x="118" y="25"/>
                  </a:cubicBezTo>
                  <a:cubicBezTo>
                    <a:pt x="115" y="27"/>
                    <a:pt x="113" y="30"/>
                    <a:pt x="112" y="34"/>
                  </a:cubicBezTo>
                  <a:cubicBezTo>
                    <a:pt x="111" y="38"/>
                    <a:pt x="110" y="42"/>
                    <a:pt x="110" y="48"/>
                  </a:cubicBezTo>
                  <a:cubicBezTo>
                    <a:pt x="110" y="53"/>
                    <a:pt x="110" y="58"/>
                    <a:pt x="112" y="62"/>
                  </a:cubicBezTo>
                  <a:cubicBezTo>
                    <a:pt x="113" y="66"/>
                    <a:pt x="115" y="69"/>
                    <a:pt x="117" y="72"/>
                  </a:cubicBezTo>
                  <a:cubicBezTo>
                    <a:pt x="120" y="74"/>
                    <a:pt x="123" y="76"/>
                    <a:pt x="126" y="77"/>
                  </a:cubicBezTo>
                  <a:cubicBezTo>
                    <a:pt x="130" y="79"/>
                    <a:pt x="133" y="79"/>
                    <a:pt x="137" y="79"/>
                  </a:cubicBezTo>
                  <a:cubicBezTo>
                    <a:pt x="140" y="79"/>
                    <a:pt x="143" y="79"/>
                    <a:pt x="145" y="78"/>
                  </a:cubicBezTo>
                  <a:cubicBezTo>
                    <a:pt x="148" y="77"/>
                    <a:pt x="150" y="77"/>
                    <a:pt x="152" y="76"/>
                  </a:cubicBezTo>
                  <a:cubicBezTo>
                    <a:pt x="153" y="75"/>
                    <a:pt x="155" y="74"/>
                    <a:pt x="156" y="73"/>
                  </a:cubicBezTo>
                  <a:cubicBezTo>
                    <a:pt x="157" y="72"/>
                    <a:pt x="157" y="71"/>
                    <a:pt x="157" y="70"/>
                  </a:cubicBezTo>
                  <a:cubicBezTo>
                    <a:pt x="157" y="70"/>
                    <a:pt x="157" y="69"/>
                    <a:pt x="156" y="68"/>
                  </a:cubicBezTo>
                  <a:moveTo>
                    <a:pt x="75" y="18"/>
                  </a:moveTo>
                  <a:cubicBezTo>
                    <a:pt x="75" y="7"/>
                    <a:pt x="75" y="7"/>
                    <a:pt x="75" y="7"/>
                  </a:cubicBezTo>
                  <a:cubicBezTo>
                    <a:pt x="75" y="5"/>
                    <a:pt x="75" y="4"/>
                    <a:pt x="75" y="3"/>
                  </a:cubicBezTo>
                  <a:cubicBezTo>
                    <a:pt x="74" y="3"/>
                    <a:pt x="74" y="2"/>
                    <a:pt x="73" y="1"/>
                  </a:cubicBezTo>
                  <a:cubicBezTo>
                    <a:pt x="72" y="1"/>
                    <a:pt x="72" y="1"/>
                    <a:pt x="71" y="1"/>
                  </a:cubicBezTo>
                  <a:cubicBezTo>
                    <a:pt x="70" y="0"/>
                    <a:pt x="70" y="0"/>
                    <a:pt x="69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62"/>
                    <a:pt x="68" y="64"/>
                    <a:pt x="68" y="65"/>
                  </a:cubicBezTo>
                  <a:cubicBezTo>
                    <a:pt x="69" y="67"/>
                    <a:pt x="69" y="69"/>
                    <a:pt x="69" y="70"/>
                  </a:cubicBezTo>
                  <a:cubicBezTo>
                    <a:pt x="70" y="73"/>
                    <a:pt x="72" y="75"/>
                    <a:pt x="74" y="77"/>
                  </a:cubicBezTo>
                  <a:cubicBezTo>
                    <a:pt x="76" y="78"/>
                    <a:pt x="80" y="79"/>
                    <a:pt x="84" y="79"/>
                  </a:cubicBezTo>
                  <a:cubicBezTo>
                    <a:pt x="86" y="79"/>
                    <a:pt x="88" y="79"/>
                    <a:pt x="90" y="78"/>
                  </a:cubicBezTo>
                  <a:cubicBezTo>
                    <a:pt x="91" y="78"/>
                    <a:pt x="93" y="77"/>
                    <a:pt x="94" y="76"/>
                  </a:cubicBezTo>
                  <a:cubicBezTo>
                    <a:pt x="95" y="75"/>
                    <a:pt x="96" y="75"/>
                    <a:pt x="97" y="74"/>
                  </a:cubicBezTo>
                  <a:cubicBezTo>
                    <a:pt x="98" y="73"/>
                    <a:pt x="98" y="72"/>
                    <a:pt x="98" y="72"/>
                  </a:cubicBezTo>
                  <a:cubicBezTo>
                    <a:pt x="98" y="71"/>
                    <a:pt x="98" y="71"/>
                    <a:pt x="97" y="70"/>
                  </a:cubicBezTo>
                  <a:cubicBezTo>
                    <a:pt x="97" y="70"/>
                    <a:pt x="96" y="69"/>
                    <a:pt x="95" y="68"/>
                  </a:cubicBezTo>
                  <a:cubicBezTo>
                    <a:pt x="94" y="69"/>
                    <a:pt x="93" y="70"/>
                    <a:pt x="92" y="70"/>
                  </a:cubicBezTo>
                  <a:cubicBezTo>
                    <a:pt x="91" y="71"/>
                    <a:pt x="90" y="72"/>
                    <a:pt x="89" y="72"/>
                  </a:cubicBezTo>
                  <a:cubicBezTo>
                    <a:pt x="87" y="73"/>
                    <a:pt x="86" y="73"/>
                    <a:pt x="84" y="73"/>
                  </a:cubicBezTo>
                  <a:cubicBezTo>
                    <a:pt x="81" y="73"/>
                    <a:pt x="79" y="72"/>
                    <a:pt x="77" y="70"/>
                  </a:cubicBezTo>
                  <a:cubicBezTo>
                    <a:pt x="76" y="68"/>
                    <a:pt x="75" y="65"/>
                    <a:pt x="75" y="61"/>
                  </a:cubicBezTo>
                  <a:cubicBezTo>
                    <a:pt x="75" y="24"/>
                    <a:pt x="75" y="24"/>
                    <a:pt x="75" y="24"/>
                  </a:cubicBezTo>
                  <a:cubicBezTo>
                    <a:pt x="95" y="24"/>
                    <a:pt x="95" y="24"/>
                    <a:pt x="95" y="24"/>
                  </a:cubicBezTo>
                  <a:cubicBezTo>
                    <a:pt x="95" y="18"/>
                    <a:pt x="95" y="18"/>
                    <a:pt x="95" y="18"/>
                  </a:cubicBezTo>
                  <a:lnTo>
                    <a:pt x="75" y="18"/>
                  </a:lnTo>
                  <a:close/>
                  <a:moveTo>
                    <a:pt x="39" y="62"/>
                  </a:moveTo>
                  <a:cubicBezTo>
                    <a:pt x="39" y="63"/>
                    <a:pt x="38" y="64"/>
                    <a:pt x="37" y="65"/>
                  </a:cubicBezTo>
                  <a:cubicBezTo>
                    <a:pt x="36" y="66"/>
                    <a:pt x="35" y="67"/>
                    <a:pt x="33" y="68"/>
                  </a:cubicBezTo>
                  <a:cubicBezTo>
                    <a:pt x="31" y="70"/>
                    <a:pt x="29" y="70"/>
                    <a:pt x="27" y="71"/>
                  </a:cubicBezTo>
                  <a:cubicBezTo>
                    <a:pt x="25" y="72"/>
                    <a:pt x="22" y="72"/>
                    <a:pt x="20" y="72"/>
                  </a:cubicBezTo>
                  <a:cubicBezTo>
                    <a:pt x="17" y="72"/>
                    <a:pt x="15" y="72"/>
                    <a:pt x="14" y="71"/>
                  </a:cubicBezTo>
                  <a:cubicBezTo>
                    <a:pt x="12" y="71"/>
                    <a:pt x="11" y="70"/>
                    <a:pt x="10" y="69"/>
                  </a:cubicBezTo>
                  <a:cubicBezTo>
                    <a:pt x="9" y="68"/>
                    <a:pt x="9" y="67"/>
                    <a:pt x="8" y="65"/>
                  </a:cubicBezTo>
                  <a:cubicBezTo>
                    <a:pt x="8" y="64"/>
                    <a:pt x="8" y="62"/>
                    <a:pt x="8" y="61"/>
                  </a:cubicBezTo>
                  <a:cubicBezTo>
                    <a:pt x="8" y="58"/>
                    <a:pt x="9" y="55"/>
                    <a:pt x="10" y="53"/>
                  </a:cubicBezTo>
                  <a:cubicBezTo>
                    <a:pt x="12" y="51"/>
                    <a:pt x="14" y="50"/>
                    <a:pt x="17" y="49"/>
                  </a:cubicBezTo>
                  <a:cubicBezTo>
                    <a:pt x="19" y="47"/>
                    <a:pt x="22" y="47"/>
                    <a:pt x="26" y="46"/>
                  </a:cubicBezTo>
                  <a:cubicBezTo>
                    <a:pt x="29" y="46"/>
                    <a:pt x="32" y="46"/>
                    <a:pt x="35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8" y="46"/>
                    <a:pt x="38" y="46"/>
                    <a:pt x="39" y="46"/>
                  </a:cubicBezTo>
                  <a:lnTo>
                    <a:pt x="39" y="62"/>
                  </a:lnTo>
                  <a:close/>
                  <a:moveTo>
                    <a:pt x="53" y="75"/>
                  </a:moveTo>
                  <a:cubicBezTo>
                    <a:pt x="52" y="74"/>
                    <a:pt x="51" y="74"/>
                    <a:pt x="50" y="74"/>
                  </a:cubicBezTo>
                  <a:cubicBezTo>
                    <a:pt x="49" y="74"/>
                    <a:pt x="48" y="73"/>
                    <a:pt x="48" y="73"/>
                  </a:cubicBezTo>
                  <a:cubicBezTo>
                    <a:pt x="47" y="72"/>
                    <a:pt x="47" y="71"/>
                    <a:pt x="46" y="70"/>
                  </a:cubicBezTo>
                  <a:cubicBezTo>
                    <a:pt x="46" y="68"/>
                    <a:pt x="46" y="66"/>
                    <a:pt x="46" y="64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6" y="35"/>
                    <a:pt x="45" y="32"/>
                    <a:pt x="45" y="30"/>
                  </a:cubicBezTo>
                  <a:cubicBezTo>
                    <a:pt x="44" y="27"/>
                    <a:pt x="43" y="25"/>
                    <a:pt x="41" y="23"/>
                  </a:cubicBezTo>
                  <a:cubicBezTo>
                    <a:pt x="40" y="21"/>
                    <a:pt x="38" y="20"/>
                    <a:pt x="35" y="19"/>
                  </a:cubicBezTo>
                  <a:cubicBezTo>
                    <a:pt x="32" y="18"/>
                    <a:pt x="29" y="17"/>
                    <a:pt x="25" y="17"/>
                  </a:cubicBezTo>
                  <a:cubicBezTo>
                    <a:pt x="22" y="17"/>
                    <a:pt x="19" y="18"/>
                    <a:pt x="15" y="19"/>
                  </a:cubicBezTo>
                  <a:cubicBezTo>
                    <a:pt x="12" y="19"/>
                    <a:pt x="10" y="20"/>
                    <a:pt x="7" y="21"/>
                  </a:cubicBezTo>
                  <a:cubicBezTo>
                    <a:pt x="7" y="22"/>
                    <a:pt x="6" y="22"/>
                    <a:pt x="5" y="23"/>
                  </a:cubicBezTo>
                  <a:cubicBezTo>
                    <a:pt x="4" y="23"/>
                    <a:pt x="4" y="24"/>
                    <a:pt x="4" y="25"/>
                  </a:cubicBezTo>
                  <a:cubicBezTo>
                    <a:pt x="4" y="26"/>
                    <a:pt x="5" y="27"/>
                    <a:pt x="6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9" y="27"/>
                    <a:pt x="11" y="26"/>
                    <a:pt x="14" y="25"/>
                  </a:cubicBezTo>
                  <a:cubicBezTo>
                    <a:pt x="17" y="24"/>
                    <a:pt x="20" y="24"/>
                    <a:pt x="24" y="24"/>
                  </a:cubicBezTo>
                  <a:cubicBezTo>
                    <a:pt x="27" y="24"/>
                    <a:pt x="30" y="24"/>
                    <a:pt x="31" y="25"/>
                  </a:cubicBezTo>
                  <a:cubicBezTo>
                    <a:pt x="33" y="25"/>
                    <a:pt x="35" y="26"/>
                    <a:pt x="36" y="28"/>
                  </a:cubicBezTo>
                  <a:cubicBezTo>
                    <a:pt x="37" y="29"/>
                    <a:pt x="37" y="30"/>
                    <a:pt x="38" y="32"/>
                  </a:cubicBezTo>
                  <a:cubicBezTo>
                    <a:pt x="38" y="34"/>
                    <a:pt x="39" y="36"/>
                    <a:pt x="39" y="38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8" y="41"/>
                    <a:pt x="37" y="41"/>
                    <a:pt x="36" y="41"/>
                  </a:cubicBezTo>
                  <a:cubicBezTo>
                    <a:pt x="35" y="41"/>
                    <a:pt x="34" y="41"/>
                    <a:pt x="33" y="41"/>
                  </a:cubicBezTo>
                  <a:cubicBezTo>
                    <a:pt x="30" y="41"/>
                    <a:pt x="26" y="41"/>
                    <a:pt x="23" y="41"/>
                  </a:cubicBezTo>
                  <a:cubicBezTo>
                    <a:pt x="19" y="42"/>
                    <a:pt x="15" y="43"/>
                    <a:pt x="12" y="44"/>
                  </a:cubicBezTo>
                  <a:cubicBezTo>
                    <a:pt x="9" y="46"/>
                    <a:pt x="6" y="48"/>
                    <a:pt x="4" y="51"/>
                  </a:cubicBezTo>
                  <a:cubicBezTo>
                    <a:pt x="1" y="54"/>
                    <a:pt x="0" y="57"/>
                    <a:pt x="0" y="61"/>
                  </a:cubicBezTo>
                  <a:cubicBezTo>
                    <a:pt x="0" y="65"/>
                    <a:pt x="1" y="68"/>
                    <a:pt x="2" y="70"/>
                  </a:cubicBezTo>
                  <a:cubicBezTo>
                    <a:pt x="3" y="72"/>
                    <a:pt x="5" y="74"/>
                    <a:pt x="7" y="75"/>
                  </a:cubicBezTo>
                  <a:cubicBezTo>
                    <a:pt x="8" y="76"/>
                    <a:pt x="10" y="77"/>
                    <a:pt x="13" y="78"/>
                  </a:cubicBezTo>
                  <a:cubicBezTo>
                    <a:pt x="15" y="78"/>
                    <a:pt x="17" y="78"/>
                    <a:pt x="18" y="78"/>
                  </a:cubicBezTo>
                  <a:cubicBezTo>
                    <a:pt x="23" y="78"/>
                    <a:pt x="27" y="78"/>
                    <a:pt x="30" y="76"/>
                  </a:cubicBezTo>
                  <a:cubicBezTo>
                    <a:pt x="33" y="74"/>
                    <a:pt x="36" y="72"/>
                    <a:pt x="39" y="70"/>
                  </a:cubicBezTo>
                  <a:cubicBezTo>
                    <a:pt x="39" y="73"/>
                    <a:pt x="40" y="75"/>
                    <a:pt x="42" y="76"/>
                  </a:cubicBezTo>
                  <a:cubicBezTo>
                    <a:pt x="43" y="77"/>
                    <a:pt x="46" y="78"/>
                    <a:pt x="48" y="78"/>
                  </a:cubicBezTo>
                  <a:cubicBezTo>
                    <a:pt x="50" y="78"/>
                    <a:pt x="51" y="78"/>
                    <a:pt x="53" y="77"/>
                  </a:cubicBezTo>
                  <a:lnTo>
                    <a:pt x="53" y="75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1" name="Freeform 8"/>
            <p:cNvSpPr>
              <a:spLocks/>
            </p:cNvSpPr>
            <p:nvPr userDrawn="1"/>
          </p:nvSpPr>
          <p:spPr bwMode="auto">
            <a:xfrm>
              <a:off x="9283773" y="3069313"/>
              <a:ext cx="728663" cy="728663"/>
            </a:xfrm>
            <a:custGeom>
              <a:avLst/>
              <a:gdLst>
                <a:gd name="T0" fmla="*/ 102 w 193"/>
                <a:gd name="T1" fmla="*/ 117 h 193"/>
                <a:gd name="T2" fmla="*/ 117 w 193"/>
                <a:gd name="T3" fmla="*/ 102 h 193"/>
                <a:gd name="T4" fmla="*/ 193 w 193"/>
                <a:gd name="T5" fmla="*/ 102 h 193"/>
                <a:gd name="T6" fmla="*/ 193 w 193"/>
                <a:gd name="T7" fmla="*/ 8 h 193"/>
                <a:gd name="T8" fmla="*/ 185 w 193"/>
                <a:gd name="T9" fmla="*/ 0 h 193"/>
                <a:gd name="T10" fmla="*/ 8 w 193"/>
                <a:gd name="T11" fmla="*/ 0 h 193"/>
                <a:gd name="T12" fmla="*/ 0 w 193"/>
                <a:gd name="T13" fmla="*/ 8 h 193"/>
                <a:gd name="T14" fmla="*/ 0 w 193"/>
                <a:gd name="T15" fmla="*/ 186 h 193"/>
                <a:gd name="T16" fmla="*/ 8 w 193"/>
                <a:gd name="T17" fmla="*/ 193 h 193"/>
                <a:gd name="T18" fmla="*/ 102 w 193"/>
                <a:gd name="T19" fmla="*/ 193 h 193"/>
                <a:gd name="T20" fmla="*/ 102 w 193"/>
                <a:gd name="T21" fmla="*/ 117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3" h="193">
                  <a:moveTo>
                    <a:pt x="102" y="117"/>
                  </a:moveTo>
                  <a:cubicBezTo>
                    <a:pt x="102" y="107"/>
                    <a:pt x="109" y="102"/>
                    <a:pt x="117" y="102"/>
                  </a:cubicBezTo>
                  <a:cubicBezTo>
                    <a:pt x="193" y="102"/>
                    <a:pt x="193" y="102"/>
                    <a:pt x="193" y="102"/>
                  </a:cubicBezTo>
                  <a:cubicBezTo>
                    <a:pt x="193" y="8"/>
                    <a:pt x="193" y="8"/>
                    <a:pt x="193" y="8"/>
                  </a:cubicBezTo>
                  <a:cubicBezTo>
                    <a:pt x="193" y="8"/>
                    <a:pt x="193" y="0"/>
                    <a:pt x="18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0" y="0"/>
                    <a:pt x="0" y="8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0" y="186"/>
                    <a:pt x="0" y="193"/>
                    <a:pt x="8" y="193"/>
                  </a:cubicBezTo>
                  <a:cubicBezTo>
                    <a:pt x="102" y="193"/>
                    <a:pt x="102" y="193"/>
                    <a:pt x="102" y="193"/>
                  </a:cubicBezTo>
                  <a:lnTo>
                    <a:pt x="102" y="117"/>
                  </a:lnTo>
                  <a:close/>
                </a:path>
              </a:pathLst>
            </a:custGeom>
            <a:solidFill>
              <a:srgbClr val="009B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2" name="Freeform 9"/>
            <p:cNvSpPr>
              <a:spLocks noEditPoints="1"/>
            </p:cNvSpPr>
            <p:nvPr userDrawn="1"/>
          </p:nvSpPr>
          <p:spPr bwMode="auto">
            <a:xfrm>
              <a:off x="9694935" y="3480476"/>
              <a:ext cx="585788" cy="585788"/>
            </a:xfrm>
            <a:custGeom>
              <a:avLst/>
              <a:gdLst>
                <a:gd name="T0" fmla="*/ 112 w 155"/>
                <a:gd name="T1" fmla="*/ 107 h 155"/>
                <a:gd name="T2" fmla="*/ 107 w 155"/>
                <a:gd name="T3" fmla="*/ 112 h 155"/>
                <a:gd name="T4" fmla="*/ 48 w 155"/>
                <a:gd name="T5" fmla="*/ 112 h 155"/>
                <a:gd name="T6" fmla="*/ 43 w 155"/>
                <a:gd name="T7" fmla="*/ 107 h 155"/>
                <a:gd name="T8" fmla="*/ 43 w 155"/>
                <a:gd name="T9" fmla="*/ 48 h 155"/>
                <a:gd name="T10" fmla="*/ 48 w 155"/>
                <a:gd name="T11" fmla="*/ 43 h 155"/>
                <a:gd name="T12" fmla="*/ 107 w 155"/>
                <a:gd name="T13" fmla="*/ 43 h 155"/>
                <a:gd name="T14" fmla="*/ 112 w 155"/>
                <a:gd name="T15" fmla="*/ 48 h 155"/>
                <a:gd name="T16" fmla="*/ 112 w 155"/>
                <a:gd name="T17" fmla="*/ 107 h 155"/>
                <a:gd name="T18" fmla="*/ 147 w 155"/>
                <a:gd name="T19" fmla="*/ 0 h 155"/>
                <a:gd name="T20" fmla="*/ 8 w 155"/>
                <a:gd name="T21" fmla="*/ 0 h 155"/>
                <a:gd name="T22" fmla="*/ 0 w 155"/>
                <a:gd name="T23" fmla="*/ 8 h 155"/>
                <a:gd name="T24" fmla="*/ 0 w 155"/>
                <a:gd name="T25" fmla="*/ 147 h 155"/>
                <a:gd name="T26" fmla="*/ 8 w 155"/>
                <a:gd name="T27" fmla="*/ 155 h 155"/>
                <a:gd name="T28" fmla="*/ 147 w 155"/>
                <a:gd name="T29" fmla="*/ 155 h 155"/>
                <a:gd name="T30" fmla="*/ 155 w 155"/>
                <a:gd name="T31" fmla="*/ 147 h 155"/>
                <a:gd name="T32" fmla="*/ 155 w 155"/>
                <a:gd name="T33" fmla="*/ 8 h 155"/>
                <a:gd name="T34" fmla="*/ 147 w 155"/>
                <a:gd name="T3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5" h="155">
                  <a:moveTo>
                    <a:pt x="112" y="107"/>
                  </a:moveTo>
                  <a:cubicBezTo>
                    <a:pt x="112" y="112"/>
                    <a:pt x="107" y="112"/>
                    <a:pt x="107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3" y="112"/>
                    <a:pt x="43" y="107"/>
                    <a:pt x="43" y="107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43" y="43"/>
                    <a:pt x="48" y="43"/>
                    <a:pt x="48" y="43"/>
                  </a:cubicBezTo>
                  <a:cubicBezTo>
                    <a:pt x="107" y="43"/>
                    <a:pt x="107" y="43"/>
                    <a:pt x="107" y="43"/>
                  </a:cubicBezTo>
                  <a:cubicBezTo>
                    <a:pt x="112" y="43"/>
                    <a:pt x="112" y="48"/>
                    <a:pt x="112" y="48"/>
                  </a:cubicBezTo>
                  <a:lnTo>
                    <a:pt x="112" y="107"/>
                  </a:lnTo>
                  <a:close/>
                  <a:moveTo>
                    <a:pt x="147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0" y="0"/>
                    <a:pt x="0" y="8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47"/>
                    <a:pt x="0" y="155"/>
                    <a:pt x="8" y="155"/>
                  </a:cubicBezTo>
                  <a:cubicBezTo>
                    <a:pt x="147" y="155"/>
                    <a:pt x="147" y="155"/>
                    <a:pt x="147" y="155"/>
                  </a:cubicBezTo>
                  <a:cubicBezTo>
                    <a:pt x="147" y="155"/>
                    <a:pt x="155" y="155"/>
                    <a:pt x="155" y="147"/>
                  </a:cubicBezTo>
                  <a:cubicBezTo>
                    <a:pt x="155" y="8"/>
                    <a:pt x="155" y="8"/>
                    <a:pt x="155" y="8"/>
                  </a:cubicBezTo>
                  <a:cubicBezTo>
                    <a:pt x="155" y="8"/>
                    <a:pt x="155" y="0"/>
                    <a:pt x="147" y="0"/>
                  </a:cubicBezTo>
                </a:path>
              </a:pathLst>
            </a:custGeom>
            <a:solidFill>
              <a:srgbClr val="899C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3" name="Rectangle 10"/>
            <p:cNvSpPr>
              <a:spLocks noChangeArrowheads="1"/>
            </p:cNvSpPr>
            <p:nvPr userDrawn="1"/>
          </p:nvSpPr>
          <p:spPr bwMode="auto">
            <a:xfrm>
              <a:off x="9963223" y="3748763"/>
              <a:ext cx="49213" cy="49213"/>
            </a:xfrm>
            <a:prstGeom prst="rect">
              <a:avLst/>
            </a:prstGeom>
            <a:solidFill>
              <a:srgbClr val="009B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pic>
        <p:nvPicPr>
          <p:cNvPr id="34" name="Grafik 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" r="49461" b="34435"/>
          <a:stretch/>
        </p:blipFill>
        <p:spPr>
          <a:xfrm>
            <a:off x="8785093" y="-6927"/>
            <a:ext cx="2056089" cy="97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7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8000"/>
    </mc:Choice>
    <mc:Fallback xmlns="">
      <p:transition spd="slow" advClick="0" advTm="8000"/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A4A3A4"/>
          </p15:clr>
        </p15:guide>
        <p15:guide id="3" orient="horz" pos="142">
          <p15:clr>
            <a:srgbClr val="F26B43"/>
          </p15:clr>
        </p15:guide>
        <p15:guide id="4" orient="horz" pos="1207">
          <p15:clr>
            <a:srgbClr val="A4A3A4"/>
          </p15:clr>
        </p15:guide>
        <p15:guide id="5" pos="4566">
          <p15:clr>
            <a:srgbClr val="5ACBF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FP 3_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442914" y="692150"/>
            <a:ext cx="8176774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3200">
                <a:solidFill>
                  <a:srgbClr val="009BA4"/>
                </a:solidFill>
              </a:defRPr>
            </a:lvl1pPr>
          </a:lstStyle>
          <a:p>
            <a:r>
              <a:rPr lang="de-DE" dirty="0"/>
              <a:t>Überschrift einfügen</a:t>
            </a:r>
          </a:p>
        </p:txBody>
      </p:sp>
      <p:sp>
        <p:nvSpPr>
          <p:cNvPr id="15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40041" y="405673"/>
            <a:ext cx="8179177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Präsentationstitel oder Kapitelüberschrift einfügen</a:t>
            </a:r>
          </a:p>
        </p:txBody>
      </p:sp>
      <p:sp>
        <p:nvSpPr>
          <p:cNvPr id="5" name="Rechteck 4"/>
          <p:cNvSpPr/>
          <p:nvPr userDrawn="1"/>
        </p:nvSpPr>
        <p:spPr>
          <a:xfrm>
            <a:off x="327831" y="0"/>
            <a:ext cx="36000" cy="549275"/>
          </a:xfrm>
          <a:prstGeom prst="rect">
            <a:avLst/>
          </a:prstGeom>
          <a:solidFill>
            <a:srgbClr val="009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l"/>
            <a:endParaRPr lang="de-DE" dirty="0">
              <a:solidFill>
                <a:srgbClr val="434343"/>
              </a:solidFill>
            </a:endParaRPr>
          </a:p>
        </p:txBody>
      </p:sp>
      <p:sp>
        <p:nvSpPr>
          <p:cNvPr id="10" name="Inhaltsplatzhalter 9"/>
          <p:cNvSpPr>
            <a:spLocks noGrp="1"/>
          </p:cNvSpPr>
          <p:nvPr>
            <p:ph sz="quarter" idx="14"/>
          </p:nvPr>
        </p:nvSpPr>
        <p:spPr>
          <a:xfrm>
            <a:off x="442913" y="1412875"/>
            <a:ext cx="11306175" cy="27699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Aft>
                <a:spcPts val="1000"/>
              </a:spcAft>
              <a:buNone/>
              <a:defRPr/>
            </a:lvl1pPr>
            <a:lvl3pPr marL="360363" indent="-180975">
              <a:defRPr/>
            </a:lvl3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 hasCustomPrompt="1"/>
          </p:nvPr>
        </p:nvSpPr>
        <p:spPr>
          <a:xfrm>
            <a:off x="-619829" y="6154837"/>
            <a:ext cx="551915" cy="1538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Quelle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440041" y="1922561"/>
            <a:ext cx="3476530" cy="4392613"/>
          </a:xfrm>
          <a:prstGeom prst="rect">
            <a:avLst/>
          </a:prstGeom>
          <a:solidFill>
            <a:srgbClr val="E3EDEC"/>
          </a:solidFill>
        </p:spPr>
        <p:txBody>
          <a:bodyPr lIns="108000" tIns="108000" rIns="108000" bIns="108000">
            <a:noAutofit/>
          </a:bodyPr>
          <a:lstStyle>
            <a:lvl2pPr>
              <a:defRPr baseline="0"/>
            </a:lvl2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2" name="Inhaltsplatzhalter 2"/>
          <p:cNvSpPr>
            <a:spLocks noGrp="1"/>
          </p:cNvSpPr>
          <p:nvPr>
            <p:ph sz="quarter" idx="17" hasCustomPrompt="1"/>
          </p:nvPr>
        </p:nvSpPr>
        <p:spPr>
          <a:xfrm>
            <a:off x="4357735" y="1922561"/>
            <a:ext cx="3476530" cy="4392613"/>
          </a:xfrm>
          <a:prstGeom prst="rect">
            <a:avLst/>
          </a:prstGeom>
          <a:solidFill>
            <a:srgbClr val="E3EDEC"/>
          </a:solidFill>
        </p:spPr>
        <p:txBody>
          <a:bodyPr lIns="108000" tIns="108000" rIns="108000" bIns="108000">
            <a:noAutofit/>
          </a:bodyPr>
          <a:lstStyle>
            <a:lvl2pPr>
              <a:defRPr baseline="0"/>
            </a:lvl2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5" name="Inhaltsplatzhalter 2"/>
          <p:cNvSpPr>
            <a:spLocks noGrp="1"/>
          </p:cNvSpPr>
          <p:nvPr>
            <p:ph sz="quarter" idx="18" hasCustomPrompt="1"/>
          </p:nvPr>
        </p:nvSpPr>
        <p:spPr>
          <a:xfrm>
            <a:off x="8272559" y="1922561"/>
            <a:ext cx="3476530" cy="4392613"/>
          </a:xfrm>
          <a:prstGeom prst="rect">
            <a:avLst/>
          </a:prstGeom>
          <a:solidFill>
            <a:srgbClr val="E3EDEC"/>
          </a:solidFill>
        </p:spPr>
        <p:txBody>
          <a:bodyPr lIns="108000" tIns="108000" rIns="108000" bIns="108000">
            <a:noAutofit/>
          </a:bodyPr>
          <a:lstStyle>
            <a:lvl2pPr>
              <a:defRPr baseline="0"/>
            </a:lvl2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4" name="Ellipse 23"/>
          <p:cNvSpPr/>
          <p:nvPr userDrawn="1"/>
        </p:nvSpPr>
        <p:spPr>
          <a:xfrm>
            <a:off x="-1098047" y="443420"/>
            <a:ext cx="925182" cy="92518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50" b="0" dirty="0">
                <a:solidFill>
                  <a:schemeClr val="bg1"/>
                </a:solidFill>
              </a:rPr>
              <a:t>Überschrift</a:t>
            </a:r>
          </a:p>
          <a:p>
            <a:pPr algn="ctr"/>
            <a:r>
              <a:rPr lang="de-DE" sz="1050" b="1" u="sng" dirty="0">
                <a:solidFill>
                  <a:schemeClr val="bg1"/>
                </a:solidFill>
              </a:rPr>
              <a:t>nicht</a:t>
            </a:r>
            <a:r>
              <a:rPr lang="de-DE" sz="1050" b="0" dirty="0">
                <a:solidFill>
                  <a:schemeClr val="bg1"/>
                </a:solidFill>
              </a:rPr>
              <a:t> auf „fett/bold“ stellen.</a:t>
            </a: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78309" y="6615953"/>
            <a:ext cx="570778" cy="24204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6" name="Fußzeilenplatzhalter 4"/>
          <p:cNvSpPr txBox="1">
            <a:spLocks/>
          </p:cNvSpPr>
          <p:nvPr userDrawn="1"/>
        </p:nvSpPr>
        <p:spPr>
          <a:xfrm>
            <a:off x="852333" y="6615953"/>
            <a:ext cx="6396192" cy="242047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105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│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© atene KOM GmbH 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│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www.atenekom.eu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│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Alle Rechte vorbehalten. Jegliche Verwertung bedarf der schriftlichen Zustimmung des Urhebers.</a:t>
            </a:r>
          </a:p>
          <a:p>
            <a:pPr algn="l"/>
            <a:endParaRPr lang="de-DE" sz="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8" name="Datumsplatzhalter 3">
            <a:extLst>
              <a:ext uri="{FF2B5EF4-FFF2-40B4-BE49-F238E27FC236}">
                <a16:creationId xmlns:a16="http://schemas.microsoft.com/office/drawing/2014/main" id="{77738F2C-D1F6-4875-A9D6-CEC9E96E7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5449" y="6615953"/>
            <a:ext cx="636021" cy="24204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B915B840-F275-44C5-BEDC-4FB3F4DA88B2}" type="datetime1">
              <a:rPr lang="de-DE" smtClean="0"/>
              <a:pPr/>
              <a:t>20.07.2022</a:t>
            </a:fld>
            <a:endParaRPr lang="de-DE" dirty="0"/>
          </a:p>
        </p:txBody>
      </p:sp>
      <p:grpSp>
        <p:nvGrpSpPr>
          <p:cNvPr id="27" name="Gruppieren 26"/>
          <p:cNvGrpSpPr>
            <a:grpSpLocks noChangeAspect="1"/>
          </p:cNvGrpSpPr>
          <p:nvPr userDrawn="1"/>
        </p:nvGrpSpPr>
        <p:grpSpPr>
          <a:xfrm>
            <a:off x="10847132" y="225425"/>
            <a:ext cx="1025655" cy="689726"/>
            <a:chOff x="8002660" y="3069313"/>
            <a:chExt cx="2278063" cy="1531938"/>
          </a:xfrm>
        </p:grpSpPr>
        <p:sp>
          <p:nvSpPr>
            <p:cNvPr id="29" name="Freeform 5"/>
            <p:cNvSpPr>
              <a:spLocks noEditPoints="1"/>
            </p:cNvSpPr>
            <p:nvPr userDrawn="1"/>
          </p:nvSpPr>
          <p:spPr bwMode="auto">
            <a:xfrm>
              <a:off x="8520185" y="4359951"/>
              <a:ext cx="1492250" cy="241300"/>
            </a:xfrm>
            <a:custGeom>
              <a:avLst/>
              <a:gdLst>
                <a:gd name="T0" fmla="*/ 386 w 395"/>
                <a:gd name="T1" fmla="*/ 17 h 64"/>
                <a:gd name="T2" fmla="*/ 376 w 395"/>
                <a:gd name="T3" fmla="*/ 17 h 64"/>
                <a:gd name="T4" fmla="*/ 382 w 395"/>
                <a:gd name="T5" fmla="*/ 50 h 64"/>
                <a:gd name="T6" fmla="*/ 395 w 395"/>
                <a:gd name="T7" fmla="*/ 22 h 64"/>
                <a:gd name="T8" fmla="*/ 359 w 395"/>
                <a:gd name="T9" fmla="*/ 23 h 64"/>
                <a:gd name="T10" fmla="*/ 338 w 395"/>
                <a:gd name="T11" fmla="*/ 26 h 64"/>
                <a:gd name="T12" fmla="*/ 365 w 395"/>
                <a:gd name="T13" fmla="*/ 48 h 64"/>
                <a:gd name="T14" fmla="*/ 358 w 395"/>
                <a:gd name="T15" fmla="*/ 46 h 64"/>
                <a:gd name="T16" fmla="*/ 325 w 395"/>
                <a:gd name="T17" fmla="*/ 55 h 64"/>
                <a:gd name="T18" fmla="*/ 319 w 395"/>
                <a:gd name="T19" fmla="*/ 48 h 64"/>
                <a:gd name="T20" fmla="*/ 309 w 395"/>
                <a:gd name="T21" fmla="*/ 25 h 64"/>
                <a:gd name="T22" fmla="*/ 318 w 395"/>
                <a:gd name="T23" fmla="*/ 16 h 64"/>
                <a:gd name="T24" fmla="*/ 303 w 395"/>
                <a:gd name="T25" fmla="*/ 44 h 64"/>
                <a:gd name="T26" fmla="*/ 322 w 395"/>
                <a:gd name="T27" fmla="*/ 63 h 64"/>
                <a:gd name="T28" fmla="*/ 307 w 395"/>
                <a:gd name="T29" fmla="*/ 40 h 64"/>
                <a:gd name="T30" fmla="*/ 326 w 395"/>
                <a:gd name="T31" fmla="*/ 21 h 64"/>
                <a:gd name="T32" fmla="*/ 287 w 395"/>
                <a:gd name="T33" fmla="*/ 10 h 64"/>
                <a:gd name="T34" fmla="*/ 277 w 395"/>
                <a:gd name="T35" fmla="*/ 9 h 64"/>
                <a:gd name="T36" fmla="*/ 277 w 395"/>
                <a:gd name="T37" fmla="*/ 35 h 64"/>
                <a:gd name="T38" fmla="*/ 273 w 395"/>
                <a:gd name="T39" fmla="*/ 17 h 64"/>
                <a:gd name="T40" fmla="*/ 272 w 395"/>
                <a:gd name="T41" fmla="*/ 22 h 64"/>
                <a:gd name="T42" fmla="*/ 270 w 395"/>
                <a:gd name="T43" fmla="*/ 33 h 64"/>
                <a:gd name="T44" fmla="*/ 288 w 395"/>
                <a:gd name="T45" fmla="*/ 50 h 64"/>
                <a:gd name="T46" fmla="*/ 260 w 395"/>
                <a:gd name="T47" fmla="*/ 17 h 64"/>
                <a:gd name="T48" fmla="*/ 247 w 395"/>
                <a:gd name="T49" fmla="*/ 17 h 64"/>
                <a:gd name="T50" fmla="*/ 242 w 395"/>
                <a:gd name="T51" fmla="*/ 50 h 64"/>
                <a:gd name="T52" fmla="*/ 253 w 395"/>
                <a:gd name="T53" fmla="*/ 22 h 64"/>
                <a:gd name="T54" fmla="*/ 260 w 395"/>
                <a:gd name="T55" fmla="*/ 18 h 64"/>
                <a:gd name="T56" fmla="*/ 223 w 395"/>
                <a:gd name="T57" fmla="*/ 39 h 64"/>
                <a:gd name="T58" fmla="*/ 223 w 395"/>
                <a:gd name="T59" fmla="*/ 7 h 64"/>
                <a:gd name="T60" fmla="*/ 201 w 395"/>
                <a:gd name="T61" fmla="*/ 16 h 64"/>
                <a:gd name="T62" fmla="*/ 195 w 395"/>
                <a:gd name="T63" fmla="*/ 16 h 64"/>
                <a:gd name="T64" fmla="*/ 196 w 395"/>
                <a:gd name="T65" fmla="*/ 45 h 64"/>
                <a:gd name="T66" fmla="*/ 211 w 395"/>
                <a:gd name="T67" fmla="*/ 48 h 64"/>
                <a:gd name="T68" fmla="*/ 202 w 395"/>
                <a:gd name="T69" fmla="*/ 44 h 64"/>
                <a:gd name="T70" fmla="*/ 230 w 395"/>
                <a:gd name="T71" fmla="*/ 51 h 64"/>
                <a:gd name="T72" fmla="*/ 183 w 395"/>
                <a:gd name="T73" fmla="*/ 18 h 64"/>
                <a:gd name="T74" fmla="*/ 164 w 395"/>
                <a:gd name="T75" fmla="*/ 31 h 64"/>
                <a:gd name="T76" fmla="*/ 158 w 395"/>
                <a:gd name="T77" fmla="*/ 50 h 64"/>
                <a:gd name="T78" fmla="*/ 178 w 395"/>
                <a:gd name="T79" fmla="*/ 50 h 64"/>
                <a:gd name="T80" fmla="*/ 125 w 395"/>
                <a:gd name="T81" fmla="*/ 30 h 64"/>
                <a:gd name="T82" fmla="*/ 145 w 395"/>
                <a:gd name="T83" fmla="*/ 20 h 64"/>
                <a:gd name="T84" fmla="*/ 135 w 395"/>
                <a:gd name="T85" fmla="*/ 51 h 64"/>
                <a:gd name="T86" fmla="*/ 147 w 395"/>
                <a:gd name="T87" fmla="*/ 44 h 64"/>
                <a:gd name="T88" fmla="*/ 125 w 395"/>
                <a:gd name="T89" fmla="*/ 35 h 64"/>
                <a:gd name="T90" fmla="*/ 106 w 395"/>
                <a:gd name="T91" fmla="*/ 10 h 64"/>
                <a:gd name="T92" fmla="*/ 104 w 395"/>
                <a:gd name="T93" fmla="*/ 16 h 64"/>
                <a:gd name="T94" fmla="*/ 96 w 395"/>
                <a:gd name="T95" fmla="*/ 59 h 64"/>
                <a:gd name="T96" fmla="*/ 104 w 395"/>
                <a:gd name="T97" fmla="*/ 63 h 64"/>
                <a:gd name="T98" fmla="*/ 70 w 395"/>
                <a:gd name="T99" fmla="*/ 42 h 64"/>
                <a:gd name="T100" fmla="*/ 88 w 395"/>
                <a:gd name="T101" fmla="*/ 33 h 64"/>
                <a:gd name="T102" fmla="*/ 62 w 395"/>
                <a:gd name="T103" fmla="*/ 41 h 64"/>
                <a:gd name="T104" fmla="*/ 56 w 395"/>
                <a:gd name="T105" fmla="*/ 17 h 64"/>
                <a:gd name="T106" fmla="*/ 43 w 395"/>
                <a:gd name="T107" fmla="*/ 22 h 64"/>
                <a:gd name="T108" fmla="*/ 37 w 395"/>
                <a:gd name="T109" fmla="*/ 50 h 64"/>
                <a:gd name="T110" fmla="*/ 45 w 395"/>
                <a:gd name="T111" fmla="*/ 25 h 64"/>
                <a:gd name="T112" fmla="*/ 56 w 395"/>
                <a:gd name="T113" fmla="*/ 21 h 64"/>
                <a:gd name="T114" fmla="*/ 15 w 395"/>
                <a:gd name="T115" fmla="*/ 9 h 64"/>
                <a:gd name="T116" fmla="*/ 12 w 395"/>
                <a:gd name="T117" fmla="*/ 4 h 64"/>
                <a:gd name="T118" fmla="*/ 5 w 395"/>
                <a:gd name="T119" fmla="*/ 5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95" h="64">
                  <a:moveTo>
                    <a:pt x="395" y="18"/>
                  </a:moveTo>
                  <a:cubicBezTo>
                    <a:pt x="395" y="18"/>
                    <a:pt x="395" y="17"/>
                    <a:pt x="395" y="17"/>
                  </a:cubicBezTo>
                  <a:cubicBezTo>
                    <a:pt x="395" y="17"/>
                    <a:pt x="395" y="17"/>
                    <a:pt x="395" y="17"/>
                  </a:cubicBezTo>
                  <a:cubicBezTo>
                    <a:pt x="395" y="17"/>
                    <a:pt x="395" y="17"/>
                    <a:pt x="395" y="17"/>
                  </a:cubicBezTo>
                  <a:cubicBezTo>
                    <a:pt x="395" y="16"/>
                    <a:pt x="394" y="16"/>
                    <a:pt x="394" y="16"/>
                  </a:cubicBezTo>
                  <a:cubicBezTo>
                    <a:pt x="394" y="16"/>
                    <a:pt x="393" y="16"/>
                    <a:pt x="393" y="16"/>
                  </a:cubicBezTo>
                  <a:cubicBezTo>
                    <a:pt x="392" y="16"/>
                    <a:pt x="392" y="16"/>
                    <a:pt x="392" y="16"/>
                  </a:cubicBezTo>
                  <a:cubicBezTo>
                    <a:pt x="391" y="16"/>
                    <a:pt x="391" y="16"/>
                    <a:pt x="390" y="16"/>
                  </a:cubicBezTo>
                  <a:cubicBezTo>
                    <a:pt x="390" y="16"/>
                    <a:pt x="389" y="16"/>
                    <a:pt x="388" y="16"/>
                  </a:cubicBezTo>
                  <a:cubicBezTo>
                    <a:pt x="388" y="16"/>
                    <a:pt x="387" y="16"/>
                    <a:pt x="386" y="17"/>
                  </a:cubicBezTo>
                  <a:cubicBezTo>
                    <a:pt x="386" y="17"/>
                    <a:pt x="385" y="18"/>
                    <a:pt x="384" y="19"/>
                  </a:cubicBezTo>
                  <a:cubicBezTo>
                    <a:pt x="383" y="20"/>
                    <a:pt x="382" y="21"/>
                    <a:pt x="382" y="22"/>
                  </a:cubicBezTo>
                  <a:cubicBezTo>
                    <a:pt x="382" y="17"/>
                    <a:pt x="382" y="17"/>
                    <a:pt x="382" y="17"/>
                  </a:cubicBezTo>
                  <a:cubicBezTo>
                    <a:pt x="382" y="17"/>
                    <a:pt x="382" y="17"/>
                    <a:pt x="381" y="17"/>
                  </a:cubicBezTo>
                  <a:cubicBezTo>
                    <a:pt x="381" y="17"/>
                    <a:pt x="381" y="16"/>
                    <a:pt x="381" y="16"/>
                  </a:cubicBezTo>
                  <a:cubicBezTo>
                    <a:pt x="381" y="16"/>
                    <a:pt x="381" y="16"/>
                    <a:pt x="380" y="16"/>
                  </a:cubicBezTo>
                  <a:cubicBezTo>
                    <a:pt x="380" y="16"/>
                    <a:pt x="379" y="16"/>
                    <a:pt x="379" y="16"/>
                  </a:cubicBezTo>
                  <a:cubicBezTo>
                    <a:pt x="378" y="16"/>
                    <a:pt x="378" y="16"/>
                    <a:pt x="378" y="16"/>
                  </a:cubicBezTo>
                  <a:cubicBezTo>
                    <a:pt x="377" y="16"/>
                    <a:pt x="377" y="16"/>
                    <a:pt x="377" y="16"/>
                  </a:cubicBezTo>
                  <a:cubicBezTo>
                    <a:pt x="377" y="16"/>
                    <a:pt x="376" y="17"/>
                    <a:pt x="376" y="17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376" y="50"/>
                    <a:pt x="376" y="50"/>
                    <a:pt x="376" y="50"/>
                  </a:cubicBezTo>
                  <a:cubicBezTo>
                    <a:pt x="376" y="50"/>
                    <a:pt x="376" y="50"/>
                    <a:pt x="376" y="50"/>
                  </a:cubicBezTo>
                  <a:cubicBezTo>
                    <a:pt x="376" y="50"/>
                    <a:pt x="377" y="50"/>
                    <a:pt x="377" y="50"/>
                  </a:cubicBezTo>
                  <a:cubicBezTo>
                    <a:pt x="377" y="51"/>
                    <a:pt x="377" y="51"/>
                    <a:pt x="378" y="51"/>
                  </a:cubicBezTo>
                  <a:cubicBezTo>
                    <a:pt x="378" y="51"/>
                    <a:pt x="379" y="51"/>
                    <a:pt x="379" y="51"/>
                  </a:cubicBezTo>
                  <a:cubicBezTo>
                    <a:pt x="380" y="51"/>
                    <a:pt x="380" y="51"/>
                    <a:pt x="381" y="51"/>
                  </a:cubicBezTo>
                  <a:cubicBezTo>
                    <a:pt x="381" y="51"/>
                    <a:pt x="381" y="51"/>
                    <a:pt x="382" y="50"/>
                  </a:cubicBezTo>
                  <a:cubicBezTo>
                    <a:pt x="382" y="50"/>
                    <a:pt x="382" y="50"/>
                    <a:pt x="382" y="50"/>
                  </a:cubicBezTo>
                  <a:cubicBezTo>
                    <a:pt x="382" y="50"/>
                    <a:pt x="382" y="50"/>
                    <a:pt x="382" y="50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3" y="27"/>
                    <a:pt x="384" y="26"/>
                    <a:pt x="384" y="25"/>
                  </a:cubicBezTo>
                  <a:cubicBezTo>
                    <a:pt x="385" y="24"/>
                    <a:pt x="386" y="23"/>
                    <a:pt x="386" y="23"/>
                  </a:cubicBezTo>
                  <a:cubicBezTo>
                    <a:pt x="387" y="22"/>
                    <a:pt x="388" y="22"/>
                    <a:pt x="388" y="22"/>
                  </a:cubicBezTo>
                  <a:cubicBezTo>
                    <a:pt x="389" y="21"/>
                    <a:pt x="389" y="21"/>
                    <a:pt x="390" y="21"/>
                  </a:cubicBezTo>
                  <a:cubicBezTo>
                    <a:pt x="391" y="21"/>
                    <a:pt x="391" y="21"/>
                    <a:pt x="391" y="21"/>
                  </a:cubicBezTo>
                  <a:cubicBezTo>
                    <a:pt x="392" y="21"/>
                    <a:pt x="392" y="22"/>
                    <a:pt x="393" y="22"/>
                  </a:cubicBezTo>
                  <a:cubicBezTo>
                    <a:pt x="393" y="22"/>
                    <a:pt x="393" y="22"/>
                    <a:pt x="394" y="22"/>
                  </a:cubicBezTo>
                  <a:cubicBezTo>
                    <a:pt x="394" y="22"/>
                    <a:pt x="394" y="22"/>
                    <a:pt x="394" y="22"/>
                  </a:cubicBezTo>
                  <a:cubicBezTo>
                    <a:pt x="394" y="22"/>
                    <a:pt x="395" y="22"/>
                    <a:pt x="395" y="22"/>
                  </a:cubicBezTo>
                  <a:cubicBezTo>
                    <a:pt x="395" y="22"/>
                    <a:pt x="395" y="22"/>
                    <a:pt x="395" y="21"/>
                  </a:cubicBezTo>
                  <a:cubicBezTo>
                    <a:pt x="395" y="21"/>
                    <a:pt x="395" y="21"/>
                    <a:pt x="395" y="21"/>
                  </a:cubicBezTo>
                  <a:cubicBezTo>
                    <a:pt x="395" y="20"/>
                    <a:pt x="395" y="20"/>
                    <a:pt x="395" y="19"/>
                  </a:cubicBezTo>
                  <a:cubicBezTo>
                    <a:pt x="395" y="19"/>
                    <a:pt x="395" y="18"/>
                    <a:pt x="395" y="18"/>
                  </a:cubicBezTo>
                  <a:moveTo>
                    <a:pt x="343" y="30"/>
                  </a:moveTo>
                  <a:cubicBezTo>
                    <a:pt x="343" y="29"/>
                    <a:pt x="343" y="28"/>
                    <a:pt x="344" y="26"/>
                  </a:cubicBezTo>
                  <a:cubicBezTo>
                    <a:pt x="344" y="25"/>
                    <a:pt x="345" y="24"/>
                    <a:pt x="345" y="23"/>
                  </a:cubicBezTo>
                  <a:cubicBezTo>
                    <a:pt x="346" y="22"/>
                    <a:pt x="347" y="22"/>
                    <a:pt x="348" y="21"/>
                  </a:cubicBezTo>
                  <a:cubicBezTo>
                    <a:pt x="349" y="20"/>
                    <a:pt x="351" y="20"/>
                    <a:pt x="352" y="20"/>
                  </a:cubicBezTo>
                  <a:cubicBezTo>
                    <a:pt x="355" y="20"/>
                    <a:pt x="357" y="21"/>
                    <a:pt x="359" y="23"/>
                  </a:cubicBezTo>
                  <a:cubicBezTo>
                    <a:pt x="360" y="25"/>
                    <a:pt x="361" y="27"/>
                    <a:pt x="361" y="30"/>
                  </a:cubicBezTo>
                  <a:lnTo>
                    <a:pt x="343" y="30"/>
                  </a:lnTo>
                  <a:close/>
                  <a:moveTo>
                    <a:pt x="367" y="31"/>
                  </a:moveTo>
                  <a:cubicBezTo>
                    <a:pt x="367" y="29"/>
                    <a:pt x="366" y="27"/>
                    <a:pt x="366" y="25"/>
                  </a:cubicBezTo>
                  <a:cubicBezTo>
                    <a:pt x="365" y="23"/>
                    <a:pt x="364" y="21"/>
                    <a:pt x="363" y="20"/>
                  </a:cubicBezTo>
                  <a:cubicBezTo>
                    <a:pt x="362" y="19"/>
                    <a:pt x="361" y="18"/>
                    <a:pt x="359" y="17"/>
                  </a:cubicBezTo>
                  <a:cubicBezTo>
                    <a:pt x="357" y="16"/>
                    <a:pt x="355" y="16"/>
                    <a:pt x="352" y="16"/>
                  </a:cubicBezTo>
                  <a:cubicBezTo>
                    <a:pt x="350" y="16"/>
                    <a:pt x="348" y="16"/>
                    <a:pt x="346" y="17"/>
                  </a:cubicBezTo>
                  <a:cubicBezTo>
                    <a:pt x="344" y="18"/>
                    <a:pt x="342" y="19"/>
                    <a:pt x="341" y="20"/>
                  </a:cubicBezTo>
                  <a:cubicBezTo>
                    <a:pt x="340" y="22"/>
                    <a:pt x="339" y="24"/>
                    <a:pt x="338" y="26"/>
                  </a:cubicBezTo>
                  <a:cubicBezTo>
                    <a:pt x="337" y="28"/>
                    <a:pt x="337" y="31"/>
                    <a:pt x="337" y="34"/>
                  </a:cubicBezTo>
                  <a:cubicBezTo>
                    <a:pt x="337" y="36"/>
                    <a:pt x="337" y="39"/>
                    <a:pt x="338" y="41"/>
                  </a:cubicBezTo>
                  <a:cubicBezTo>
                    <a:pt x="339" y="43"/>
                    <a:pt x="340" y="45"/>
                    <a:pt x="341" y="47"/>
                  </a:cubicBezTo>
                  <a:cubicBezTo>
                    <a:pt x="342" y="48"/>
                    <a:pt x="344" y="49"/>
                    <a:pt x="346" y="50"/>
                  </a:cubicBezTo>
                  <a:cubicBezTo>
                    <a:pt x="348" y="51"/>
                    <a:pt x="350" y="51"/>
                    <a:pt x="353" y="51"/>
                  </a:cubicBezTo>
                  <a:cubicBezTo>
                    <a:pt x="355" y="51"/>
                    <a:pt x="356" y="51"/>
                    <a:pt x="357" y="51"/>
                  </a:cubicBezTo>
                  <a:cubicBezTo>
                    <a:pt x="359" y="51"/>
                    <a:pt x="360" y="50"/>
                    <a:pt x="361" y="50"/>
                  </a:cubicBezTo>
                  <a:cubicBezTo>
                    <a:pt x="362" y="50"/>
                    <a:pt x="363" y="49"/>
                    <a:pt x="364" y="49"/>
                  </a:cubicBezTo>
                  <a:cubicBezTo>
                    <a:pt x="364" y="49"/>
                    <a:pt x="365" y="49"/>
                    <a:pt x="365" y="49"/>
                  </a:cubicBezTo>
                  <a:cubicBezTo>
                    <a:pt x="365" y="48"/>
                    <a:pt x="365" y="48"/>
                    <a:pt x="365" y="48"/>
                  </a:cubicBezTo>
                  <a:cubicBezTo>
                    <a:pt x="365" y="48"/>
                    <a:pt x="365" y="48"/>
                    <a:pt x="365" y="48"/>
                  </a:cubicBezTo>
                  <a:cubicBezTo>
                    <a:pt x="365" y="47"/>
                    <a:pt x="365" y="47"/>
                    <a:pt x="365" y="47"/>
                  </a:cubicBezTo>
                  <a:cubicBezTo>
                    <a:pt x="365" y="47"/>
                    <a:pt x="365" y="47"/>
                    <a:pt x="365" y="46"/>
                  </a:cubicBezTo>
                  <a:cubicBezTo>
                    <a:pt x="365" y="46"/>
                    <a:pt x="365" y="45"/>
                    <a:pt x="365" y="45"/>
                  </a:cubicBezTo>
                  <a:cubicBezTo>
                    <a:pt x="365" y="45"/>
                    <a:pt x="365" y="45"/>
                    <a:pt x="365" y="44"/>
                  </a:cubicBezTo>
                  <a:cubicBezTo>
                    <a:pt x="365" y="44"/>
                    <a:pt x="365" y="44"/>
                    <a:pt x="365" y="44"/>
                  </a:cubicBezTo>
                  <a:cubicBezTo>
                    <a:pt x="365" y="44"/>
                    <a:pt x="365" y="44"/>
                    <a:pt x="364" y="44"/>
                  </a:cubicBezTo>
                  <a:cubicBezTo>
                    <a:pt x="364" y="44"/>
                    <a:pt x="364" y="44"/>
                    <a:pt x="363" y="44"/>
                  </a:cubicBezTo>
                  <a:cubicBezTo>
                    <a:pt x="362" y="45"/>
                    <a:pt x="362" y="45"/>
                    <a:pt x="361" y="45"/>
                  </a:cubicBezTo>
                  <a:cubicBezTo>
                    <a:pt x="360" y="45"/>
                    <a:pt x="359" y="46"/>
                    <a:pt x="358" y="46"/>
                  </a:cubicBezTo>
                  <a:cubicBezTo>
                    <a:pt x="357" y="46"/>
                    <a:pt x="355" y="46"/>
                    <a:pt x="354" y="46"/>
                  </a:cubicBezTo>
                  <a:cubicBezTo>
                    <a:pt x="352" y="46"/>
                    <a:pt x="350" y="46"/>
                    <a:pt x="349" y="46"/>
                  </a:cubicBezTo>
                  <a:cubicBezTo>
                    <a:pt x="347" y="45"/>
                    <a:pt x="346" y="44"/>
                    <a:pt x="345" y="43"/>
                  </a:cubicBezTo>
                  <a:cubicBezTo>
                    <a:pt x="345" y="42"/>
                    <a:pt x="344" y="41"/>
                    <a:pt x="344" y="39"/>
                  </a:cubicBezTo>
                  <a:cubicBezTo>
                    <a:pt x="343" y="38"/>
                    <a:pt x="343" y="36"/>
                    <a:pt x="343" y="35"/>
                  </a:cubicBezTo>
                  <a:cubicBezTo>
                    <a:pt x="364" y="35"/>
                    <a:pt x="364" y="35"/>
                    <a:pt x="364" y="35"/>
                  </a:cubicBezTo>
                  <a:cubicBezTo>
                    <a:pt x="365" y="35"/>
                    <a:pt x="366" y="34"/>
                    <a:pt x="366" y="34"/>
                  </a:cubicBezTo>
                  <a:cubicBezTo>
                    <a:pt x="366" y="34"/>
                    <a:pt x="367" y="33"/>
                    <a:pt x="367" y="32"/>
                  </a:cubicBezTo>
                  <a:lnTo>
                    <a:pt x="367" y="31"/>
                  </a:lnTo>
                  <a:close/>
                  <a:moveTo>
                    <a:pt x="325" y="55"/>
                  </a:moveTo>
                  <a:cubicBezTo>
                    <a:pt x="324" y="56"/>
                    <a:pt x="324" y="57"/>
                    <a:pt x="323" y="57"/>
                  </a:cubicBezTo>
                  <a:cubicBezTo>
                    <a:pt x="322" y="58"/>
                    <a:pt x="321" y="58"/>
                    <a:pt x="320" y="59"/>
                  </a:cubicBezTo>
                  <a:cubicBezTo>
                    <a:pt x="319" y="59"/>
                    <a:pt x="317" y="59"/>
                    <a:pt x="316" y="59"/>
                  </a:cubicBezTo>
                  <a:cubicBezTo>
                    <a:pt x="313" y="59"/>
                    <a:pt x="310" y="59"/>
                    <a:pt x="309" y="58"/>
                  </a:cubicBezTo>
                  <a:cubicBezTo>
                    <a:pt x="307" y="57"/>
                    <a:pt x="307" y="56"/>
                    <a:pt x="307" y="54"/>
                  </a:cubicBezTo>
                  <a:cubicBezTo>
                    <a:pt x="307" y="54"/>
                    <a:pt x="307" y="53"/>
                    <a:pt x="307" y="53"/>
                  </a:cubicBezTo>
                  <a:cubicBezTo>
                    <a:pt x="307" y="52"/>
                    <a:pt x="307" y="52"/>
                    <a:pt x="307" y="51"/>
                  </a:cubicBezTo>
                  <a:cubicBezTo>
                    <a:pt x="308" y="51"/>
                    <a:pt x="308" y="50"/>
                    <a:pt x="308" y="50"/>
                  </a:cubicBezTo>
                  <a:cubicBezTo>
                    <a:pt x="309" y="49"/>
                    <a:pt x="310" y="49"/>
                    <a:pt x="310" y="48"/>
                  </a:cubicBezTo>
                  <a:cubicBezTo>
                    <a:pt x="319" y="48"/>
                    <a:pt x="319" y="48"/>
                    <a:pt x="319" y="48"/>
                  </a:cubicBezTo>
                  <a:cubicBezTo>
                    <a:pt x="321" y="49"/>
                    <a:pt x="322" y="49"/>
                    <a:pt x="323" y="50"/>
                  </a:cubicBezTo>
                  <a:cubicBezTo>
                    <a:pt x="324" y="50"/>
                    <a:pt x="325" y="51"/>
                    <a:pt x="325" y="53"/>
                  </a:cubicBezTo>
                  <a:cubicBezTo>
                    <a:pt x="325" y="54"/>
                    <a:pt x="325" y="54"/>
                    <a:pt x="325" y="55"/>
                  </a:cubicBezTo>
                  <a:moveTo>
                    <a:pt x="322" y="30"/>
                  </a:moveTo>
                  <a:cubicBezTo>
                    <a:pt x="321" y="31"/>
                    <a:pt x="321" y="32"/>
                    <a:pt x="320" y="32"/>
                  </a:cubicBezTo>
                  <a:cubicBezTo>
                    <a:pt x="320" y="33"/>
                    <a:pt x="319" y="33"/>
                    <a:pt x="318" y="34"/>
                  </a:cubicBezTo>
                  <a:cubicBezTo>
                    <a:pt x="317" y="34"/>
                    <a:pt x="316" y="34"/>
                    <a:pt x="315" y="34"/>
                  </a:cubicBezTo>
                  <a:cubicBezTo>
                    <a:pt x="313" y="34"/>
                    <a:pt x="311" y="34"/>
                    <a:pt x="310" y="32"/>
                  </a:cubicBezTo>
                  <a:cubicBezTo>
                    <a:pt x="309" y="31"/>
                    <a:pt x="308" y="30"/>
                    <a:pt x="308" y="27"/>
                  </a:cubicBezTo>
                  <a:cubicBezTo>
                    <a:pt x="308" y="26"/>
                    <a:pt x="308" y="26"/>
                    <a:pt x="309" y="25"/>
                  </a:cubicBezTo>
                  <a:cubicBezTo>
                    <a:pt x="309" y="24"/>
                    <a:pt x="309" y="23"/>
                    <a:pt x="310" y="22"/>
                  </a:cubicBezTo>
                  <a:cubicBezTo>
                    <a:pt x="311" y="22"/>
                    <a:pt x="311" y="21"/>
                    <a:pt x="312" y="21"/>
                  </a:cubicBezTo>
                  <a:cubicBezTo>
                    <a:pt x="313" y="20"/>
                    <a:pt x="314" y="20"/>
                    <a:pt x="315" y="20"/>
                  </a:cubicBezTo>
                  <a:cubicBezTo>
                    <a:pt x="317" y="20"/>
                    <a:pt x="319" y="21"/>
                    <a:pt x="320" y="22"/>
                  </a:cubicBezTo>
                  <a:cubicBezTo>
                    <a:pt x="321" y="23"/>
                    <a:pt x="322" y="25"/>
                    <a:pt x="322" y="27"/>
                  </a:cubicBezTo>
                  <a:cubicBezTo>
                    <a:pt x="322" y="28"/>
                    <a:pt x="322" y="29"/>
                    <a:pt x="322" y="30"/>
                  </a:cubicBezTo>
                  <a:moveTo>
                    <a:pt x="331" y="17"/>
                  </a:moveTo>
                  <a:cubicBezTo>
                    <a:pt x="331" y="16"/>
                    <a:pt x="331" y="16"/>
                    <a:pt x="330" y="16"/>
                  </a:cubicBezTo>
                  <a:cubicBezTo>
                    <a:pt x="320" y="16"/>
                    <a:pt x="320" y="16"/>
                    <a:pt x="320" y="16"/>
                  </a:cubicBezTo>
                  <a:cubicBezTo>
                    <a:pt x="320" y="16"/>
                    <a:pt x="319" y="16"/>
                    <a:pt x="318" y="16"/>
                  </a:cubicBezTo>
                  <a:cubicBezTo>
                    <a:pt x="317" y="16"/>
                    <a:pt x="316" y="16"/>
                    <a:pt x="315" y="16"/>
                  </a:cubicBezTo>
                  <a:cubicBezTo>
                    <a:pt x="313" y="16"/>
                    <a:pt x="312" y="16"/>
                    <a:pt x="310" y="16"/>
                  </a:cubicBezTo>
                  <a:cubicBezTo>
                    <a:pt x="309" y="17"/>
                    <a:pt x="307" y="18"/>
                    <a:pt x="306" y="19"/>
                  </a:cubicBezTo>
                  <a:cubicBezTo>
                    <a:pt x="305" y="20"/>
                    <a:pt x="304" y="21"/>
                    <a:pt x="304" y="22"/>
                  </a:cubicBezTo>
                  <a:cubicBezTo>
                    <a:pt x="303" y="24"/>
                    <a:pt x="303" y="26"/>
                    <a:pt x="303" y="27"/>
                  </a:cubicBezTo>
                  <a:cubicBezTo>
                    <a:pt x="303" y="29"/>
                    <a:pt x="303" y="30"/>
                    <a:pt x="303" y="32"/>
                  </a:cubicBezTo>
                  <a:cubicBezTo>
                    <a:pt x="304" y="33"/>
                    <a:pt x="304" y="34"/>
                    <a:pt x="305" y="35"/>
                  </a:cubicBezTo>
                  <a:cubicBezTo>
                    <a:pt x="304" y="35"/>
                    <a:pt x="303" y="36"/>
                    <a:pt x="303" y="38"/>
                  </a:cubicBezTo>
                  <a:cubicBezTo>
                    <a:pt x="302" y="39"/>
                    <a:pt x="302" y="40"/>
                    <a:pt x="302" y="42"/>
                  </a:cubicBezTo>
                  <a:cubicBezTo>
                    <a:pt x="302" y="43"/>
                    <a:pt x="302" y="44"/>
                    <a:pt x="303" y="44"/>
                  </a:cubicBezTo>
                  <a:cubicBezTo>
                    <a:pt x="303" y="45"/>
                    <a:pt x="304" y="46"/>
                    <a:pt x="305" y="47"/>
                  </a:cubicBezTo>
                  <a:cubicBezTo>
                    <a:pt x="305" y="47"/>
                    <a:pt x="304" y="48"/>
                    <a:pt x="303" y="49"/>
                  </a:cubicBezTo>
                  <a:cubicBezTo>
                    <a:pt x="303" y="49"/>
                    <a:pt x="302" y="50"/>
                    <a:pt x="302" y="51"/>
                  </a:cubicBezTo>
                  <a:cubicBezTo>
                    <a:pt x="301" y="51"/>
                    <a:pt x="301" y="52"/>
                    <a:pt x="301" y="53"/>
                  </a:cubicBezTo>
                  <a:cubicBezTo>
                    <a:pt x="301" y="53"/>
                    <a:pt x="301" y="54"/>
                    <a:pt x="301" y="55"/>
                  </a:cubicBezTo>
                  <a:cubicBezTo>
                    <a:pt x="301" y="56"/>
                    <a:pt x="301" y="57"/>
                    <a:pt x="301" y="58"/>
                  </a:cubicBezTo>
                  <a:cubicBezTo>
                    <a:pt x="302" y="59"/>
                    <a:pt x="303" y="60"/>
                    <a:pt x="304" y="61"/>
                  </a:cubicBezTo>
                  <a:cubicBezTo>
                    <a:pt x="305" y="62"/>
                    <a:pt x="307" y="63"/>
                    <a:pt x="309" y="63"/>
                  </a:cubicBezTo>
                  <a:cubicBezTo>
                    <a:pt x="310" y="63"/>
                    <a:pt x="313" y="64"/>
                    <a:pt x="315" y="64"/>
                  </a:cubicBezTo>
                  <a:cubicBezTo>
                    <a:pt x="318" y="64"/>
                    <a:pt x="320" y="63"/>
                    <a:pt x="322" y="63"/>
                  </a:cubicBezTo>
                  <a:cubicBezTo>
                    <a:pt x="324" y="62"/>
                    <a:pt x="326" y="61"/>
                    <a:pt x="327" y="60"/>
                  </a:cubicBezTo>
                  <a:cubicBezTo>
                    <a:pt x="328" y="59"/>
                    <a:pt x="329" y="58"/>
                    <a:pt x="330" y="57"/>
                  </a:cubicBezTo>
                  <a:cubicBezTo>
                    <a:pt x="331" y="55"/>
                    <a:pt x="331" y="54"/>
                    <a:pt x="331" y="53"/>
                  </a:cubicBezTo>
                  <a:cubicBezTo>
                    <a:pt x="331" y="51"/>
                    <a:pt x="331" y="50"/>
                    <a:pt x="330" y="49"/>
                  </a:cubicBezTo>
                  <a:cubicBezTo>
                    <a:pt x="330" y="48"/>
                    <a:pt x="329" y="47"/>
                    <a:pt x="328" y="46"/>
                  </a:cubicBezTo>
                  <a:cubicBezTo>
                    <a:pt x="327" y="45"/>
                    <a:pt x="326" y="45"/>
                    <a:pt x="324" y="44"/>
                  </a:cubicBezTo>
                  <a:cubicBezTo>
                    <a:pt x="323" y="44"/>
                    <a:pt x="322" y="44"/>
                    <a:pt x="320" y="44"/>
                  </a:cubicBezTo>
                  <a:cubicBezTo>
                    <a:pt x="311" y="43"/>
                    <a:pt x="311" y="43"/>
                    <a:pt x="311" y="43"/>
                  </a:cubicBezTo>
                  <a:cubicBezTo>
                    <a:pt x="310" y="43"/>
                    <a:pt x="309" y="43"/>
                    <a:pt x="308" y="43"/>
                  </a:cubicBezTo>
                  <a:cubicBezTo>
                    <a:pt x="308" y="42"/>
                    <a:pt x="307" y="41"/>
                    <a:pt x="307" y="40"/>
                  </a:cubicBezTo>
                  <a:cubicBezTo>
                    <a:pt x="307" y="40"/>
                    <a:pt x="307" y="39"/>
                    <a:pt x="308" y="39"/>
                  </a:cubicBezTo>
                  <a:cubicBezTo>
                    <a:pt x="308" y="38"/>
                    <a:pt x="308" y="37"/>
                    <a:pt x="309" y="37"/>
                  </a:cubicBezTo>
                  <a:cubicBezTo>
                    <a:pt x="309" y="38"/>
                    <a:pt x="310" y="38"/>
                    <a:pt x="311" y="38"/>
                  </a:cubicBezTo>
                  <a:cubicBezTo>
                    <a:pt x="313" y="39"/>
                    <a:pt x="314" y="39"/>
                    <a:pt x="315" y="39"/>
                  </a:cubicBezTo>
                  <a:cubicBezTo>
                    <a:pt x="317" y="39"/>
                    <a:pt x="319" y="39"/>
                    <a:pt x="320" y="38"/>
                  </a:cubicBezTo>
                  <a:cubicBezTo>
                    <a:pt x="322" y="38"/>
                    <a:pt x="323" y="37"/>
                    <a:pt x="324" y="36"/>
                  </a:cubicBezTo>
                  <a:cubicBezTo>
                    <a:pt x="325" y="35"/>
                    <a:pt x="326" y="34"/>
                    <a:pt x="327" y="32"/>
                  </a:cubicBezTo>
                  <a:cubicBezTo>
                    <a:pt x="327" y="31"/>
                    <a:pt x="328" y="29"/>
                    <a:pt x="328" y="27"/>
                  </a:cubicBezTo>
                  <a:cubicBezTo>
                    <a:pt x="328" y="26"/>
                    <a:pt x="328" y="25"/>
                    <a:pt x="327" y="24"/>
                  </a:cubicBezTo>
                  <a:cubicBezTo>
                    <a:pt x="327" y="23"/>
                    <a:pt x="326" y="22"/>
                    <a:pt x="326" y="21"/>
                  </a:cubicBezTo>
                  <a:cubicBezTo>
                    <a:pt x="330" y="21"/>
                    <a:pt x="330" y="21"/>
                    <a:pt x="330" y="21"/>
                  </a:cubicBezTo>
                  <a:cubicBezTo>
                    <a:pt x="331" y="21"/>
                    <a:pt x="331" y="21"/>
                    <a:pt x="331" y="20"/>
                  </a:cubicBezTo>
                  <a:cubicBezTo>
                    <a:pt x="331" y="20"/>
                    <a:pt x="331" y="20"/>
                    <a:pt x="331" y="19"/>
                  </a:cubicBezTo>
                  <a:cubicBezTo>
                    <a:pt x="331" y="18"/>
                    <a:pt x="331" y="17"/>
                    <a:pt x="331" y="17"/>
                  </a:cubicBezTo>
                  <a:moveTo>
                    <a:pt x="289" y="4"/>
                  </a:moveTo>
                  <a:cubicBezTo>
                    <a:pt x="289" y="4"/>
                    <a:pt x="288" y="3"/>
                    <a:pt x="287" y="3"/>
                  </a:cubicBezTo>
                  <a:cubicBezTo>
                    <a:pt x="285" y="3"/>
                    <a:pt x="285" y="4"/>
                    <a:pt x="284" y="4"/>
                  </a:cubicBezTo>
                  <a:cubicBezTo>
                    <a:pt x="284" y="5"/>
                    <a:pt x="283" y="5"/>
                    <a:pt x="283" y="7"/>
                  </a:cubicBezTo>
                  <a:cubicBezTo>
                    <a:pt x="283" y="8"/>
                    <a:pt x="284" y="9"/>
                    <a:pt x="284" y="9"/>
                  </a:cubicBezTo>
                  <a:cubicBezTo>
                    <a:pt x="285" y="10"/>
                    <a:pt x="285" y="10"/>
                    <a:pt x="287" y="10"/>
                  </a:cubicBezTo>
                  <a:cubicBezTo>
                    <a:pt x="288" y="10"/>
                    <a:pt x="289" y="10"/>
                    <a:pt x="289" y="9"/>
                  </a:cubicBezTo>
                  <a:cubicBezTo>
                    <a:pt x="290" y="9"/>
                    <a:pt x="290" y="8"/>
                    <a:pt x="290" y="7"/>
                  </a:cubicBezTo>
                  <a:cubicBezTo>
                    <a:pt x="290" y="5"/>
                    <a:pt x="290" y="5"/>
                    <a:pt x="289" y="4"/>
                  </a:cubicBezTo>
                  <a:moveTo>
                    <a:pt x="277" y="4"/>
                  </a:moveTo>
                  <a:cubicBezTo>
                    <a:pt x="276" y="4"/>
                    <a:pt x="275" y="3"/>
                    <a:pt x="274" y="3"/>
                  </a:cubicBezTo>
                  <a:cubicBezTo>
                    <a:pt x="273" y="3"/>
                    <a:pt x="272" y="4"/>
                    <a:pt x="271" y="4"/>
                  </a:cubicBezTo>
                  <a:cubicBezTo>
                    <a:pt x="271" y="5"/>
                    <a:pt x="271" y="5"/>
                    <a:pt x="271" y="7"/>
                  </a:cubicBezTo>
                  <a:cubicBezTo>
                    <a:pt x="271" y="8"/>
                    <a:pt x="271" y="9"/>
                    <a:pt x="271" y="9"/>
                  </a:cubicBezTo>
                  <a:cubicBezTo>
                    <a:pt x="272" y="10"/>
                    <a:pt x="273" y="10"/>
                    <a:pt x="274" y="10"/>
                  </a:cubicBezTo>
                  <a:cubicBezTo>
                    <a:pt x="275" y="10"/>
                    <a:pt x="276" y="10"/>
                    <a:pt x="277" y="9"/>
                  </a:cubicBezTo>
                  <a:cubicBezTo>
                    <a:pt x="277" y="9"/>
                    <a:pt x="277" y="8"/>
                    <a:pt x="277" y="7"/>
                  </a:cubicBezTo>
                  <a:cubicBezTo>
                    <a:pt x="277" y="5"/>
                    <a:pt x="277" y="5"/>
                    <a:pt x="277" y="4"/>
                  </a:cubicBezTo>
                  <a:moveTo>
                    <a:pt x="287" y="42"/>
                  </a:moveTo>
                  <a:cubicBezTo>
                    <a:pt x="285" y="43"/>
                    <a:pt x="284" y="45"/>
                    <a:pt x="282" y="45"/>
                  </a:cubicBezTo>
                  <a:cubicBezTo>
                    <a:pt x="281" y="46"/>
                    <a:pt x="280" y="47"/>
                    <a:pt x="278" y="47"/>
                  </a:cubicBezTo>
                  <a:cubicBezTo>
                    <a:pt x="276" y="47"/>
                    <a:pt x="275" y="46"/>
                    <a:pt x="274" y="45"/>
                  </a:cubicBezTo>
                  <a:cubicBezTo>
                    <a:pt x="273" y="44"/>
                    <a:pt x="272" y="43"/>
                    <a:pt x="272" y="41"/>
                  </a:cubicBezTo>
                  <a:cubicBezTo>
                    <a:pt x="272" y="40"/>
                    <a:pt x="272" y="39"/>
                    <a:pt x="273" y="38"/>
                  </a:cubicBezTo>
                  <a:cubicBezTo>
                    <a:pt x="273" y="38"/>
                    <a:pt x="274" y="37"/>
                    <a:pt x="274" y="36"/>
                  </a:cubicBezTo>
                  <a:cubicBezTo>
                    <a:pt x="275" y="36"/>
                    <a:pt x="276" y="36"/>
                    <a:pt x="277" y="35"/>
                  </a:cubicBezTo>
                  <a:cubicBezTo>
                    <a:pt x="278" y="35"/>
                    <a:pt x="280" y="35"/>
                    <a:pt x="282" y="35"/>
                  </a:cubicBezTo>
                  <a:cubicBezTo>
                    <a:pt x="287" y="35"/>
                    <a:pt x="287" y="35"/>
                    <a:pt x="287" y="35"/>
                  </a:cubicBezTo>
                  <a:lnTo>
                    <a:pt x="287" y="42"/>
                  </a:lnTo>
                  <a:close/>
                  <a:moveTo>
                    <a:pt x="293" y="28"/>
                  </a:moveTo>
                  <a:cubicBezTo>
                    <a:pt x="293" y="26"/>
                    <a:pt x="292" y="24"/>
                    <a:pt x="292" y="22"/>
                  </a:cubicBezTo>
                  <a:cubicBezTo>
                    <a:pt x="291" y="21"/>
                    <a:pt x="291" y="20"/>
                    <a:pt x="290" y="19"/>
                  </a:cubicBezTo>
                  <a:cubicBezTo>
                    <a:pt x="289" y="18"/>
                    <a:pt x="287" y="17"/>
                    <a:pt x="286" y="16"/>
                  </a:cubicBezTo>
                  <a:cubicBezTo>
                    <a:pt x="284" y="16"/>
                    <a:pt x="282" y="16"/>
                    <a:pt x="280" y="16"/>
                  </a:cubicBezTo>
                  <a:cubicBezTo>
                    <a:pt x="278" y="16"/>
                    <a:pt x="277" y="16"/>
                    <a:pt x="276" y="16"/>
                  </a:cubicBezTo>
                  <a:cubicBezTo>
                    <a:pt x="275" y="16"/>
                    <a:pt x="274" y="16"/>
                    <a:pt x="273" y="17"/>
                  </a:cubicBezTo>
                  <a:cubicBezTo>
                    <a:pt x="272" y="17"/>
                    <a:pt x="271" y="18"/>
                    <a:pt x="270" y="18"/>
                  </a:cubicBezTo>
                  <a:cubicBezTo>
                    <a:pt x="269" y="18"/>
                    <a:pt x="269" y="19"/>
                    <a:pt x="268" y="19"/>
                  </a:cubicBezTo>
                  <a:cubicBezTo>
                    <a:pt x="268" y="19"/>
                    <a:pt x="268" y="20"/>
                    <a:pt x="268" y="20"/>
                  </a:cubicBezTo>
                  <a:cubicBezTo>
                    <a:pt x="268" y="20"/>
                    <a:pt x="267" y="21"/>
                    <a:pt x="267" y="21"/>
                  </a:cubicBezTo>
                  <a:cubicBezTo>
                    <a:pt x="267" y="22"/>
                    <a:pt x="268" y="22"/>
                    <a:pt x="268" y="22"/>
                  </a:cubicBezTo>
                  <a:cubicBezTo>
                    <a:pt x="268" y="23"/>
                    <a:pt x="268" y="23"/>
                    <a:pt x="268" y="23"/>
                  </a:cubicBezTo>
                  <a:cubicBezTo>
                    <a:pt x="268" y="23"/>
                    <a:pt x="268" y="24"/>
                    <a:pt x="268" y="24"/>
                  </a:cubicBezTo>
                  <a:cubicBezTo>
                    <a:pt x="268" y="24"/>
                    <a:pt x="268" y="24"/>
                    <a:pt x="269" y="24"/>
                  </a:cubicBezTo>
                  <a:cubicBezTo>
                    <a:pt x="269" y="24"/>
                    <a:pt x="269" y="24"/>
                    <a:pt x="270" y="23"/>
                  </a:cubicBezTo>
                  <a:cubicBezTo>
                    <a:pt x="271" y="23"/>
                    <a:pt x="271" y="22"/>
                    <a:pt x="272" y="22"/>
                  </a:cubicBezTo>
                  <a:cubicBezTo>
                    <a:pt x="273" y="22"/>
                    <a:pt x="274" y="21"/>
                    <a:pt x="275" y="21"/>
                  </a:cubicBezTo>
                  <a:cubicBezTo>
                    <a:pt x="276" y="21"/>
                    <a:pt x="278" y="20"/>
                    <a:pt x="279" y="20"/>
                  </a:cubicBezTo>
                  <a:cubicBezTo>
                    <a:pt x="281" y="20"/>
                    <a:pt x="282" y="21"/>
                    <a:pt x="283" y="21"/>
                  </a:cubicBezTo>
                  <a:cubicBezTo>
                    <a:pt x="284" y="21"/>
                    <a:pt x="284" y="22"/>
                    <a:pt x="285" y="22"/>
                  </a:cubicBezTo>
                  <a:cubicBezTo>
                    <a:pt x="286" y="23"/>
                    <a:pt x="286" y="24"/>
                    <a:pt x="286" y="25"/>
                  </a:cubicBezTo>
                  <a:cubicBezTo>
                    <a:pt x="286" y="26"/>
                    <a:pt x="287" y="27"/>
                    <a:pt x="287" y="28"/>
                  </a:cubicBezTo>
                  <a:cubicBezTo>
                    <a:pt x="287" y="31"/>
                    <a:pt x="287" y="31"/>
                    <a:pt x="287" y="31"/>
                  </a:cubicBezTo>
                  <a:cubicBezTo>
                    <a:pt x="282" y="31"/>
                    <a:pt x="282" y="31"/>
                    <a:pt x="282" y="31"/>
                  </a:cubicBezTo>
                  <a:cubicBezTo>
                    <a:pt x="280" y="31"/>
                    <a:pt x="277" y="31"/>
                    <a:pt x="275" y="31"/>
                  </a:cubicBezTo>
                  <a:cubicBezTo>
                    <a:pt x="273" y="32"/>
                    <a:pt x="272" y="32"/>
                    <a:pt x="270" y="33"/>
                  </a:cubicBezTo>
                  <a:cubicBezTo>
                    <a:pt x="269" y="34"/>
                    <a:pt x="268" y="35"/>
                    <a:pt x="267" y="37"/>
                  </a:cubicBezTo>
                  <a:cubicBezTo>
                    <a:pt x="266" y="38"/>
                    <a:pt x="266" y="39"/>
                    <a:pt x="266" y="41"/>
                  </a:cubicBezTo>
                  <a:cubicBezTo>
                    <a:pt x="266" y="43"/>
                    <a:pt x="266" y="44"/>
                    <a:pt x="267" y="46"/>
                  </a:cubicBezTo>
                  <a:cubicBezTo>
                    <a:pt x="267" y="47"/>
                    <a:pt x="268" y="48"/>
                    <a:pt x="269" y="49"/>
                  </a:cubicBezTo>
                  <a:cubicBezTo>
                    <a:pt x="270" y="49"/>
                    <a:pt x="271" y="50"/>
                    <a:pt x="273" y="51"/>
                  </a:cubicBezTo>
                  <a:cubicBezTo>
                    <a:pt x="274" y="51"/>
                    <a:pt x="275" y="51"/>
                    <a:pt x="277" y="51"/>
                  </a:cubicBezTo>
                  <a:cubicBezTo>
                    <a:pt x="279" y="51"/>
                    <a:pt x="281" y="51"/>
                    <a:pt x="283" y="50"/>
                  </a:cubicBezTo>
                  <a:cubicBezTo>
                    <a:pt x="284" y="49"/>
                    <a:pt x="286" y="48"/>
                    <a:pt x="287" y="46"/>
                  </a:cubicBezTo>
                  <a:cubicBezTo>
                    <a:pt x="287" y="50"/>
                    <a:pt x="287" y="50"/>
                    <a:pt x="287" y="50"/>
                  </a:cubicBezTo>
                  <a:cubicBezTo>
                    <a:pt x="287" y="50"/>
                    <a:pt x="287" y="50"/>
                    <a:pt x="288" y="50"/>
                  </a:cubicBezTo>
                  <a:cubicBezTo>
                    <a:pt x="288" y="50"/>
                    <a:pt x="288" y="51"/>
                    <a:pt x="288" y="51"/>
                  </a:cubicBezTo>
                  <a:cubicBezTo>
                    <a:pt x="289" y="51"/>
                    <a:pt x="289" y="51"/>
                    <a:pt x="290" y="51"/>
                  </a:cubicBezTo>
                  <a:cubicBezTo>
                    <a:pt x="291" y="51"/>
                    <a:pt x="291" y="51"/>
                    <a:pt x="291" y="51"/>
                  </a:cubicBezTo>
                  <a:cubicBezTo>
                    <a:pt x="292" y="51"/>
                    <a:pt x="292" y="50"/>
                    <a:pt x="292" y="50"/>
                  </a:cubicBezTo>
                  <a:cubicBezTo>
                    <a:pt x="292" y="50"/>
                    <a:pt x="293" y="50"/>
                    <a:pt x="293" y="50"/>
                  </a:cubicBezTo>
                  <a:lnTo>
                    <a:pt x="293" y="28"/>
                  </a:lnTo>
                  <a:close/>
                  <a:moveTo>
                    <a:pt x="260" y="18"/>
                  </a:moveTo>
                  <a:cubicBezTo>
                    <a:pt x="260" y="18"/>
                    <a:pt x="260" y="17"/>
                    <a:pt x="260" y="17"/>
                  </a:cubicBezTo>
                  <a:cubicBezTo>
                    <a:pt x="260" y="17"/>
                    <a:pt x="260" y="17"/>
                    <a:pt x="260" y="17"/>
                  </a:cubicBezTo>
                  <a:cubicBezTo>
                    <a:pt x="260" y="17"/>
                    <a:pt x="260" y="17"/>
                    <a:pt x="260" y="17"/>
                  </a:cubicBezTo>
                  <a:cubicBezTo>
                    <a:pt x="260" y="16"/>
                    <a:pt x="259" y="16"/>
                    <a:pt x="259" y="16"/>
                  </a:cubicBezTo>
                  <a:cubicBezTo>
                    <a:pt x="259" y="16"/>
                    <a:pt x="258" y="16"/>
                    <a:pt x="258" y="16"/>
                  </a:cubicBezTo>
                  <a:cubicBezTo>
                    <a:pt x="257" y="16"/>
                    <a:pt x="257" y="16"/>
                    <a:pt x="257" y="16"/>
                  </a:cubicBezTo>
                  <a:cubicBezTo>
                    <a:pt x="256" y="16"/>
                    <a:pt x="256" y="16"/>
                    <a:pt x="256" y="16"/>
                  </a:cubicBezTo>
                  <a:cubicBezTo>
                    <a:pt x="255" y="16"/>
                    <a:pt x="254" y="16"/>
                    <a:pt x="253" y="16"/>
                  </a:cubicBezTo>
                  <a:cubicBezTo>
                    <a:pt x="253" y="16"/>
                    <a:pt x="252" y="16"/>
                    <a:pt x="251" y="17"/>
                  </a:cubicBezTo>
                  <a:cubicBezTo>
                    <a:pt x="251" y="17"/>
                    <a:pt x="250" y="18"/>
                    <a:pt x="249" y="19"/>
                  </a:cubicBezTo>
                  <a:cubicBezTo>
                    <a:pt x="248" y="20"/>
                    <a:pt x="248" y="21"/>
                    <a:pt x="247" y="22"/>
                  </a:cubicBezTo>
                  <a:cubicBezTo>
                    <a:pt x="247" y="17"/>
                    <a:pt x="247" y="17"/>
                    <a:pt x="247" y="17"/>
                  </a:cubicBezTo>
                  <a:cubicBezTo>
                    <a:pt x="247" y="17"/>
                    <a:pt x="247" y="17"/>
                    <a:pt x="247" y="17"/>
                  </a:cubicBezTo>
                  <a:cubicBezTo>
                    <a:pt x="246" y="17"/>
                    <a:pt x="246" y="16"/>
                    <a:pt x="246" y="16"/>
                  </a:cubicBezTo>
                  <a:cubicBezTo>
                    <a:pt x="246" y="16"/>
                    <a:pt x="246" y="16"/>
                    <a:pt x="245" y="16"/>
                  </a:cubicBezTo>
                  <a:cubicBezTo>
                    <a:pt x="245" y="16"/>
                    <a:pt x="245" y="16"/>
                    <a:pt x="244" y="16"/>
                  </a:cubicBezTo>
                  <a:cubicBezTo>
                    <a:pt x="243" y="16"/>
                    <a:pt x="243" y="16"/>
                    <a:pt x="243" y="16"/>
                  </a:cubicBezTo>
                  <a:cubicBezTo>
                    <a:pt x="242" y="16"/>
                    <a:pt x="242" y="16"/>
                    <a:pt x="242" y="16"/>
                  </a:cubicBezTo>
                  <a:cubicBezTo>
                    <a:pt x="242" y="16"/>
                    <a:pt x="241" y="17"/>
                    <a:pt x="241" y="17"/>
                  </a:cubicBezTo>
                  <a:cubicBezTo>
                    <a:pt x="241" y="17"/>
                    <a:pt x="241" y="17"/>
                    <a:pt x="241" y="17"/>
                  </a:cubicBezTo>
                  <a:cubicBezTo>
                    <a:pt x="241" y="50"/>
                    <a:pt x="241" y="50"/>
                    <a:pt x="241" y="50"/>
                  </a:cubicBezTo>
                  <a:cubicBezTo>
                    <a:pt x="241" y="50"/>
                    <a:pt x="241" y="50"/>
                    <a:pt x="241" y="50"/>
                  </a:cubicBezTo>
                  <a:cubicBezTo>
                    <a:pt x="241" y="50"/>
                    <a:pt x="242" y="50"/>
                    <a:pt x="242" y="50"/>
                  </a:cubicBezTo>
                  <a:cubicBezTo>
                    <a:pt x="242" y="51"/>
                    <a:pt x="242" y="51"/>
                    <a:pt x="243" y="51"/>
                  </a:cubicBezTo>
                  <a:cubicBezTo>
                    <a:pt x="243" y="51"/>
                    <a:pt x="244" y="51"/>
                    <a:pt x="244" y="51"/>
                  </a:cubicBezTo>
                  <a:cubicBezTo>
                    <a:pt x="245" y="51"/>
                    <a:pt x="245" y="51"/>
                    <a:pt x="246" y="51"/>
                  </a:cubicBezTo>
                  <a:cubicBezTo>
                    <a:pt x="246" y="51"/>
                    <a:pt x="246" y="51"/>
                    <a:pt x="247" y="50"/>
                  </a:cubicBezTo>
                  <a:cubicBezTo>
                    <a:pt x="247" y="50"/>
                    <a:pt x="247" y="50"/>
                    <a:pt x="247" y="50"/>
                  </a:cubicBezTo>
                  <a:cubicBezTo>
                    <a:pt x="247" y="50"/>
                    <a:pt x="247" y="50"/>
                    <a:pt x="247" y="50"/>
                  </a:cubicBezTo>
                  <a:cubicBezTo>
                    <a:pt x="247" y="28"/>
                    <a:pt x="247" y="28"/>
                    <a:pt x="247" y="28"/>
                  </a:cubicBezTo>
                  <a:cubicBezTo>
                    <a:pt x="248" y="27"/>
                    <a:pt x="249" y="26"/>
                    <a:pt x="250" y="25"/>
                  </a:cubicBezTo>
                  <a:cubicBezTo>
                    <a:pt x="250" y="24"/>
                    <a:pt x="251" y="23"/>
                    <a:pt x="252" y="23"/>
                  </a:cubicBezTo>
                  <a:cubicBezTo>
                    <a:pt x="252" y="22"/>
                    <a:pt x="253" y="22"/>
                    <a:pt x="253" y="22"/>
                  </a:cubicBezTo>
                  <a:cubicBezTo>
                    <a:pt x="254" y="21"/>
                    <a:pt x="255" y="21"/>
                    <a:pt x="255" y="21"/>
                  </a:cubicBezTo>
                  <a:cubicBezTo>
                    <a:pt x="256" y="21"/>
                    <a:pt x="256" y="21"/>
                    <a:pt x="257" y="21"/>
                  </a:cubicBezTo>
                  <a:cubicBezTo>
                    <a:pt x="257" y="21"/>
                    <a:pt x="257" y="22"/>
                    <a:pt x="258" y="22"/>
                  </a:cubicBezTo>
                  <a:cubicBezTo>
                    <a:pt x="258" y="22"/>
                    <a:pt x="258" y="22"/>
                    <a:pt x="259" y="22"/>
                  </a:cubicBezTo>
                  <a:cubicBezTo>
                    <a:pt x="259" y="22"/>
                    <a:pt x="259" y="22"/>
                    <a:pt x="259" y="22"/>
                  </a:cubicBezTo>
                  <a:cubicBezTo>
                    <a:pt x="260" y="22"/>
                    <a:pt x="260" y="22"/>
                    <a:pt x="260" y="22"/>
                  </a:cubicBezTo>
                  <a:cubicBezTo>
                    <a:pt x="260" y="22"/>
                    <a:pt x="260" y="22"/>
                    <a:pt x="260" y="21"/>
                  </a:cubicBezTo>
                  <a:cubicBezTo>
                    <a:pt x="260" y="21"/>
                    <a:pt x="260" y="21"/>
                    <a:pt x="260" y="21"/>
                  </a:cubicBezTo>
                  <a:cubicBezTo>
                    <a:pt x="260" y="20"/>
                    <a:pt x="260" y="20"/>
                    <a:pt x="260" y="19"/>
                  </a:cubicBezTo>
                  <a:cubicBezTo>
                    <a:pt x="260" y="19"/>
                    <a:pt x="260" y="18"/>
                    <a:pt x="260" y="18"/>
                  </a:cubicBezTo>
                  <a:moveTo>
                    <a:pt x="233" y="46"/>
                  </a:moveTo>
                  <a:cubicBezTo>
                    <a:pt x="233" y="46"/>
                    <a:pt x="233" y="46"/>
                    <a:pt x="233" y="45"/>
                  </a:cubicBezTo>
                  <a:cubicBezTo>
                    <a:pt x="233" y="45"/>
                    <a:pt x="233" y="45"/>
                    <a:pt x="232" y="45"/>
                  </a:cubicBezTo>
                  <a:cubicBezTo>
                    <a:pt x="232" y="45"/>
                    <a:pt x="232" y="45"/>
                    <a:pt x="232" y="45"/>
                  </a:cubicBezTo>
                  <a:cubicBezTo>
                    <a:pt x="232" y="45"/>
                    <a:pt x="232" y="45"/>
                    <a:pt x="231" y="45"/>
                  </a:cubicBezTo>
                  <a:cubicBezTo>
                    <a:pt x="231" y="45"/>
                    <a:pt x="231" y="45"/>
                    <a:pt x="231" y="46"/>
                  </a:cubicBezTo>
                  <a:cubicBezTo>
                    <a:pt x="230" y="46"/>
                    <a:pt x="230" y="46"/>
                    <a:pt x="229" y="46"/>
                  </a:cubicBezTo>
                  <a:cubicBezTo>
                    <a:pt x="229" y="46"/>
                    <a:pt x="228" y="46"/>
                    <a:pt x="228" y="46"/>
                  </a:cubicBezTo>
                  <a:cubicBezTo>
                    <a:pt x="226" y="46"/>
                    <a:pt x="225" y="45"/>
                    <a:pt x="224" y="44"/>
                  </a:cubicBezTo>
                  <a:cubicBezTo>
                    <a:pt x="224" y="43"/>
                    <a:pt x="223" y="42"/>
                    <a:pt x="223" y="39"/>
                  </a:cubicBezTo>
                  <a:cubicBezTo>
                    <a:pt x="223" y="21"/>
                    <a:pt x="223" y="21"/>
                    <a:pt x="223" y="21"/>
                  </a:cubicBezTo>
                  <a:cubicBezTo>
                    <a:pt x="232" y="21"/>
                    <a:pt x="232" y="21"/>
                    <a:pt x="232" y="21"/>
                  </a:cubicBezTo>
                  <a:cubicBezTo>
                    <a:pt x="232" y="21"/>
                    <a:pt x="232" y="21"/>
                    <a:pt x="233" y="21"/>
                  </a:cubicBezTo>
                  <a:cubicBezTo>
                    <a:pt x="233" y="20"/>
                    <a:pt x="233" y="20"/>
                    <a:pt x="233" y="19"/>
                  </a:cubicBezTo>
                  <a:cubicBezTo>
                    <a:pt x="233" y="18"/>
                    <a:pt x="233" y="18"/>
                    <a:pt x="233" y="18"/>
                  </a:cubicBezTo>
                  <a:cubicBezTo>
                    <a:pt x="233" y="17"/>
                    <a:pt x="233" y="17"/>
                    <a:pt x="233" y="17"/>
                  </a:cubicBezTo>
                  <a:cubicBezTo>
                    <a:pt x="232" y="17"/>
                    <a:pt x="232" y="16"/>
                    <a:pt x="232" y="16"/>
                  </a:cubicBezTo>
                  <a:cubicBezTo>
                    <a:pt x="232" y="16"/>
                    <a:pt x="232" y="16"/>
                    <a:pt x="232" y="16"/>
                  </a:cubicBezTo>
                  <a:cubicBezTo>
                    <a:pt x="223" y="16"/>
                    <a:pt x="223" y="16"/>
                    <a:pt x="223" y="16"/>
                  </a:cubicBezTo>
                  <a:cubicBezTo>
                    <a:pt x="223" y="7"/>
                    <a:pt x="223" y="7"/>
                    <a:pt x="223" y="7"/>
                  </a:cubicBezTo>
                  <a:cubicBezTo>
                    <a:pt x="223" y="7"/>
                    <a:pt x="223" y="7"/>
                    <a:pt x="223" y="6"/>
                  </a:cubicBezTo>
                  <a:cubicBezTo>
                    <a:pt x="223" y="6"/>
                    <a:pt x="223" y="6"/>
                    <a:pt x="223" y="6"/>
                  </a:cubicBezTo>
                  <a:cubicBezTo>
                    <a:pt x="223" y="6"/>
                    <a:pt x="222" y="6"/>
                    <a:pt x="222" y="6"/>
                  </a:cubicBezTo>
                  <a:cubicBezTo>
                    <a:pt x="221" y="6"/>
                    <a:pt x="221" y="6"/>
                    <a:pt x="220" y="6"/>
                  </a:cubicBezTo>
                  <a:cubicBezTo>
                    <a:pt x="220" y="6"/>
                    <a:pt x="219" y="6"/>
                    <a:pt x="219" y="6"/>
                  </a:cubicBezTo>
                  <a:cubicBezTo>
                    <a:pt x="219" y="6"/>
                    <a:pt x="218" y="6"/>
                    <a:pt x="218" y="6"/>
                  </a:cubicBezTo>
                  <a:cubicBezTo>
                    <a:pt x="218" y="6"/>
                    <a:pt x="218" y="6"/>
                    <a:pt x="218" y="6"/>
                  </a:cubicBezTo>
                  <a:cubicBezTo>
                    <a:pt x="217" y="7"/>
                    <a:pt x="217" y="7"/>
                    <a:pt x="217" y="7"/>
                  </a:cubicBezTo>
                  <a:cubicBezTo>
                    <a:pt x="217" y="16"/>
                    <a:pt x="217" y="16"/>
                    <a:pt x="217" y="16"/>
                  </a:cubicBezTo>
                  <a:cubicBezTo>
                    <a:pt x="201" y="16"/>
                    <a:pt x="201" y="16"/>
                    <a:pt x="201" y="16"/>
                  </a:cubicBezTo>
                  <a:cubicBezTo>
                    <a:pt x="201" y="9"/>
                    <a:pt x="201" y="9"/>
                    <a:pt x="201" y="9"/>
                  </a:cubicBezTo>
                  <a:cubicBezTo>
                    <a:pt x="201" y="8"/>
                    <a:pt x="201" y="8"/>
                    <a:pt x="201" y="8"/>
                  </a:cubicBezTo>
                  <a:cubicBezTo>
                    <a:pt x="201" y="8"/>
                    <a:pt x="201" y="8"/>
                    <a:pt x="201" y="8"/>
                  </a:cubicBezTo>
                  <a:cubicBezTo>
                    <a:pt x="201" y="8"/>
                    <a:pt x="200" y="8"/>
                    <a:pt x="200" y="7"/>
                  </a:cubicBezTo>
                  <a:cubicBezTo>
                    <a:pt x="199" y="7"/>
                    <a:pt x="199" y="7"/>
                    <a:pt x="198" y="7"/>
                  </a:cubicBezTo>
                  <a:cubicBezTo>
                    <a:pt x="198" y="7"/>
                    <a:pt x="197" y="7"/>
                    <a:pt x="197" y="7"/>
                  </a:cubicBezTo>
                  <a:cubicBezTo>
                    <a:pt x="197" y="8"/>
                    <a:pt x="196" y="8"/>
                    <a:pt x="196" y="8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195" y="8"/>
                    <a:pt x="195" y="8"/>
                    <a:pt x="195" y="9"/>
                  </a:cubicBezTo>
                  <a:cubicBezTo>
                    <a:pt x="195" y="16"/>
                    <a:pt x="195" y="16"/>
                    <a:pt x="195" y="16"/>
                  </a:cubicBezTo>
                  <a:cubicBezTo>
                    <a:pt x="191" y="16"/>
                    <a:pt x="191" y="16"/>
                    <a:pt x="191" y="16"/>
                  </a:cubicBezTo>
                  <a:cubicBezTo>
                    <a:pt x="191" y="16"/>
                    <a:pt x="191" y="16"/>
                    <a:pt x="190" y="16"/>
                  </a:cubicBezTo>
                  <a:cubicBezTo>
                    <a:pt x="190" y="16"/>
                    <a:pt x="190" y="17"/>
                    <a:pt x="190" y="17"/>
                  </a:cubicBezTo>
                  <a:cubicBezTo>
                    <a:pt x="190" y="17"/>
                    <a:pt x="190" y="17"/>
                    <a:pt x="190" y="18"/>
                  </a:cubicBezTo>
                  <a:cubicBezTo>
                    <a:pt x="190" y="18"/>
                    <a:pt x="190" y="18"/>
                    <a:pt x="190" y="19"/>
                  </a:cubicBezTo>
                  <a:cubicBezTo>
                    <a:pt x="190" y="20"/>
                    <a:pt x="190" y="20"/>
                    <a:pt x="190" y="21"/>
                  </a:cubicBezTo>
                  <a:cubicBezTo>
                    <a:pt x="190" y="21"/>
                    <a:pt x="190" y="21"/>
                    <a:pt x="191" y="21"/>
                  </a:cubicBezTo>
                  <a:cubicBezTo>
                    <a:pt x="195" y="21"/>
                    <a:pt x="195" y="21"/>
                    <a:pt x="195" y="21"/>
                  </a:cubicBezTo>
                  <a:cubicBezTo>
                    <a:pt x="195" y="40"/>
                    <a:pt x="195" y="40"/>
                    <a:pt x="195" y="40"/>
                  </a:cubicBezTo>
                  <a:cubicBezTo>
                    <a:pt x="195" y="42"/>
                    <a:pt x="196" y="44"/>
                    <a:pt x="196" y="45"/>
                  </a:cubicBezTo>
                  <a:cubicBezTo>
                    <a:pt x="196" y="46"/>
                    <a:pt x="197" y="48"/>
                    <a:pt x="198" y="48"/>
                  </a:cubicBezTo>
                  <a:cubicBezTo>
                    <a:pt x="198" y="49"/>
                    <a:pt x="199" y="50"/>
                    <a:pt x="201" y="50"/>
                  </a:cubicBezTo>
                  <a:cubicBezTo>
                    <a:pt x="202" y="51"/>
                    <a:pt x="203" y="51"/>
                    <a:pt x="205" y="51"/>
                  </a:cubicBezTo>
                  <a:cubicBezTo>
                    <a:pt x="205" y="51"/>
                    <a:pt x="206" y="51"/>
                    <a:pt x="207" y="51"/>
                  </a:cubicBezTo>
                  <a:cubicBezTo>
                    <a:pt x="207" y="51"/>
                    <a:pt x="208" y="51"/>
                    <a:pt x="208" y="51"/>
                  </a:cubicBezTo>
                  <a:cubicBezTo>
                    <a:pt x="209" y="51"/>
                    <a:pt x="209" y="51"/>
                    <a:pt x="209" y="50"/>
                  </a:cubicBezTo>
                  <a:cubicBezTo>
                    <a:pt x="210" y="50"/>
                    <a:pt x="210" y="50"/>
                    <a:pt x="210" y="50"/>
                  </a:cubicBezTo>
                  <a:cubicBezTo>
                    <a:pt x="210" y="50"/>
                    <a:pt x="210" y="50"/>
                    <a:pt x="211" y="49"/>
                  </a:cubicBezTo>
                  <a:cubicBezTo>
                    <a:pt x="211" y="49"/>
                    <a:pt x="211" y="49"/>
                    <a:pt x="211" y="49"/>
                  </a:cubicBezTo>
                  <a:cubicBezTo>
                    <a:pt x="211" y="49"/>
                    <a:pt x="211" y="48"/>
                    <a:pt x="211" y="48"/>
                  </a:cubicBezTo>
                  <a:cubicBezTo>
                    <a:pt x="211" y="48"/>
                    <a:pt x="211" y="48"/>
                    <a:pt x="211" y="47"/>
                  </a:cubicBezTo>
                  <a:cubicBezTo>
                    <a:pt x="211" y="47"/>
                    <a:pt x="211" y="46"/>
                    <a:pt x="211" y="46"/>
                  </a:cubicBezTo>
                  <a:cubicBezTo>
                    <a:pt x="211" y="46"/>
                    <a:pt x="211" y="46"/>
                    <a:pt x="211" y="45"/>
                  </a:cubicBezTo>
                  <a:cubicBezTo>
                    <a:pt x="211" y="45"/>
                    <a:pt x="210" y="45"/>
                    <a:pt x="210" y="45"/>
                  </a:cubicBezTo>
                  <a:cubicBezTo>
                    <a:pt x="210" y="45"/>
                    <a:pt x="210" y="45"/>
                    <a:pt x="210" y="45"/>
                  </a:cubicBezTo>
                  <a:cubicBezTo>
                    <a:pt x="210" y="45"/>
                    <a:pt x="210" y="45"/>
                    <a:pt x="209" y="45"/>
                  </a:cubicBezTo>
                  <a:cubicBezTo>
                    <a:pt x="209" y="45"/>
                    <a:pt x="209" y="45"/>
                    <a:pt x="209" y="46"/>
                  </a:cubicBezTo>
                  <a:cubicBezTo>
                    <a:pt x="208" y="46"/>
                    <a:pt x="208" y="46"/>
                    <a:pt x="207" y="46"/>
                  </a:cubicBezTo>
                  <a:cubicBezTo>
                    <a:pt x="207" y="46"/>
                    <a:pt x="206" y="46"/>
                    <a:pt x="206" y="46"/>
                  </a:cubicBezTo>
                  <a:cubicBezTo>
                    <a:pt x="204" y="46"/>
                    <a:pt x="203" y="45"/>
                    <a:pt x="202" y="44"/>
                  </a:cubicBezTo>
                  <a:cubicBezTo>
                    <a:pt x="202" y="43"/>
                    <a:pt x="201" y="42"/>
                    <a:pt x="201" y="39"/>
                  </a:cubicBezTo>
                  <a:cubicBezTo>
                    <a:pt x="201" y="21"/>
                    <a:pt x="201" y="21"/>
                    <a:pt x="201" y="21"/>
                  </a:cubicBezTo>
                  <a:cubicBezTo>
                    <a:pt x="217" y="21"/>
                    <a:pt x="217" y="21"/>
                    <a:pt x="217" y="21"/>
                  </a:cubicBezTo>
                  <a:cubicBezTo>
                    <a:pt x="217" y="40"/>
                    <a:pt x="217" y="40"/>
                    <a:pt x="217" y="40"/>
                  </a:cubicBezTo>
                  <a:cubicBezTo>
                    <a:pt x="217" y="42"/>
                    <a:pt x="218" y="44"/>
                    <a:pt x="218" y="45"/>
                  </a:cubicBezTo>
                  <a:cubicBezTo>
                    <a:pt x="218" y="46"/>
                    <a:pt x="219" y="48"/>
                    <a:pt x="220" y="48"/>
                  </a:cubicBezTo>
                  <a:cubicBezTo>
                    <a:pt x="220" y="49"/>
                    <a:pt x="221" y="50"/>
                    <a:pt x="223" y="50"/>
                  </a:cubicBezTo>
                  <a:cubicBezTo>
                    <a:pt x="224" y="51"/>
                    <a:pt x="225" y="51"/>
                    <a:pt x="227" y="51"/>
                  </a:cubicBezTo>
                  <a:cubicBezTo>
                    <a:pt x="227" y="51"/>
                    <a:pt x="228" y="51"/>
                    <a:pt x="229" y="51"/>
                  </a:cubicBezTo>
                  <a:cubicBezTo>
                    <a:pt x="229" y="51"/>
                    <a:pt x="230" y="51"/>
                    <a:pt x="230" y="51"/>
                  </a:cubicBezTo>
                  <a:cubicBezTo>
                    <a:pt x="231" y="51"/>
                    <a:pt x="231" y="50"/>
                    <a:pt x="231" y="50"/>
                  </a:cubicBezTo>
                  <a:cubicBezTo>
                    <a:pt x="232" y="50"/>
                    <a:pt x="232" y="50"/>
                    <a:pt x="232" y="50"/>
                  </a:cubicBezTo>
                  <a:cubicBezTo>
                    <a:pt x="232" y="50"/>
                    <a:pt x="233" y="49"/>
                    <a:pt x="233" y="49"/>
                  </a:cubicBezTo>
                  <a:cubicBezTo>
                    <a:pt x="233" y="48"/>
                    <a:pt x="233" y="48"/>
                    <a:pt x="233" y="47"/>
                  </a:cubicBezTo>
                  <a:cubicBezTo>
                    <a:pt x="233" y="47"/>
                    <a:pt x="233" y="46"/>
                    <a:pt x="233" y="46"/>
                  </a:cubicBezTo>
                  <a:moveTo>
                    <a:pt x="185" y="49"/>
                  </a:moveTo>
                  <a:cubicBezTo>
                    <a:pt x="184" y="49"/>
                    <a:pt x="184" y="48"/>
                    <a:pt x="184" y="48"/>
                  </a:cubicBezTo>
                  <a:cubicBezTo>
                    <a:pt x="171" y="31"/>
                    <a:pt x="171" y="31"/>
                    <a:pt x="171" y="31"/>
                  </a:cubicBezTo>
                  <a:cubicBezTo>
                    <a:pt x="182" y="19"/>
                    <a:pt x="182" y="19"/>
                    <a:pt x="182" y="19"/>
                  </a:cubicBezTo>
                  <a:cubicBezTo>
                    <a:pt x="183" y="19"/>
                    <a:pt x="183" y="18"/>
                    <a:pt x="183" y="18"/>
                  </a:cubicBezTo>
                  <a:cubicBezTo>
                    <a:pt x="183" y="18"/>
                    <a:pt x="183" y="17"/>
                    <a:pt x="183" y="17"/>
                  </a:cubicBezTo>
                  <a:cubicBezTo>
                    <a:pt x="183" y="17"/>
                    <a:pt x="183" y="17"/>
                    <a:pt x="183" y="17"/>
                  </a:cubicBezTo>
                  <a:cubicBezTo>
                    <a:pt x="183" y="17"/>
                    <a:pt x="183" y="16"/>
                    <a:pt x="183" y="16"/>
                  </a:cubicBezTo>
                  <a:cubicBezTo>
                    <a:pt x="182" y="16"/>
                    <a:pt x="182" y="16"/>
                    <a:pt x="182" y="16"/>
                  </a:cubicBezTo>
                  <a:cubicBezTo>
                    <a:pt x="181" y="16"/>
                    <a:pt x="181" y="16"/>
                    <a:pt x="180" y="16"/>
                  </a:cubicBezTo>
                  <a:cubicBezTo>
                    <a:pt x="180" y="16"/>
                    <a:pt x="179" y="16"/>
                    <a:pt x="179" y="16"/>
                  </a:cubicBezTo>
                  <a:cubicBezTo>
                    <a:pt x="178" y="16"/>
                    <a:pt x="178" y="16"/>
                    <a:pt x="178" y="16"/>
                  </a:cubicBezTo>
                  <a:cubicBezTo>
                    <a:pt x="177" y="16"/>
                    <a:pt x="177" y="17"/>
                    <a:pt x="177" y="17"/>
                  </a:cubicBezTo>
                  <a:cubicBezTo>
                    <a:pt x="177" y="17"/>
                    <a:pt x="176" y="17"/>
                    <a:pt x="176" y="17"/>
                  </a:cubicBezTo>
                  <a:cubicBezTo>
                    <a:pt x="164" y="31"/>
                    <a:pt x="164" y="31"/>
                    <a:pt x="164" y="31"/>
                  </a:cubicBezTo>
                  <a:cubicBezTo>
                    <a:pt x="164" y="1"/>
                    <a:pt x="164" y="1"/>
                    <a:pt x="164" y="1"/>
                  </a:cubicBezTo>
                  <a:cubicBezTo>
                    <a:pt x="164" y="1"/>
                    <a:pt x="164" y="1"/>
                    <a:pt x="164" y="1"/>
                  </a:cubicBezTo>
                  <a:cubicBezTo>
                    <a:pt x="164" y="1"/>
                    <a:pt x="164" y="1"/>
                    <a:pt x="163" y="1"/>
                  </a:cubicBezTo>
                  <a:cubicBezTo>
                    <a:pt x="163" y="1"/>
                    <a:pt x="163" y="0"/>
                    <a:pt x="163" y="0"/>
                  </a:cubicBezTo>
                  <a:cubicBezTo>
                    <a:pt x="162" y="0"/>
                    <a:pt x="162" y="0"/>
                    <a:pt x="161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59" y="0"/>
                    <a:pt x="159" y="1"/>
                    <a:pt x="159" y="1"/>
                  </a:cubicBezTo>
                  <a:cubicBezTo>
                    <a:pt x="158" y="1"/>
                    <a:pt x="158" y="1"/>
                    <a:pt x="158" y="1"/>
                  </a:cubicBezTo>
                  <a:cubicBezTo>
                    <a:pt x="158" y="1"/>
                    <a:pt x="158" y="1"/>
                    <a:pt x="158" y="1"/>
                  </a:cubicBezTo>
                  <a:cubicBezTo>
                    <a:pt x="158" y="50"/>
                    <a:pt x="158" y="50"/>
                    <a:pt x="158" y="50"/>
                  </a:cubicBezTo>
                  <a:cubicBezTo>
                    <a:pt x="158" y="50"/>
                    <a:pt x="158" y="50"/>
                    <a:pt x="158" y="50"/>
                  </a:cubicBezTo>
                  <a:cubicBezTo>
                    <a:pt x="158" y="50"/>
                    <a:pt x="158" y="50"/>
                    <a:pt x="159" y="50"/>
                  </a:cubicBezTo>
                  <a:cubicBezTo>
                    <a:pt x="159" y="51"/>
                    <a:pt x="159" y="51"/>
                    <a:pt x="160" y="51"/>
                  </a:cubicBezTo>
                  <a:cubicBezTo>
                    <a:pt x="160" y="51"/>
                    <a:pt x="160" y="51"/>
                    <a:pt x="161" y="51"/>
                  </a:cubicBezTo>
                  <a:cubicBezTo>
                    <a:pt x="162" y="51"/>
                    <a:pt x="162" y="51"/>
                    <a:pt x="163" y="51"/>
                  </a:cubicBezTo>
                  <a:cubicBezTo>
                    <a:pt x="163" y="51"/>
                    <a:pt x="163" y="51"/>
                    <a:pt x="163" y="50"/>
                  </a:cubicBezTo>
                  <a:cubicBezTo>
                    <a:pt x="164" y="50"/>
                    <a:pt x="164" y="50"/>
                    <a:pt x="164" y="50"/>
                  </a:cubicBezTo>
                  <a:cubicBezTo>
                    <a:pt x="164" y="50"/>
                    <a:pt x="164" y="50"/>
                    <a:pt x="164" y="50"/>
                  </a:cubicBezTo>
                  <a:cubicBezTo>
                    <a:pt x="164" y="32"/>
                    <a:pt x="164" y="32"/>
                    <a:pt x="164" y="32"/>
                  </a:cubicBezTo>
                  <a:cubicBezTo>
                    <a:pt x="178" y="50"/>
                    <a:pt x="178" y="50"/>
                    <a:pt x="178" y="50"/>
                  </a:cubicBezTo>
                  <a:cubicBezTo>
                    <a:pt x="178" y="50"/>
                    <a:pt x="178" y="50"/>
                    <a:pt x="178" y="50"/>
                  </a:cubicBezTo>
                  <a:cubicBezTo>
                    <a:pt x="178" y="50"/>
                    <a:pt x="179" y="50"/>
                    <a:pt x="179" y="50"/>
                  </a:cubicBezTo>
                  <a:cubicBezTo>
                    <a:pt x="179" y="51"/>
                    <a:pt x="180" y="51"/>
                    <a:pt x="180" y="51"/>
                  </a:cubicBezTo>
                  <a:cubicBezTo>
                    <a:pt x="180" y="51"/>
                    <a:pt x="181" y="51"/>
                    <a:pt x="182" y="51"/>
                  </a:cubicBezTo>
                  <a:cubicBezTo>
                    <a:pt x="182" y="51"/>
                    <a:pt x="183" y="51"/>
                    <a:pt x="183" y="51"/>
                  </a:cubicBezTo>
                  <a:cubicBezTo>
                    <a:pt x="184" y="51"/>
                    <a:pt x="184" y="51"/>
                    <a:pt x="184" y="50"/>
                  </a:cubicBezTo>
                  <a:cubicBezTo>
                    <a:pt x="184" y="50"/>
                    <a:pt x="184" y="50"/>
                    <a:pt x="185" y="50"/>
                  </a:cubicBezTo>
                  <a:cubicBezTo>
                    <a:pt x="185" y="50"/>
                    <a:pt x="185" y="50"/>
                    <a:pt x="185" y="50"/>
                  </a:cubicBezTo>
                  <a:cubicBezTo>
                    <a:pt x="185" y="49"/>
                    <a:pt x="185" y="49"/>
                    <a:pt x="185" y="49"/>
                  </a:cubicBezTo>
                  <a:moveTo>
                    <a:pt x="125" y="30"/>
                  </a:moveTo>
                  <a:cubicBezTo>
                    <a:pt x="125" y="29"/>
                    <a:pt x="125" y="28"/>
                    <a:pt x="126" y="26"/>
                  </a:cubicBezTo>
                  <a:cubicBezTo>
                    <a:pt x="126" y="25"/>
                    <a:pt x="127" y="24"/>
                    <a:pt x="127" y="23"/>
                  </a:cubicBezTo>
                  <a:cubicBezTo>
                    <a:pt x="128" y="22"/>
                    <a:pt x="129" y="22"/>
                    <a:pt x="130" y="21"/>
                  </a:cubicBezTo>
                  <a:cubicBezTo>
                    <a:pt x="131" y="20"/>
                    <a:pt x="133" y="20"/>
                    <a:pt x="134" y="20"/>
                  </a:cubicBezTo>
                  <a:cubicBezTo>
                    <a:pt x="137" y="20"/>
                    <a:pt x="139" y="21"/>
                    <a:pt x="141" y="23"/>
                  </a:cubicBezTo>
                  <a:cubicBezTo>
                    <a:pt x="142" y="25"/>
                    <a:pt x="143" y="27"/>
                    <a:pt x="143" y="30"/>
                  </a:cubicBezTo>
                  <a:lnTo>
                    <a:pt x="125" y="30"/>
                  </a:lnTo>
                  <a:close/>
                  <a:moveTo>
                    <a:pt x="149" y="31"/>
                  </a:moveTo>
                  <a:cubicBezTo>
                    <a:pt x="149" y="29"/>
                    <a:pt x="148" y="27"/>
                    <a:pt x="148" y="25"/>
                  </a:cubicBezTo>
                  <a:cubicBezTo>
                    <a:pt x="147" y="23"/>
                    <a:pt x="146" y="21"/>
                    <a:pt x="145" y="20"/>
                  </a:cubicBezTo>
                  <a:cubicBezTo>
                    <a:pt x="144" y="19"/>
                    <a:pt x="143" y="18"/>
                    <a:pt x="141" y="17"/>
                  </a:cubicBezTo>
                  <a:cubicBezTo>
                    <a:pt x="139" y="16"/>
                    <a:pt x="137" y="16"/>
                    <a:pt x="134" y="16"/>
                  </a:cubicBezTo>
                  <a:cubicBezTo>
                    <a:pt x="132" y="16"/>
                    <a:pt x="130" y="16"/>
                    <a:pt x="128" y="17"/>
                  </a:cubicBezTo>
                  <a:cubicBezTo>
                    <a:pt x="126" y="18"/>
                    <a:pt x="124" y="19"/>
                    <a:pt x="123" y="20"/>
                  </a:cubicBezTo>
                  <a:cubicBezTo>
                    <a:pt x="122" y="22"/>
                    <a:pt x="121" y="24"/>
                    <a:pt x="120" y="26"/>
                  </a:cubicBezTo>
                  <a:cubicBezTo>
                    <a:pt x="119" y="28"/>
                    <a:pt x="119" y="31"/>
                    <a:pt x="119" y="34"/>
                  </a:cubicBezTo>
                  <a:cubicBezTo>
                    <a:pt x="119" y="36"/>
                    <a:pt x="119" y="39"/>
                    <a:pt x="120" y="41"/>
                  </a:cubicBezTo>
                  <a:cubicBezTo>
                    <a:pt x="120" y="43"/>
                    <a:pt x="122" y="45"/>
                    <a:pt x="123" y="47"/>
                  </a:cubicBezTo>
                  <a:cubicBezTo>
                    <a:pt x="124" y="48"/>
                    <a:pt x="126" y="49"/>
                    <a:pt x="128" y="50"/>
                  </a:cubicBezTo>
                  <a:cubicBezTo>
                    <a:pt x="130" y="51"/>
                    <a:pt x="132" y="51"/>
                    <a:pt x="135" y="51"/>
                  </a:cubicBezTo>
                  <a:cubicBezTo>
                    <a:pt x="136" y="51"/>
                    <a:pt x="138" y="51"/>
                    <a:pt x="139" y="51"/>
                  </a:cubicBezTo>
                  <a:cubicBezTo>
                    <a:pt x="141" y="51"/>
                    <a:pt x="142" y="50"/>
                    <a:pt x="143" y="50"/>
                  </a:cubicBezTo>
                  <a:cubicBezTo>
                    <a:pt x="144" y="50"/>
                    <a:pt x="145" y="49"/>
                    <a:pt x="145" y="49"/>
                  </a:cubicBezTo>
                  <a:cubicBezTo>
                    <a:pt x="146" y="49"/>
                    <a:pt x="146" y="49"/>
                    <a:pt x="147" y="49"/>
                  </a:cubicBezTo>
                  <a:cubicBezTo>
                    <a:pt x="147" y="48"/>
                    <a:pt x="147" y="48"/>
                    <a:pt x="147" y="48"/>
                  </a:cubicBezTo>
                  <a:cubicBezTo>
                    <a:pt x="147" y="48"/>
                    <a:pt x="147" y="48"/>
                    <a:pt x="147" y="48"/>
                  </a:cubicBezTo>
                  <a:cubicBezTo>
                    <a:pt x="147" y="47"/>
                    <a:pt x="147" y="47"/>
                    <a:pt x="147" y="47"/>
                  </a:cubicBezTo>
                  <a:cubicBezTo>
                    <a:pt x="147" y="47"/>
                    <a:pt x="147" y="47"/>
                    <a:pt x="147" y="46"/>
                  </a:cubicBezTo>
                  <a:cubicBezTo>
                    <a:pt x="147" y="46"/>
                    <a:pt x="147" y="45"/>
                    <a:pt x="147" y="45"/>
                  </a:cubicBezTo>
                  <a:cubicBezTo>
                    <a:pt x="147" y="45"/>
                    <a:pt x="147" y="45"/>
                    <a:pt x="147" y="44"/>
                  </a:cubicBezTo>
                  <a:cubicBezTo>
                    <a:pt x="147" y="44"/>
                    <a:pt x="147" y="44"/>
                    <a:pt x="147" y="44"/>
                  </a:cubicBezTo>
                  <a:cubicBezTo>
                    <a:pt x="147" y="44"/>
                    <a:pt x="146" y="44"/>
                    <a:pt x="146" y="44"/>
                  </a:cubicBezTo>
                  <a:cubicBezTo>
                    <a:pt x="146" y="44"/>
                    <a:pt x="146" y="44"/>
                    <a:pt x="145" y="44"/>
                  </a:cubicBezTo>
                  <a:cubicBezTo>
                    <a:pt x="144" y="45"/>
                    <a:pt x="144" y="45"/>
                    <a:pt x="143" y="45"/>
                  </a:cubicBezTo>
                  <a:cubicBezTo>
                    <a:pt x="142" y="45"/>
                    <a:pt x="141" y="46"/>
                    <a:pt x="140" y="46"/>
                  </a:cubicBezTo>
                  <a:cubicBezTo>
                    <a:pt x="138" y="46"/>
                    <a:pt x="137" y="46"/>
                    <a:pt x="136" y="46"/>
                  </a:cubicBezTo>
                  <a:cubicBezTo>
                    <a:pt x="134" y="46"/>
                    <a:pt x="132" y="46"/>
                    <a:pt x="131" y="46"/>
                  </a:cubicBezTo>
                  <a:cubicBezTo>
                    <a:pt x="129" y="45"/>
                    <a:pt x="128" y="44"/>
                    <a:pt x="127" y="43"/>
                  </a:cubicBezTo>
                  <a:cubicBezTo>
                    <a:pt x="126" y="42"/>
                    <a:pt x="126" y="41"/>
                    <a:pt x="125" y="39"/>
                  </a:cubicBezTo>
                  <a:cubicBezTo>
                    <a:pt x="125" y="38"/>
                    <a:pt x="125" y="36"/>
                    <a:pt x="125" y="35"/>
                  </a:cubicBezTo>
                  <a:cubicBezTo>
                    <a:pt x="146" y="35"/>
                    <a:pt x="146" y="35"/>
                    <a:pt x="146" y="35"/>
                  </a:cubicBezTo>
                  <a:cubicBezTo>
                    <a:pt x="147" y="35"/>
                    <a:pt x="147" y="34"/>
                    <a:pt x="148" y="34"/>
                  </a:cubicBezTo>
                  <a:cubicBezTo>
                    <a:pt x="148" y="34"/>
                    <a:pt x="149" y="33"/>
                    <a:pt x="149" y="32"/>
                  </a:cubicBezTo>
                  <a:lnTo>
                    <a:pt x="149" y="31"/>
                  </a:lnTo>
                  <a:close/>
                  <a:moveTo>
                    <a:pt x="109" y="3"/>
                  </a:moveTo>
                  <a:cubicBezTo>
                    <a:pt x="109" y="3"/>
                    <a:pt x="108" y="3"/>
                    <a:pt x="106" y="3"/>
                  </a:cubicBezTo>
                  <a:cubicBezTo>
                    <a:pt x="105" y="3"/>
                    <a:pt x="104" y="3"/>
                    <a:pt x="103" y="3"/>
                  </a:cubicBezTo>
                  <a:cubicBezTo>
                    <a:pt x="103" y="4"/>
                    <a:pt x="103" y="5"/>
                    <a:pt x="103" y="6"/>
                  </a:cubicBezTo>
                  <a:cubicBezTo>
                    <a:pt x="103" y="8"/>
                    <a:pt x="103" y="9"/>
                    <a:pt x="103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8" y="10"/>
                    <a:pt x="109" y="10"/>
                    <a:pt x="109" y="9"/>
                  </a:cubicBezTo>
                  <a:cubicBezTo>
                    <a:pt x="110" y="9"/>
                    <a:pt x="110" y="8"/>
                    <a:pt x="110" y="6"/>
                  </a:cubicBezTo>
                  <a:cubicBezTo>
                    <a:pt x="110" y="5"/>
                    <a:pt x="110" y="4"/>
                    <a:pt x="109" y="3"/>
                  </a:cubicBezTo>
                  <a:moveTo>
                    <a:pt x="109" y="17"/>
                  </a:moveTo>
                  <a:cubicBezTo>
                    <a:pt x="109" y="17"/>
                    <a:pt x="109" y="17"/>
                    <a:pt x="109" y="17"/>
                  </a:cubicBezTo>
                  <a:cubicBezTo>
                    <a:pt x="109" y="17"/>
                    <a:pt x="109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7" y="16"/>
                    <a:pt x="107" y="16"/>
                    <a:pt x="106" y="16"/>
                  </a:cubicBezTo>
                  <a:cubicBezTo>
                    <a:pt x="106" y="16"/>
                    <a:pt x="105" y="16"/>
                    <a:pt x="105" y="16"/>
                  </a:cubicBezTo>
                  <a:cubicBezTo>
                    <a:pt x="105" y="16"/>
                    <a:pt x="104" y="16"/>
                    <a:pt x="104" y="16"/>
                  </a:cubicBezTo>
                  <a:cubicBezTo>
                    <a:pt x="104" y="16"/>
                    <a:pt x="104" y="17"/>
                    <a:pt x="104" y="17"/>
                  </a:cubicBezTo>
                  <a:cubicBezTo>
                    <a:pt x="103" y="17"/>
                    <a:pt x="103" y="17"/>
                    <a:pt x="103" y="17"/>
                  </a:cubicBezTo>
                  <a:cubicBezTo>
                    <a:pt x="103" y="51"/>
                    <a:pt x="103" y="51"/>
                    <a:pt x="103" y="51"/>
                  </a:cubicBezTo>
                  <a:cubicBezTo>
                    <a:pt x="103" y="53"/>
                    <a:pt x="103" y="54"/>
                    <a:pt x="103" y="55"/>
                  </a:cubicBezTo>
                  <a:cubicBezTo>
                    <a:pt x="103" y="56"/>
                    <a:pt x="103" y="57"/>
                    <a:pt x="102" y="57"/>
                  </a:cubicBezTo>
                  <a:cubicBezTo>
                    <a:pt x="102" y="58"/>
                    <a:pt x="101" y="58"/>
                    <a:pt x="101" y="58"/>
                  </a:cubicBezTo>
                  <a:cubicBezTo>
                    <a:pt x="100" y="58"/>
                    <a:pt x="100" y="59"/>
                    <a:pt x="99" y="59"/>
                  </a:cubicBezTo>
                  <a:cubicBezTo>
                    <a:pt x="98" y="59"/>
                    <a:pt x="98" y="59"/>
                    <a:pt x="97" y="58"/>
                  </a:cubicBezTo>
                  <a:cubicBezTo>
                    <a:pt x="97" y="58"/>
                    <a:pt x="97" y="58"/>
                    <a:pt x="97" y="58"/>
                  </a:cubicBezTo>
                  <a:cubicBezTo>
                    <a:pt x="96" y="58"/>
                    <a:pt x="96" y="58"/>
                    <a:pt x="96" y="59"/>
                  </a:cubicBezTo>
                  <a:cubicBezTo>
                    <a:pt x="96" y="59"/>
                    <a:pt x="96" y="59"/>
                    <a:pt x="96" y="59"/>
                  </a:cubicBezTo>
                  <a:cubicBezTo>
                    <a:pt x="96" y="59"/>
                    <a:pt x="96" y="59"/>
                    <a:pt x="96" y="60"/>
                  </a:cubicBezTo>
                  <a:cubicBezTo>
                    <a:pt x="96" y="60"/>
                    <a:pt x="96" y="60"/>
                    <a:pt x="96" y="61"/>
                  </a:cubicBezTo>
                  <a:cubicBezTo>
                    <a:pt x="96" y="61"/>
                    <a:pt x="96" y="61"/>
                    <a:pt x="96" y="62"/>
                  </a:cubicBezTo>
                  <a:cubicBezTo>
                    <a:pt x="96" y="62"/>
                    <a:pt x="96" y="62"/>
                    <a:pt x="96" y="62"/>
                  </a:cubicBezTo>
                  <a:cubicBezTo>
                    <a:pt x="96" y="62"/>
                    <a:pt x="96" y="63"/>
                    <a:pt x="96" y="63"/>
                  </a:cubicBezTo>
                  <a:cubicBezTo>
                    <a:pt x="96" y="63"/>
                    <a:pt x="96" y="63"/>
                    <a:pt x="97" y="63"/>
                  </a:cubicBezTo>
                  <a:cubicBezTo>
                    <a:pt x="97" y="63"/>
                    <a:pt x="97" y="63"/>
                    <a:pt x="98" y="64"/>
                  </a:cubicBezTo>
                  <a:cubicBezTo>
                    <a:pt x="98" y="64"/>
                    <a:pt x="99" y="64"/>
                    <a:pt x="100" y="64"/>
                  </a:cubicBezTo>
                  <a:cubicBezTo>
                    <a:pt x="101" y="64"/>
                    <a:pt x="103" y="63"/>
                    <a:pt x="104" y="63"/>
                  </a:cubicBezTo>
                  <a:cubicBezTo>
                    <a:pt x="105" y="62"/>
                    <a:pt x="106" y="62"/>
                    <a:pt x="107" y="61"/>
                  </a:cubicBezTo>
                  <a:cubicBezTo>
                    <a:pt x="108" y="60"/>
                    <a:pt x="108" y="58"/>
                    <a:pt x="109" y="57"/>
                  </a:cubicBezTo>
                  <a:cubicBezTo>
                    <a:pt x="109" y="55"/>
                    <a:pt x="109" y="53"/>
                    <a:pt x="109" y="51"/>
                  </a:cubicBezTo>
                  <a:lnTo>
                    <a:pt x="109" y="17"/>
                  </a:lnTo>
                  <a:close/>
                  <a:moveTo>
                    <a:pt x="87" y="39"/>
                  </a:moveTo>
                  <a:cubicBezTo>
                    <a:pt x="87" y="40"/>
                    <a:pt x="86" y="41"/>
                    <a:pt x="85" y="43"/>
                  </a:cubicBezTo>
                  <a:cubicBezTo>
                    <a:pt x="84" y="44"/>
                    <a:pt x="83" y="45"/>
                    <a:pt x="82" y="45"/>
                  </a:cubicBezTo>
                  <a:cubicBezTo>
                    <a:pt x="81" y="46"/>
                    <a:pt x="79" y="46"/>
                    <a:pt x="77" y="46"/>
                  </a:cubicBezTo>
                  <a:cubicBezTo>
                    <a:pt x="76" y="46"/>
                    <a:pt x="74" y="46"/>
                    <a:pt x="73" y="45"/>
                  </a:cubicBezTo>
                  <a:cubicBezTo>
                    <a:pt x="71" y="44"/>
                    <a:pt x="70" y="44"/>
                    <a:pt x="70" y="42"/>
                  </a:cubicBezTo>
                  <a:cubicBezTo>
                    <a:pt x="69" y="41"/>
                    <a:pt x="68" y="40"/>
                    <a:pt x="68" y="38"/>
                  </a:cubicBezTo>
                  <a:cubicBezTo>
                    <a:pt x="68" y="37"/>
                    <a:pt x="67" y="35"/>
                    <a:pt x="67" y="33"/>
                  </a:cubicBezTo>
                  <a:cubicBezTo>
                    <a:pt x="67" y="31"/>
                    <a:pt x="68" y="30"/>
                    <a:pt x="68" y="28"/>
                  </a:cubicBezTo>
                  <a:cubicBezTo>
                    <a:pt x="68" y="27"/>
                    <a:pt x="69" y="25"/>
                    <a:pt x="70" y="24"/>
                  </a:cubicBezTo>
                  <a:cubicBezTo>
                    <a:pt x="71" y="23"/>
                    <a:pt x="72" y="22"/>
                    <a:pt x="73" y="21"/>
                  </a:cubicBezTo>
                  <a:cubicBezTo>
                    <a:pt x="74" y="21"/>
                    <a:pt x="76" y="21"/>
                    <a:pt x="78" y="21"/>
                  </a:cubicBezTo>
                  <a:cubicBezTo>
                    <a:pt x="80" y="21"/>
                    <a:pt x="81" y="21"/>
                    <a:pt x="82" y="22"/>
                  </a:cubicBezTo>
                  <a:cubicBezTo>
                    <a:pt x="84" y="22"/>
                    <a:pt x="85" y="23"/>
                    <a:pt x="85" y="24"/>
                  </a:cubicBezTo>
                  <a:cubicBezTo>
                    <a:pt x="86" y="26"/>
                    <a:pt x="87" y="27"/>
                    <a:pt x="87" y="28"/>
                  </a:cubicBezTo>
                  <a:cubicBezTo>
                    <a:pt x="87" y="30"/>
                    <a:pt x="88" y="32"/>
                    <a:pt x="88" y="33"/>
                  </a:cubicBezTo>
                  <a:cubicBezTo>
                    <a:pt x="88" y="35"/>
                    <a:pt x="87" y="37"/>
                    <a:pt x="87" y="39"/>
                  </a:cubicBezTo>
                  <a:moveTo>
                    <a:pt x="93" y="26"/>
                  </a:moveTo>
                  <a:cubicBezTo>
                    <a:pt x="92" y="24"/>
                    <a:pt x="91" y="22"/>
                    <a:pt x="90" y="20"/>
                  </a:cubicBezTo>
                  <a:cubicBezTo>
                    <a:pt x="88" y="19"/>
                    <a:pt x="87" y="18"/>
                    <a:pt x="85" y="17"/>
                  </a:cubicBezTo>
                  <a:cubicBezTo>
                    <a:pt x="83" y="16"/>
                    <a:pt x="81" y="16"/>
                    <a:pt x="78" y="16"/>
                  </a:cubicBezTo>
                  <a:cubicBezTo>
                    <a:pt x="75" y="16"/>
                    <a:pt x="73" y="16"/>
                    <a:pt x="71" y="17"/>
                  </a:cubicBezTo>
                  <a:cubicBezTo>
                    <a:pt x="69" y="18"/>
                    <a:pt x="67" y="19"/>
                    <a:pt x="65" y="21"/>
                  </a:cubicBezTo>
                  <a:cubicBezTo>
                    <a:pt x="64" y="22"/>
                    <a:pt x="63" y="24"/>
                    <a:pt x="62" y="26"/>
                  </a:cubicBezTo>
                  <a:cubicBezTo>
                    <a:pt x="62" y="29"/>
                    <a:pt x="61" y="31"/>
                    <a:pt x="61" y="34"/>
                  </a:cubicBezTo>
                  <a:cubicBezTo>
                    <a:pt x="61" y="36"/>
                    <a:pt x="62" y="39"/>
                    <a:pt x="62" y="41"/>
                  </a:cubicBezTo>
                  <a:cubicBezTo>
                    <a:pt x="63" y="43"/>
                    <a:pt x="64" y="45"/>
                    <a:pt x="65" y="47"/>
                  </a:cubicBezTo>
                  <a:cubicBezTo>
                    <a:pt x="67" y="48"/>
                    <a:pt x="68" y="49"/>
                    <a:pt x="70" y="50"/>
                  </a:cubicBezTo>
                  <a:cubicBezTo>
                    <a:pt x="72" y="51"/>
                    <a:pt x="75" y="51"/>
                    <a:pt x="77" y="51"/>
                  </a:cubicBezTo>
                  <a:cubicBezTo>
                    <a:pt x="80" y="51"/>
                    <a:pt x="82" y="51"/>
                    <a:pt x="84" y="50"/>
                  </a:cubicBezTo>
                  <a:cubicBezTo>
                    <a:pt x="86" y="49"/>
                    <a:pt x="88" y="48"/>
                    <a:pt x="90" y="46"/>
                  </a:cubicBezTo>
                  <a:cubicBezTo>
                    <a:pt x="91" y="44"/>
                    <a:pt x="92" y="43"/>
                    <a:pt x="93" y="40"/>
                  </a:cubicBezTo>
                  <a:cubicBezTo>
                    <a:pt x="93" y="38"/>
                    <a:pt x="94" y="36"/>
                    <a:pt x="94" y="33"/>
                  </a:cubicBezTo>
                  <a:cubicBezTo>
                    <a:pt x="94" y="30"/>
                    <a:pt x="93" y="28"/>
                    <a:pt x="93" y="26"/>
                  </a:cubicBezTo>
                  <a:moveTo>
                    <a:pt x="56" y="18"/>
                  </a:moveTo>
                  <a:cubicBezTo>
                    <a:pt x="56" y="18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5" y="16"/>
                    <a:pt x="55" y="16"/>
                  </a:cubicBezTo>
                  <a:cubicBezTo>
                    <a:pt x="55" y="16"/>
                    <a:pt x="54" y="16"/>
                    <a:pt x="54" y="16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2" y="16"/>
                    <a:pt x="52" y="16"/>
                    <a:pt x="51" y="16"/>
                  </a:cubicBezTo>
                  <a:cubicBezTo>
                    <a:pt x="51" y="16"/>
                    <a:pt x="50" y="16"/>
                    <a:pt x="49" y="16"/>
                  </a:cubicBezTo>
                  <a:cubicBezTo>
                    <a:pt x="49" y="16"/>
                    <a:pt x="48" y="16"/>
                    <a:pt x="47" y="17"/>
                  </a:cubicBezTo>
                  <a:cubicBezTo>
                    <a:pt x="47" y="17"/>
                    <a:pt x="46" y="18"/>
                    <a:pt x="45" y="19"/>
                  </a:cubicBezTo>
                  <a:cubicBezTo>
                    <a:pt x="44" y="20"/>
                    <a:pt x="43" y="21"/>
                    <a:pt x="43" y="22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3" y="17"/>
                    <a:pt x="43" y="17"/>
                    <a:pt x="42" y="17"/>
                  </a:cubicBezTo>
                  <a:cubicBezTo>
                    <a:pt x="42" y="17"/>
                    <a:pt x="42" y="16"/>
                    <a:pt x="42" y="16"/>
                  </a:cubicBezTo>
                  <a:cubicBezTo>
                    <a:pt x="42" y="16"/>
                    <a:pt x="42" y="16"/>
                    <a:pt x="41" y="16"/>
                  </a:cubicBezTo>
                  <a:cubicBezTo>
                    <a:pt x="41" y="16"/>
                    <a:pt x="40" y="16"/>
                    <a:pt x="40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6"/>
                    <a:pt x="37" y="17"/>
                    <a:pt x="37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7" y="50"/>
                    <a:pt x="38" y="50"/>
                    <a:pt x="38" y="50"/>
                  </a:cubicBezTo>
                  <a:cubicBezTo>
                    <a:pt x="38" y="51"/>
                    <a:pt x="38" y="51"/>
                    <a:pt x="39" y="51"/>
                  </a:cubicBezTo>
                  <a:cubicBezTo>
                    <a:pt x="39" y="51"/>
                    <a:pt x="40" y="51"/>
                    <a:pt x="40" y="51"/>
                  </a:cubicBezTo>
                  <a:cubicBezTo>
                    <a:pt x="41" y="51"/>
                    <a:pt x="41" y="51"/>
                    <a:pt x="42" y="51"/>
                  </a:cubicBezTo>
                  <a:cubicBezTo>
                    <a:pt x="42" y="51"/>
                    <a:pt x="42" y="51"/>
                    <a:pt x="43" y="5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4" y="27"/>
                    <a:pt x="45" y="26"/>
                    <a:pt x="45" y="25"/>
                  </a:cubicBezTo>
                  <a:cubicBezTo>
                    <a:pt x="46" y="24"/>
                    <a:pt x="47" y="23"/>
                    <a:pt x="47" y="23"/>
                  </a:cubicBezTo>
                  <a:cubicBezTo>
                    <a:pt x="48" y="22"/>
                    <a:pt x="49" y="22"/>
                    <a:pt x="49" y="22"/>
                  </a:cubicBezTo>
                  <a:cubicBezTo>
                    <a:pt x="50" y="21"/>
                    <a:pt x="50" y="21"/>
                    <a:pt x="51" y="21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3" y="21"/>
                    <a:pt x="53" y="22"/>
                    <a:pt x="54" y="22"/>
                  </a:cubicBezTo>
                  <a:cubicBezTo>
                    <a:pt x="54" y="22"/>
                    <a:pt x="54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6" y="22"/>
                    <a:pt x="56" y="22"/>
                  </a:cubicBezTo>
                  <a:cubicBezTo>
                    <a:pt x="56" y="22"/>
                    <a:pt x="56" y="22"/>
                    <a:pt x="56" y="21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6" y="20"/>
                    <a:pt x="56" y="20"/>
                    <a:pt x="56" y="19"/>
                  </a:cubicBezTo>
                  <a:cubicBezTo>
                    <a:pt x="56" y="19"/>
                    <a:pt x="56" y="18"/>
                    <a:pt x="56" y="18"/>
                  </a:cubicBezTo>
                  <a:moveTo>
                    <a:pt x="21" y="22"/>
                  </a:moveTo>
                  <a:cubicBezTo>
                    <a:pt x="21" y="23"/>
                    <a:pt x="20" y="24"/>
                    <a:pt x="19" y="25"/>
                  </a:cubicBezTo>
                  <a:cubicBezTo>
                    <a:pt x="18" y="26"/>
                    <a:pt x="17" y="27"/>
                    <a:pt x="16" y="27"/>
                  </a:cubicBezTo>
                  <a:cubicBezTo>
                    <a:pt x="15" y="27"/>
                    <a:pt x="13" y="28"/>
                    <a:pt x="12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3" y="9"/>
                    <a:pt x="14" y="9"/>
                    <a:pt x="15" y="9"/>
                  </a:cubicBezTo>
                  <a:cubicBezTo>
                    <a:pt x="16" y="9"/>
                    <a:pt x="17" y="10"/>
                    <a:pt x="18" y="10"/>
                  </a:cubicBezTo>
                  <a:cubicBezTo>
                    <a:pt x="19" y="11"/>
                    <a:pt x="20" y="12"/>
                    <a:pt x="21" y="13"/>
                  </a:cubicBezTo>
                  <a:cubicBezTo>
                    <a:pt x="21" y="15"/>
                    <a:pt x="22" y="16"/>
                    <a:pt x="22" y="18"/>
                  </a:cubicBezTo>
                  <a:cubicBezTo>
                    <a:pt x="22" y="19"/>
                    <a:pt x="22" y="21"/>
                    <a:pt x="21" y="22"/>
                  </a:cubicBezTo>
                  <a:moveTo>
                    <a:pt x="28" y="13"/>
                  </a:moveTo>
                  <a:cubicBezTo>
                    <a:pt x="27" y="11"/>
                    <a:pt x="26" y="10"/>
                    <a:pt x="26" y="9"/>
                  </a:cubicBezTo>
                  <a:cubicBezTo>
                    <a:pt x="25" y="8"/>
                    <a:pt x="23" y="7"/>
                    <a:pt x="22" y="6"/>
                  </a:cubicBezTo>
                  <a:cubicBezTo>
                    <a:pt x="21" y="5"/>
                    <a:pt x="20" y="5"/>
                    <a:pt x="18" y="5"/>
                  </a:cubicBezTo>
                  <a:cubicBezTo>
                    <a:pt x="17" y="4"/>
                    <a:pt x="16" y="4"/>
                    <a:pt x="15" y="4"/>
                  </a:cubicBezTo>
                  <a:cubicBezTo>
                    <a:pt x="14" y="4"/>
                    <a:pt x="13" y="4"/>
                    <a:pt x="1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4"/>
                    <a:pt x="0" y="5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2" y="51"/>
                    <a:pt x="2" y="51"/>
                    <a:pt x="3" y="51"/>
                  </a:cubicBezTo>
                  <a:cubicBezTo>
                    <a:pt x="3" y="51"/>
                    <a:pt x="4" y="51"/>
                    <a:pt x="4" y="51"/>
                  </a:cubicBezTo>
                  <a:cubicBezTo>
                    <a:pt x="5" y="51"/>
                    <a:pt x="5" y="51"/>
                    <a:pt x="5" y="50"/>
                  </a:cubicBezTo>
                  <a:cubicBezTo>
                    <a:pt x="5" y="50"/>
                    <a:pt x="6" y="5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4" y="33"/>
                    <a:pt x="17" y="32"/>
                    <a:pt x="19" y="32"/>
                  </a:cubicBezTo>
                  <a:cubicBezTo>
                    <a:pt x="21" y="31"/>
                    <a:pt x="22" y="30"/>
                    <a:pt x="24" y="29"/>
                  </a:cubicBezTo>
                  <a:cubicBezTo>
                    <a:pt x="25" y="27"/>
                    <a:pt x="26" y="26"/>
                    <a:pt x="27" y="24"/>
                  </a:cubicBezTo>
                  <a:cubicBezTo>
                    <a:pt x="28" y="22"/>
                    <a:pt x="28" y="20"/>
                    <a:pt x="28" y="18"/>
                  </a:cubicBezTo>
                  <a:cubicBezTo>
                    <a:pt x="28" y="16"/>
                    <a:pt x="28" y="14"/>
                    <a:pt x="28" y="13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0" name="Freeform 6"/>
            <p:cNvSpPr>
              <a:spLocks noEditPoints="1"/>
            </p:cNvSpPr>
            <p:nvPr userDrawn="1"/>
          </p:nvSpPr>
          <p:spPr bwMode="auto">
            <a:xfrm>
              <a:off x="8520185" y="3891638"/>
              <a:ext cx="952500" cy="350838"/>
            </a:xfrm>
            <a:custGeom>
              <a:avLst/>
              <a:gdLst>
                <a:gd name="T0" fmla="*/ 166 w 252"/>
                <a:gd name="T1" fmla="*/ 2 h 93"/>
                <a:gd name="T2" fmla="*/ 177 w 252"/>
                <a:gd name="T3" fmla="*/ 90 h 93"/>
                <a:gd name="T4" fmla="*/ 198 w 252"/>
                <a:gd name="T5" fmla="*/ 72 h 93"/>
                <a:gd name="T6" fmla="*/ 231 w 252"/>
                <a:gd name="T7" fmla="*/ 32 h 93"/>
                <a:gd name="T8" fmla="*/ 252 w 252"/>
                <a:gd name="T9" fmla="*/ 90 h 93"/>
                <a:gd name="T10" fmla="*/ 242 w 252"/>
                <a:gd name="T11" fmla="*/ 2 h 93"/>
                <a:gd name="T12" fmla="*/ 230 w 252"/>
                <a:gd name="T13" fmla="*/ 3 h 93"/>
                <a:gd name="T14" fmla="*/ 205 w 252"/>
                <a:gd name="T15" fmla="*/ 56 h 93"/>
                <a:gd name="T16" fmla="*/ 182 w 252"/>
                <a:gd name="T17" fmla="*/ 3 h 93"/>
                <a:gd name="T18" fmla="*/ 170 w 252"/>
                <a:gd name="T19" fmla="*/ 2 h 93"/>
                <a:gd name="T20" fmla="*/ 124 w 252"/>
                <a:gd name="T21" fmla="*/ 68 h 93"/>
                <a:gd name="T22" fmla="*/ 107 w 252"/>
                <a:gd name="T23" fmla="*/ 78 h 93"/>
                <a:gd name="T24" fmla="*/ 91 w 252"/>
                <a:gd name="T25" fmla="*/ 68 h 93"/>
                <a:gd name="T26" fmla="*/ 86 w 252"/>
                <a:gd name="T27" fmla="*/ 46 h 93"/>
                <a:gd name="T28" fmla="*/ 91 w 252"/>
                <a:gd name="T29" fmla="*/ 24 h 93"/>
                <a:gd name="T30" fmla="*/ 108 w 252"/>
                <a:gd name="T31" fmla="*/ 15 h 93"/>
                <a:gd name="T32" fmla="*/ 124 w 252"/>
                <a:gd name="T33" fmla="*/ 24 h 93"/>
                <a:gd name="T34" fmla="*/ 128 w 252"/>
                <a:gd name="T35" fmla="*/ 46 h 93"/>
                <a:gd name="T36" fmla="*/ 144 w 252"/>
                <a:gd name="T37" fmla="*/ 28 h 93"/>
                <a:gd name="T38" fmla="*/ 125 w 252"/>
                <a:gd name="T39" fmla="*/ 4 h 93"/>
                <a:gd name="T40" fmla="*/ 90 w 252"/>
                <a:gd name="T41" fmla="*/ 4 h 93"/>
                <a:gd name="T42" fmla="*/ 70 w 252"/>
                <a:gd name="T43" fmla="*/ 28 h 93"/>
                <a:gd name="T44" fmla="*/ 70 w 252"/>
                <a:gd name="T45" fmla="*/ 64 h 93"/>
                <a:gd name="T46" fmla="*/ 89 w 252"/>
                <a:gd name="T47" fmla="*/ 89 h 93"/>
                <a:gd name="T48" fmla="*/ 125 w 252"/>
                <a:gd name="T49" fmla="*/ 89 h 93"/>
                <a:gd name="T50" fmla="*/ 144 w 252"/>
                <a:gd name="T51" fmla="*/ 64 h 93"/>
                <a:gd name="T52" fmla="*/ 144 w 252"/>
                <a:gd name="T53" fmla="*/ 28 h 93"/>
                <a:gd name="T54" fmla="*/ 57 w 252"/>
                <a:gd name="T55" fmla="*/ 92 h 93"/>
                <a:gd name="T56" fmla="*/ 67 w 252"/>
                <a:gd name="T57" fmla="*/ 89 h 93"/>
                <a:gd name="T58" fmla="*/ 64 w 252"/>
                <a:gd name="T59" fmla="*/ 5 h 93"/>
                <a:gd name="T60" fmla="*/ 53 w 252"/>
                <a:gd name="T61" fmla="*/ 1 h 93"/>
                <a:gd name="T62" fmla="*/ 41 w 252"/>
                <a:gd name="T63" fmla="*/ 8 h 93"/>
                <a:gd name="T64" fmla="*/ 19 w 252"/>
                <a:gd name="T65" fmla="*/ 38 h 93"/>
                <a:gd name="T66" fmla="*/ 17 w 252"/>
                <a:gd name="T67" fmla="*/ 11 h 93"/>
                <a:gd name="T68" fmla="*/ 13 w 252"/>
                <a:gd name="T69" fmla="*/ 3 h 93"/>
                <a:gd name="T70" fmla="*/ 6 w 252"/>
                <a:gd name="T71" fmla="*/ 1 h 93"/>
                <a:gd name="T72" fmla="*/ 2 w 252"/>
                <a:gd name="T73" fmla="*/ 2 h 93"/>
                <a:gd name="T74" fmla="*/ 0 w 252"/>
                <a:gd name="T75" fmla="*/ 90 h 93"/>
                <a:gd name="T76" fmla="*/ 17 w 252"/>
                <a:gd name="T77" fmla="*/ 45 h 93"/>
                <a:gd name="T78" fmla="*/ 24 w 252"/>
                <a:gd name="T79" fmla="*/ 6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2" h="93">
                  <a:moveTo>
                    <a:pt x="170" y="2"/>
                  </a:moveTo>
                  <a:cubicBezTo>
                    <a:pt x="168" y="2"/>
                    <a:pt x="167" y="2"/>
                    <a:pt x="166" y="2"/>
                  </a:cubicBezTo>
                  <a:cubicBezTo>
                    <a:pt x="160" y="90"/>
                    <a:pt x="160" y="90"/>
                    <a:pt x="160" y="90"/>
                  </a:cubicBezTo>
                  <a:cubicBezTo>
                    <a:pt x="177" y="90"/>
                    <a:pt x="177" y="90"/>
                    <a:pt x="177" y="90"/>
                  </a:cubicBezTo>
                  <a:cubicBezTo>
                    <a:pt x="181" y="33"/>
                    <a:pt x="181" y="33"/>
                    <a:pt x="181" y="33"/>
                  </a:cubicBezTo>
                  <a:cubicBezTo>
                    <a:pt x="198" y="72"/>
                    <a:pt x="198" y="72"/>
                    <a:pt x="198" y="72"/>
                  </a:cubicBezTo>
                  <a:cubicBezTo>
                    <a:pt x="213" y="72"/>
                    <a:pt x="213" y="72"/>
                    <a:pt x="213" y="72"/>
                  </a:cubicBezTo>
                  <a:cubicBezTo>
                    <a:pt x="231" y="32"/>
                    <a:pt x="231" y="32"/>
                    <a:pt x="231" y="32"/>
                  </a:cubicBezTo>
                  <a:cubicBezTo>
                    <a:pt x="235" y="90"/>
                    <a:pt x="235" y="90"/>
                    <a:pt x="235" y="90"/>
                  </a:cubicBezTo>
                  <a:cubicBezTo>
                    <a:pt x="252" y="90"/>
                    <a:pt x="252" y="90"/>
                    <a:pt x="252" y="90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4" y="2"/>
                    <a:pt x="243" y="2"/>
                    <a:pt x="242" y="2"/>
                  </a:cubicBezTo>
                  <a:cubicBezTo>
                    <a:pt x="240" y="1"/>
                    <a:pt x="238" y="1"/>
                    <a:pt x="236" y="1"/>
                  </a:cubicBezTo>
                  <a:cubicBezTo>
                    <a:pt x="234" y="1"/>
                    <a:pt x="232" y="2"/>
                    <a:pt x="230" y="3"/>
                  </a:cubicBezTo>
                  <a:cubicBezTo>
                    <a:pt x="228" y="4"/>
                    <a:pt x="227" y="6"/>
                    <a:pt x="225" y="9"/>
                  </a:cubicBezTo>
                  <a:cubicBezTo>
                    <a:pt x="205" y="56"/>
                    <a:pt x="205" y="56"/>
                    <a:pt x="205" y="56"/>
                  </a:cubicBezTo>
                  <a:cubicBezTo>
                    <a:pt x="186" y="9"/>
                    <a:pt x="186" y="9"/>
                    <a:pt x="186" y="9"/>
                  </a:cubicBezTo>
                  <a:cubicBezTo>
                    <a:pt x="185" y="6"/>
                    <a:pt x="183" y="5"/>
                    <a:pt x="182" y="3"/>
                  </a:cubicBezTo>
                  <a:cubicBezTo>
                    <a:pt x="180" y="2"/>
                    <a:pt x="178" y="1"/>
                    <a:pt x="175" y="1"/>
                  </a:cubicBezTo>
                  <a:cubicBezTo>
                    <a:pt x="173" y="1"/>
                    <a:pt x="172" y="1"/>
                    <a:pt x="170" y="2"/>
                  </a:cubicBezTo>
                  <a:moveTo>
                    <a:pt x="127" y="58"/>
                  </a:moveTo>
                  <a:cubicBezTo>
                    <a:pt x="126" y="62"/>
                    <a:pt x="125" y="65"/>
                    <a:pt x="124" y="68"/>
                  </a:cubicBezTo>
                  <a:cubicBezTo>
                    <a:pt x="122" y="71"/>
                    <a:pt x="120" y="74"/>
                    <a:pt x="117" y="75"/>
                  </a:cubicBezTo>
                  <a:cubicBezTo>
                    <a:pt x="114" y="77"/>
                    <a:pt x="111" y="78"/>
                    <a:pt x="107" y="78"/>
                  </a:cubicBezTo>
                  <a:cubicBezTo>
                    <a:pt x="103" y="78"/>
                    <a:pt x="100" y="77"/>
                    <a:pt x="97" y="75"/>
                  </a:cubicBezTo>
                  <a:cubicBezTo>
                    <a:pt x="94" y="74"/>
                    <a:pt x="92" y="71"/>
                    <a:pt x="91" y="68"/>
                  </a:cubicBezTo>
                  <a:cubicBezTo>
                    <a:pt x="89" y="65"/>
                    <a:pt x="88" y="62"/>
                    <a:pt x="87" y="58"/>
                  </a:cubicBezTo>
                  <a:cubicBezTo>
                    <a:pt x="86" y="54"/>
                    <a:pt x="86" y="50"/>
                    <a:pt x="86" y="46"/>
                  </a:cubicBezTo>
                  <a:cubicBezTo>
                    <a:pt x="86" y="42"/>
                    <a:pt x="86" y="38"/>
                    <a:pt x="87" y="34"/>
                  </a:cubicBezTo>
                  <a:cubicBezTo>
                    <a:pt x="88" y="30"/>
                    <a:pt x="89" y="27"/>
                    <a:pt x="91" y="24"/>
                  </a:cubicBezTo>
                  <a:cubicBezTo>
                    <a:pt x="92" y="21"/>
                    <a:pt x="95" y="19"/>
                    <a:pt x="97" y="17"/>
                  </a:cubicBezTo>
                  <a:cubicBezTo>
                    <a:pt x="100" y="15"/>
                    <a:pt x="103" y="15"/>
                    <a:pt x="108" y="15"/>
                  </a:cubicBezTo>
                  <a:cubicBezTo>
                    <a:pt x="111" y="15"/>
                    <a:pt x="115" y="15"/>
                    <a:pt x="117" y="17"/>
                  </a:cubicBezTo>
                  <a:cubicBezTo>
                    <a:pt x="120" y="19"/>
                    <a:pt x="122" y="21"/>
                    <a:pt x="124" y="24"/>
                  </a:cubicBezTo>
                  <a:cubicBezTo>
                    <a:pt x="125" y="27"/>
                    <a:pt x="126" y="30"/>
                    <a:pt x="127" y="34"/>
                  </a:cubicBezTo>
                  <a:cubicBezTo>
                    <a:pt x="128" y="38"/>
                    <a:pt x="128" y="42"/>
                    <a:pt x="128" y="46"/>
                  </a:cubicBezTo>
                  <a:cubicBezTo>
                    <a:pt x="128" y="50"/>
                    <a:pt x="128" y="54"/>
                    <a:pt x="127" y="58"/>
                  </a:cubicBezTo>
                  <a:moveTo>
                    <a:pt x="144" y="28"/>
                  </a:moveTo>
                  <a:cubicBezTo>
                    <a:pt x="143" y="22"/>
                    <a:pt x="141" y="17"/>
                    <a:pt x="137" y="13"/>
                  </a:cubicBezTo>
                  <a:cubicBezTo>
                    <a:pt x="134" y="9"/>
                    <a:pt x="130" y="6"/>
                    <a:pt x="125" y="4"/>
                  </a:cubicBezTo>
                  <a:cubicBezTo>
                    <a:pt x="120" y="1"/>
                    <a:pt x="115" y="0"/>
                    <a:pt x="108" y="0"/>
                  </a:cubicBezTo>
                  <a:cubicBezTo>
                    <a:pt x="101" y="0"/>
                    <a:pt x="95" y="1"/>
                    <a:pt x="90" y="4"/>
                  </a:cubicBezTo>
                  <a:cubicBezTo>
                    <a:pt x="85" y="6"/>
                    <a:pt x="80" y="9"/>
                    <a:pt x="77" y="14"/>
                  </a:cubicBezTo>
                  <a:cubicBezTo>
                    <a:pt x="74" y="18"/>
                    <a:pt x="71" y="23"/>
                    <a:pt x="70" y="28"/>
                  </a:cubicBezTo>
                  <a:cubicBezTo>
                    <a:pt x="68" y="34"/>
                    <a:pt x="67" y="40"/>
                    <a:pt x="67" y="46"/>
                  </a:cubicBezTo>
                  <a:cubicBezTo>
                    <a:pt x="67" y="52"/>
                    <a:pt x="68" y="58"/>
                    <a:pt x="70" y="64"/>
                  </a:cubicBezTo>
                  <a:cubicBezTo>
                    <a:pt x="71" y="69"/>
                    <a:pt x="73" y="74"/>
                    <a:pt x="76" y="79"/>
                  </a:cubicBezTo>
                  <a:cubicBezTo>
                    <a:pt x="80" y="83"/>
                    <a:pt x="84" y="86"/>
                    <a:pt x="89" y="89"/>
                  </a:cubicBezTo>
                  <a:cubicBezTo>
                    <a:pt x="94" y="91"/>
                    <a:pt x="100" y="93"/>
                    <a:pt x="107" y="93"/>
                  </a:cubicBezTo>
                  <a:cubicBezTo>
                    <a:pt x="114" y="93"/>
                    <a:pt x="120" y="91"/>
                    <a:pt x="125" y="89"/>
                  </a:cubicBezTo>
                  <a:cubicBezTo>
                    <a:pt x="130" y="86"/>
                    <a:pt x="134" y="83"/>
                    <a:pt x="137" y="79"/>
                  </a:cubicBezTo>
                  <a:cubicBezTo>
                    <a:pt x="141" y="74"/>
                    <a:pt x="143" y="69"/>
                    <a:pt x="144" y="64"/>
                  </a:cubicBezTo>
                  <a:cubicBezTo>
                    <a:pt x="146" y="58"/>
                    <a:pt x="147" y="52"/>
                    <a:pt x="147" y="46"/>
                  </a:cubicBezTo>
                  <a:cubicBezTo>
                    <a:pt x="147" y="39"/>
                    <a:pt x="146" y="33"/>
                    <a:pt x="144" y="28"/>
                  </a:cubicBezTo>
                  <a:moveTo>
                    <a:pt x="43" y="85"/>
                  </a:moveTo>
                  <a:cubicBezTo>
                    <a:pt x="47" y="89"/>
                    <a:pt x="51" y="92"/>
                    <a:pt x="57" y="92"/>
                  </a:cubicBezTo>
                  <a:cubicBezTo>
                    <a:pt x="59" y="92"/>
                    <a:pt x="60" y="91"/>
                    <a:pt x="62" y="91"/>
                  </a:cubicBezTo>
                  <a:cubicBezTo>
                    <a:pt x="64" y="90"/>
                    <a:pt x="66" y="90"/>
                    <a:pt x="67" y="89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3" y="4"/>
                    <a:pt x="61" y="3"/>
                    <a:pt x="59" y="2"/>
                  </a:cubicBezTo>
                  <a:cubicBezTo>
                    <a:pt x="57" y="2"/>
                    <a:pt x="55" y="1"/>
                    <a:pt x="53" y="1"/>
                  </a:cubicBezTo>
                  <a:cubicBezTo>
                    <a:pt x="51" y="1"/>
                    <a:pt x="49" y="2"/>
                    <a:pt x="47" y="3"/>
                  </a:cubicBezTo>
                  <a:cubicBezTo>
                    <a:pt x="45" y="4"/>
                    <a:pt x="43" y="6"/>
                    <a:pt x="41" y="8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1" y="34"/>
                    <a:pt x="20" y="36"/>
                    <a:pt x="19" y="38"/>
                  </a:cubicBezTo>
                  <a:cubicBezTo>
                    <a:pt x="18" y="39"/>
                    <a:pt x="18" y="42"/>
                    <a:pt x="17" y="44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9"/>
                    <a:pt x="17" y="8"/>
                    <a:pt x="16" y="6"/>
                  </a:cubicBezTo>
                  <a:cubicBezTo>
                    <a:pt x="16" y="5"/>
                    <a:pt x="15" y="4"/>
                    <a:pt x="13" y="3"/>
                  </a:cubicBezTo>
                  <a:cubicBezTo>
                    <a:pt x="12" y="2"/>
                    <a:pt x="11" y="2"/>
                    <a:pt x="10" y="2"/>
                  </a:cubicBezTo>
                  <a:cubicBezTo>
                    <a:pt x="8" y="1"/>
                    <a:pt x="7" y="1"/>
                    <a:pt x="6" y="1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3" y="1"/>
                    <a:pt x="3" y="1"/>
                    <a:pt x="2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18" y="48"/>
                    <a:pt x="18" y="50"/>
                    <a:pt x="20" y="53"/>
                  </a:cubicBezTo>
                  <a:cubicBezTo>
                    <a:pt x="21" y="55"/>
                    <a:pt x="22" y="58"/>
                    <a:pt x="24" y="60"/>
                  </a:cubicBezTo>
                  <a:lnTo>
                    <a:pt x="43" y="85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1" name="Freeform 7"/>
            <p:cNvSpPr>
              <a:spLocks noEditPoints="1"/>
            </p:cNvSpPr>
            <p:nvPr userDrawn="1"/>
          </p:nvSpPr>
          <p:spPr bwMode="auto">
            <a:xfrm>
              <a:off x="8002660" y="3507463"/>
              <a:ext cx="1111250" cy="298450"/>
            </a:xfrm>
            <a:custGeom>
              <a:avLst/>
              <a:gdLst>
                <a:gd name="T0" fmla="*/ 271 w 294"/>
                <a:gd name="T1" fmla="*/ 24 h 79"/>
                <a:gd name="T2" fmla="*/ 286 w 294"/>
                <a:gd name="T3" fmla="*/ 36 h 79"/>
                <a:gd name="T4" fmla="*/ 292 w 294"/>
                <a:gd name="T5" fmla="*/ 68 h 79"/>
                <a:gd name="T6" fmla="*/ 285 w 294"/>
                <a:gd name="T7" fmla="*/ 70 h 79"/>
                <a:gd name="T8" fmla="*/ 264 w 294"/>
                <a:gd name="T9" fmla="*/ 71 h 79"/>
                <a:gd name="T10" fmla="*/ 253 w 294"/>
                <a:gd name="T11" fmla="*/ 49 h 79"/>
                <a:gd name="T12" fmla="*/ 293 w 294"/>
                <a:gd name="T13" fmla="*/ 33 h 79"/>
                <a:gd name="T14" fmla="*/ 271 w 294"/>
                <a:gd name="T15" fmla="*/ 17 h 79"/>
                <a:gd name="T16" fmla="*/ 248 w 294"/>
                <a:gd name="T17" fmla="*/ 34 h 79"/>
                <a:gd name="T18" fmla="*/ 253 w 294"/>
                <a:gd name="T19" fmla="*/ 72 h 79"/>
                <a:gd name="T20" fmla="*/ 281 w 294"/>
                <a:gd name="T21" fmla="*/ 78 h 79"/>
                <a:gd name="T22" fmla="*/ 293 w 294"/>
                <a:gd name="T23" fmla="*/ 70 h 79"/>
                <a:gd name="T24" fmla="*/ 178 w 294"/>
                <a:gd name="T25" fmla="*/ 18 h 79"/>
                <a:gd name="T26" fmla="*/ 185 w 294"/>
                <a:gd name="T27" fmla="*/ 77 h 79"/>
                <a:gd name="T28" fmla="*/ 189 w 294"/>
                <a:gd name="T29" fmla="*/ 28 h 79"/>
                <a:gd name="T30" fmla="*/ 203 w 294"/>
                <a:gd name="T31" fmla="*/ 24 h 79"/>
                <a:gd name="T32" fmla="*/ 218 w 294"/>
                <a:gd name="T33" fmla="*/ 41 h 79"/>
                <a:gd name="T34" fmla="*/ 225 w 294"/>
                <a:gd name="T35" fmla="*/ 42 h 79"/>
                <a:gd name="T36" fmla="*/ 223 w 294"/>
                <a:gd name="T37" fmla="*/ 26 h 79"/>
                <a:gd name="T38" fmla="*/ 206 w 294"/>
                <a:gd name="T39" fmla="*/ 17 h 79"/>
                <a:gd name="T40" fmla="*/ 183 w 294"/>
                <a:gd name="T41" fmla="*/ 20 h 79"/>
                <a:gd name="T42" fmla="*/ 135 w 294"/>
                <a:gd name="T43" fmla="*/ 24 h 79"/>
                <a:gd name="T44" fmla="*/ 151 w 294"/>
                <a:gd name="T45" fmla="*/ 36 h 79"/>
                <a:gd name="T46" fmla="*/ 156 w 294"/>
                <a:gd name="T47" fmla="*/ 68 h 79"/>
                <a:gd name="T48" fmla="*/ 149 w 294"/>
                <a:gd name="T49" fmla="*/ 70 h 79"/>
                <a:gd name="T50" fmla="*/ 129 w 294"/>
                <a:gd name="T51" fmla="*/ 71 h 79"/>
                <a:gd name="T52" fmla="*/ 117 w 294"/>
                <a:gd name="T53" fmla="*/ 49 h 79"/>
                <a:gd name="T54" fmla="*/ 157 w 294"/>
                <a:gd name="T55" fmla="*/ 33 h 79"/>
                <a:gd name="T56" fmla="*/ 136 w 294"/>
                <a:gd name="T57" fmla="*/ 17 h 79"/>
                <a:gd name="T58" fmla="*/ 112 w 294"/>
                <a:gd name="T59" fmla="*/ 34 h 79"/>
                <a:gd name="T60" fmla="*/ 117 w 294"/>
                <a:gd name="T61" fmla="*/ 72 h 79"/>
                <a:gd name="T62" fmla="*/ 145 w 294"/>
                <a:gd name="T63" fmla="*/ 78 h 79"/>
                <a:gd name="T64" fmla="*/ 157 w 294"/>
                <a:gd name="T65" fmla="*/ 70 h 79"/>
                <a:gd name="T66" fmla="*/ 75 w 294"/>
                <a:gd name="T67" fmla="*/ 7 h 79"/>
                <a:gd name="T68" fmla="*/ 71 w 294"/>
                <a:gd name="T69" fmla="*/ 1 h 79"/>
                <a:gd name="T70" fmla="*/ 69 w 294"/>
                <a:gd name="T71" fmla="*/ 0 h 79"/>
                <a:gd name="T72" fmla="*/ 68 w 294"/>
                <a:gd name="T73" fmla="*/ 65 h 79"/>
                <a:gd name="T74" fmla="*/ 84 w 294"/>
                <a:gd name="T75" fmla="*/ 79 h 79"/>
                <a:gd name="T76" fmla="*/ 97 w 294"/>
                <a:gd name="T77" fmla="*/ 74 h 79"/>
                <a:gd name="T78" fmla="*/ 95 w 294"/>
                <a:gd name="T79" fmla="*/ 68 h 79"/>
                <a:gd name="T80" fmla="*/ 84 w 294"/>
                <a:gd name="T81" fmla="*/ 73 h 79"/>
                <a:gd name="T82" fmla="*/ 75 w 294"/>
                <a:gd name="T83" fmla="*/ 24 h 79"/>
                <a:gd name="T84" fmla="*/ 75 w 294"/>
                <a:gd name="T85" fmla="*/ 18 h 79"/>
                <a:gd name="T86" fmla="*/ 33 w 294"/>
                <a:gd name="T87" fmla="*/ 68 h 79"/>
                <a:gd name="T88" fmla="*/ 14 w 294"/>
                <a:gd name="T89" fmla="*/ 71 h 79"/>
                <a:gd name="T90" fmla="*/ 8 w 294"/>
                <a:gd name="T91" fmla="*/ 61 h 79"/>
                <a:gd name="T92" fmla="*/ 26 w 294"/>
                <a:gd name="T93" fmla="*/ 46 h 79"/>
                <a:gd name="T94" fmla="*/ 39 w 294"/>
                <a:gd name="T95" fmla="*/ 46 h 79"/>
                <a:gd name="T96" fmla="*/ 50 w 294"/>
                <a:gd name="T97" fmla="*/ 74 h 79"/>
                <a:gd name="T98" fmla="*/ 46 w 294"/>
                <a:gd name="T99" fmla="*/ 64 h 79"/>
                <a:gd name="T100" fmla="*/ 41 w 294"/>
                <a:gd name="T101" fmla="*/ 23 h 79"/>
                <a:gd name="T102" fmla="*/ 15 w 294"/>
                <a:gd name="T103" fmla="*/ 19 h 79"/>
                <a:gd name="T104" fmla="*/ 4 w 294"/>
                <a:gd name="T105" fmla="*/ 25 h 79"/>
                <a:gd name="T106" fmla="*/ 14 w 294"/>
                <a:gd name="T107" fmla="*/ 25 h 79"/>
                <a:gd name="T108" fmla="*/ 36 w 294"/>
                <a:gd name="T109" fmla="*/ 28 h 79"/>
                <a:gd name="T110" fmla="*/ 39 w 294"/>
                <a:gd name="T111" fmla="*/ 41 h 79"/>
                <a:gd name="T112" fmla="*/ 23 w 294"/>
                <a:gd name="T113" fmla="*/ 41 h 79"/>
                <a:gd name="T114" fmla="*/ 0 w 294"/>
                <a:gd name="T115" fmla="*/ 61 h 79"/>
                <a:gd name="T116" fmla="*/ 13 w 294"/>
                <a:gd name="T117" fmla="*/ 78 h 79"/>
                <a:gd name="T118" fmla="*/ 39 w 294"/>
                <a:gd name="T119" fmla="*/ 70 h 79"/>
                <a:gd name="T120" fmla="*/ 53 w 294"/>
                <a:gd name="T121" fmla="*/ 77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4" h="79">
                  <a:moveTo>
                    <a:pt x="253" y="44"/>
                  </a:moveTo>
                  <a:cubicBezTo>
                    <a:pt x="253" y="37"/>
                    <a:pt x="255" y="32"/>
                    <a:pt x="258" y="29"/>
                  </a:cubicBezTo>
                  <a:cubicBezTo>
                    <a:pt x="261" y="25"/>
                    <a:pt x="266" y="24"/>
                    <a:pt x="271" y="24"/>
                  </a:cubicBezTo>
                  <a:cubicBezTo>
                    <a:pt x="274" y="24"/>
                    <a:pt x="277" y="24"/>
                    <a:pt x="279" y="25"/>
                  </a:cubicBezTo>
                  <a:cubicBezTo>
                    <a:pt x="281" y="26"/>
                    <a:pt x="283" y="28"/>
                    <a:pt x="284" y="30"/>
                  </a:cubicBezTo>
                  <a:cubicBezTo>
                    <a:pt x="285" y="31"/>
                    <a:pt x="286" y="34"/>
                    <a:pt x="286" y="36"/>
                  </a:cubicBezTo>
                  <a:cubicBezTo>
                    <a:pt x="287" y="39"/>
                    <a:pt x="287" y="41"/>
                    <a:pt x="287" y="44"/>
                  </a:cubicBezTo>
                  <a:lnTo>
                    <a:pt x="253" y="44"/>
                  </a:lnTo>
                  <a:close/>
                  <a:moveTo>
                    <a:pt x="292" y="68"/>
                  </a:moveTo>
                  <a:cubicBezTo>
                    <a:pt x="291" y="67"/>
                    <a:pt x="291" y="67"/>
                    <a:pt x="290" y="66"/>
                  </a:cubicBezTo>
                  <a:cubicBezTo>
                    <a:pt x="290" y="66"/>
                    <a:pt x="289" y="67"/>
                    <a:pt x="288" y="68"/>
                  </a:cubicBezTo>
                  <a:cubicBezTo>
                    <a:pt x="287" y="69"/>
                    <a:pt x="286" y="69"/>
                    <a:pt x="285" y="70"/>
                  </a:cubicBezTo>
                  <a:cubicBezTo>
                    <a:pt x="283" y="71"/>
                    <a:pt x="282" y="72"/>
                    <a:pt x="280" y="72"/>
                  </a:cubicBezTo>
                  <a:cubicBezTo>
                    <a:pt x="278" y="73"/>
                    <a:pt x="276" y="73"/>
                    <a:pt x="273" y="73"/>
                  </a:cubicBezTo>
                  <a:cubicBezTo>
                    <a:pt x="270" y="73"/>
                    <a:pt x="267" y="73"/>
                    <a:pt x="264" y="71"/>
                  </a:cubicBezTo>
                  <a:cubicBezTo>
                    <a:pt x="262" y="70"/>
                    <a:pt x="260" y="69"/>
                    <a:pt x="258" y="67"/>
                  </a:cubicBezTo>
                  <a:cubicBezTo>
                    <a:pt x="256" y="64"/>
                    <a:pt x="255" y="62"/>
                    <a:pt x="254" y="59"/>
                  </a:cubicBezTo>
                  <a:cubicBezTo>
                    <a:pt x="254" y="56"/>
                    <a:pt x="253" y="53"/>
                    <a:pt x="253" y="49"/>
                  </a:cubicBezTo>
                  <a:cubicBezTo>
                    <a:pt x="294" y="49"/>
                    <a:pt x="294" y="49"/>
                    <a:pt x="294" y="49"/>
                  </a:cubicBezTo>
                  <a:cubicBezTo>
                    <a:pt x="294" y="47"/>
                    <a:pt x="294" y="45"/>
                    <a:pt x="294" y="43"/>
                  </a:cubicBezTo>
                  <a:cubicBezTo>
                    <a:pt x="294" y="40"/>
                    <a:pt x="294" y="36"/>
                    <a:pt x="293" y="33"/>
                  </a:cubicBezTo>
                  <a:cubicBezTo>
                    <a:pt x="292" y="30"/>
                    <a:pt x="291" y="28"/>
                    <a:pt x="289" y="25"/>
                  </a:cubicBezTo>
                  <a:cubicBezTo>
                    <a:pt x="287" y="23"/>
                    <a:pt x="285" y="21"/>
                    <a:pt x="282" y="20"/>
                  </a:cubicBezTo>
                  <a:cubicBezTo>
                    <a:pt x="279" y="18"/>
                    <a:pt x="276" y="17"/>
                    <a:pt x="271" y="17"/>
                  </a:cubicBezTo>
                  <a:cubicBezTo>
                    <a:pt x="268" y="17"/>
                    <a:pt x="265" y="18"/>
                    <a:pt x="262" y="19"/>
                  </a:cubicBezTo>
                  <a:cubicBezTo>
                    <a:pt x="259" y="20"/>
                    <a:pt x="256" y="22"/>
                    <a:pt x="253" y="25"/>
                  </a:cubicBezTo>
                  <a:cubicBezTo>
                    <a:pt x="251" y="27"/>
                    <a:pt x="249" y="30"/>
                    <a:pt x="248" y="34"/>
                  </a:cubicBezTo>
                  <a:cubicBezTo>
                    <a:pt x="246" y="38"/>
                    <a:pt x="245" y="42"/>
                    <a:pt x="245" y="48"/>
                  </a:cubicBezTo>
                  <a:cubicBezTo>
                    <a:pt x="245" y="53"/>
                    <a:pt x="246" y="58"/>
                    <a:pt x="247" y="62"/>
                  </a:cubicBezTo>
                  <a:cubicBezTo>
                    <a:pt x="249" y="66"/>
                    <a:pt x="251" y="69"/>
                    <a:pt x="253" y="72"/>
                  </a:cubicBezTo>
                  <a:cubicBezTo>
                    <a:pt x="256" y="74"/>
                    <a:pt x="258" y="76"/>
                    <a:pt x="262" y="77"/>
                  </a:cubicBezTo>
                  <a:cubicBezTo>
                    <a:pt x="265" y="79"/>
                    <a:pt x="269" y="79"/>
                    <a:pt x="273" y="79"/>
                  </a:cubicBezTo>
                  <a:cubicBezTo>
                    <a:pt x="276" y="79"/>
                    <a:pt x="279" y="79"/>
                    <a:pt x="281" y="78"/>
                  </a:cubicBezTo>
                  <a:cubicBezTo>
                    <a:pt x="283" y="77"/>
                    <a:pt x="285" y="77"/>
                    <a:pt x="287" y="76"/>
                  </a:cubicBezTo>
                  <a:cubicBezTo>
                    <a:pt x="289" y="75"/>
                    <a:pt x="290" y="74"/>
                    <a:pt x="291" y="73"/>
                  </a:cubicBezTo>
                  <a:cubicBezTo>
                    <a:pt x="292" y="72"/>
                    <a:pt x="293" y="71"/>
                    <a:pt x="293" y="70"/>
                  </a:cubicBezTo>
                  <a:cubicBezTo>
                    <a:pt x="293" y="70"/>
                    <a:pt x="292" y="69"/>
                    <a:pt x="292" y="68"/>
                  </a:cubicBezTo>
                  <a:moveTo>
                    <a:pt x="183" y="20"/>
                  </a:moveTo>
                  <a:cubicBezTo>
                    <a:pt x="182" y="19"/>
                    <a:pt x="180" y="18"/>
                    <a:pt x="178" y="18"/>
                  </a:cubicBezTo>
                  <a:cubicBezTo>
                    <a:pt x="178" y="18"/>
                    <a:pt x="178" y="18"/>
                    <a:pt x="178" y="18"/>
                  </a:cubicBezTo>
                  <a:cubicBezTo>
                    <a:pt x="178" y="77"/>
                    <a:pt x="178" y="77"/>
                    <a:pt x="178" y="77"/>
                  </a:cubicBezTo>
                  <a:cubicBezTo>
                    <a:pt x="185" y="77"/>
                    <a:pt x="185" y="77"/>
                    <a:pt x="185" y="77"/>
                  </a:cubicBezTo>
                  <a:cubicBezTo>
                    <a:pt x="185" y="34"/>
                    <a:pt x="185" y="34"/>
                    <a:pt x="185" y="34"/>
                  </a:cubicBezTo>
                  <a:cubicBezTo>
                    <a:pt x="185" y="33"/>
                    <a:pt x="185" y="31"/>
                    <a:pt x="186" y="31"/>
                  </a:cubicBezTo>
                  <a:cubicBezTo>
                    <a:pt x="187" y="30"/>
                    <a:pt x="188" y="29"/>
                    <a:pt x="189" y="28"/>
                  </a:cubicBezTo>
                  <a:cubicBezTo>
                    <a:pt x="190" y="27"/>
                    <a:pt x="192" y="27"/>
                    <a:pt x="193" y="26"/>
                  </a:cubicBezTo>
                  <a:cubicBezTo>
                    <a:pt x="195" y="25"/>
                    <a:pt x="196" y="25"/>
                    <a:pt x="198" y="24"/>
                  </a:cubicBezTo>
                  <a:cubicBezTo>
                    <a:pt x="200" y="24"/>
                    <a:pt x="201" y="24"/>
                    <a:pt x="203" y="24"/>
                  </a:cubicBezTo>
                  <a:cubicBezTo>
                    <a:pt x="211" y="24"/>
                    <a:pt x="216" y="27"/>
                    <a:pt x="217" y="32"/>
                  </a:cubicBezTo>
                  <a:cubicBezTo>
                    <a:pt x="218" y="33"/>
                    <a:pt x="218" y="35"/>
                    <a:pt x="218" y="36"/>
                  </a:cubicBezTo>
                  <a:cubicBezTo>
                    <a:pt x="218" y="38"/>
                    <a:pt x="218" y="40"/>
                    <a:pt x="218" y="41"/>
                  </a:cubicBezTo>
                  <a:cubicBezTo>
                    <a:pt x="218" y="77"/>
                    <a:pt x="218" y="77"/>
                    <a:pt x="218" y="77"/>
                  </a:cubicBezTo>
                  <a:cubicBezTo>
                    <a:pt x="225" y="77"/>
                    <a:pt x="225" y="77"/>
                    <a:pt x="225" y="77"/>
                  </a:cubicBezTo>
                  <a:cubicBezTo>
                    <a:pt x="225" y="42"/>
                    <a:pt x="225" y="42"/>
                    <a:pt x="225" y="42"/>
                  </a:cubicBezTo>
                  <a:cubicBezTo>
                    <a:pt x="225" y="40"/>
                    <a:pt x="225" y="38"/>
                    <a:pt x="225" y="36"/>
                  </a:cubicBezTo>
                  <a:cubicBezTo>
                    <a:pt x="225" y="34"/>
                    <a:pt x="225" y="32"/>
                    <a:pt x="224" y="30"/>
                  </a:cubicBezTo>
                  <a:cubicBezTo>
                    <a:pt x="224" y="29"/>
                    <a:pt x="223" y="27"/>
                    <a:pt x="223" y="26"/>
                  </a:cubicBezTo>
                  <a:cubicBezTo>
                    <a:pt x="222" y="24"/>
                    <a:pt x="221" y="23"/>
                    <a:pt x="219" y="21"/>
                  </a:cubicBezTo>
                  <a:cubicBezTo>
                    <a:pt x="218" y="20"/>
                    <a:pt x="216" y="19"/>
                    <a:pt x="214" y="19"/>
                  </a:cubicBezTo>
                  <a:cubicBezTo>
                    <a:pt x="211" y="18"/>
                    <a:pt x="209" y="17"/>
                    <a:pt x="206" y="17"/>
                  </a:cubicBezTo>
                  <a:cubicBezTo>
                    <a:pt x="201" y="17"/>
                    <a:pt x="197" y="18"/>
                    <a:pt x="193" y="20"/>
                  </a:cubicBezTo>
                  <a:cubicBezTo>
                    <a:pt x="189" y="22"/>
                    <a:pt x="187" y="23"/>
                    <a:pt x="185" y="25"/>
                  </a:cubicBezTo>
                  <a:cubicBezTo>
                    <a:pt x="185" y="23"/>
                    <a:pt x="184" y="21"/>
                    <a:pt x="183" y="20"/>
                  </a:cubicBezTo>
                  <a:moveTo>
                    <a:pt x="118" y="44"/>
                  </a:moveTo>
                  <a:cubicBezTo>
                    <a:pt x="118" y="37"/>
                    <a:pt x="119" y="32"/>
                    <a:pt x="123" y="29"/>
                  </a:cubicBezTo>
                  <a:cubicBezTo>
                    <a:pt x="126" y="25"/>
                    <a:pt x="130" y="24"/>
                    <a:pt x="135" y="24"/>
                  </a:cubicBezTo>
                  <a:cubicBezTo>
                    <a:pt x="138" y="24"/>
                    <a:pt x="141" y="24"/>
                    <a:pt x="143" y="25"/>
                  </a:cubicBezTo>
                  <a:cubicBezTo>
                    <a:pt x="145" y="26"/>
                    <a:pt x="147" y="28"/>
                    <a:pt x="148" y="30"/>
                  </a:cubicBezTo>
                  <a:cubicBezTo>
                    <a:pt x="149" y="31"/>
                    <a:pt x="150" y="34"/>
                    <a:pt x="151" y="36"/>
                  </a:cubicBezTo>
                  <a:cubicBezTo>
                    <a:pt x="151" y="39"/>
                    <a:pt x="151" y="41"/>
                    <a:pt x="151" y="44"/>
                  </a:cubicBezTo>
                  <a:lnTo>
                    <a:pt x="118" y="44"/>
                  </a:lnTo>
                  <a:close/>
                  <a:moveTo>
                    <a:pt x="156" y="68"/>
                  </a:moveTo>
                  <a:cubicBezTo>
                    <a:pt x="156" y="67"/>
                    <a:pt x="155" y="67"/>
                    <a:pt x="154" y="66"/>
                  </a:cubicBezTo>
                  <a:cubicBezTo>
                    <a:pt x="154" y="66"/>
                    <a:pt x="153" y="67"/>
                    <a:pt x="152" y="68"/>
                  </a:cubicBezTo>
                  <a:cubicBezTo>
                    <a:pt x="152" y="69"/>
                    <a:pt x="150" y="69"/>
                    <a:pt x="149" y="70"/>
                  </a:cubicBezTo>
                  <a:cubicBezTo>
                    <a:pt x="148" y="71"/>
                    <a:pt x="146" y="72"/>
                    <a:pt x="144" y="72"/>
                  </a:cubicBezTo>
                  <a:cubicBezTo>
                    <a:pt x="142" y="73"/>
                    <a:pt x="140" y="73"/>
                    <a:pt x="137" y="73"/>
                  </a:cubicBezTo>
                  <a:cubicBezTo>
                    <a:pt x="134" y="73"/>
                    <a:pt x="131" y="73"/>
                    <a:pt x="129" y="71"/>
                  </a:cubicBezTo>
                  <a:cubicBezTo>
                    <a:pt x="126" y="70"/>
                    <a:pt x="124" y="69"/>
                    <a:pt x="122" y="67"/>
                  </a:cubicBezTo>
                  <a:cubicBezTo>
                    <a:pt x="121" y="64"/>
                    <a:pt x="120" y="62"/>
                    <a:pt x="119" y="59"/>
                  </a:cubicBezTo>
                  <a:cubicBezTo>
                    <a:pt x="118" y="56"/>
                    <a:pt x="117" y="53"/>
                    <a:pt x="117" y="49"/>
                  </a:cubicBezTo>
                  <a:cubicBezTo>
                    <a:pt x="158" y="49"/>
                    <a:pt x="158" y="49"/>
                    <a:pt x="158" y="49"/>
                  </a:cubicBezTo>
                  <a:cubicBezTo>
                    <a:pt x="158" y="47"/>
                    <a:pt x="159" y="45"/>
                    <a:pt x="159" y="43"/>
                  </a:cubicBezTo>
                  <a:cubicBezTo>
                    <a:pt x="159" y="40"/>
                    <a:pt x="158" y="36"/>
                    <a:pt x="157" y="33"/>
                  </a:cubicBezTo>
                  <a:cubicBezTo>
                    <a:pt x="157" y="30"/>
                    <a:pt x="155" y="28"/>
                    <a:pt x="153" y="25"/>
                  </a:cubicBezTo>
                  <a:cubicBezTo>
                    <a:pt x="152" y="23"/>
                    <a:pt x="149" y="21"/>
                    <a:pt x="146" y="20"/>
                  </a:cubicBezTo>
                  <a:cubicBezTo>
                    <a:pt x="143" y="18"/>
                    <a:pt x="140" y="17"/>
                    <a:pt x="136" y="17"/>
                  </a:cubicBezTo>
                  <a:cubicBezTo>
                    <a:pt x="133" y="17"/>
                    <a:pt x="129" y="18"/>
                    <a:pt x="126" y="19"/>
                  </a:cubicBezTo>
                  <a:cubicBezTo>
                    <a:pt x="123" y="20"/>
                    <a:pt x="120" y="22"/>
                    <a:pt x="118" y="25"/>
                  </a:cubicBezTo>
                  <a:cubicBezTo>
                    <a:pt x="115" y="27"/>
                    <a:pt x="113" y="30"/>
                    <a:pt x="112" y="34"/>
                  </a:cubicBezTo>
                  <a:cubicBezTo>
                    <a:pt x="111" y="38"/>
                    <a:pt x="110" y="42"/>
                    <a:pt x="110" y="48"/>
                  </a:cubicBezTo>
                  <a:cubicBezTo>
                    <a:pt x="110" y="53"/>
                    <a:pt x="110" y="58"/>
                    <a:pt x="112" y="62"/>
                  </a:cubicBezTo>
                  <a:cubicBezTo>
                    <a:pt x="113" y="66"/>
                    <a:pt x="115" y="69"/>
                    <a:pt x="117" y="72"/>
                  </a:cubicBezTo>
                  <a:cubicBezTo>
                    <a:pt x="120" y="74"/>
                    <a:pt x="123" y="76"/>
                    <a:pt x="126" y="77"/>
                  </a:cubicBezTo>
                  <a:cubicBezTo>
                    <a:pt x="130" y="79"/>
                    <a:pt x="133" y="79"/>
                    <a:pt x="137" y="79"/>
                  </a:cubicBezTo>
                  <a:cubicBezTo>
                    <a:pt x="140" y="79"/>
                    <a:pt x="143" y="79"/>
                    <a:pt x="145" y="78"/>
                  </a:cubicBezTo>
                  <a:cubicBezTo>
                    <a:pt x="148" y="77"/>
                    <a:pt x="150" y="77"/>
                    <a:pt x="152" y="76"/>
                  </a:cubicBezTo>
                  <a:cubicBezTo>
                    <a:pt x="153" y="75"/>
                    <a:pt x="155" y="74"/>
                    <a:pt x="156" y="73"/>
                  </a:cubicBezTo>
                  <a:cubicBezTo>
                    <a:pt x="157" y="72"/>
                    <a:pt x="157" y="71"/>
                    <a:pt x="157" y="70"/>
                  </a:cubicBezTo>
                  <a:cubicBezTo>
                    <a:pt x="157" y="70"/>
                    <a:pt x="157" y="69"/>
                    <a:pt x="156" y="68"/>
                  </a:cubicBezTo>
                  <a:moveTo>
                    <a:pt x="75" y="18"/>
                  </a:moveTo>
                  <a:cubicBezTo>
                    <a:pt x="75" y="7"/>
                    <a:pt x="75" y="7"/>
                    <a:pt x="75" y="7"/>
                  </a:cubicBezTo>
                  <a:cubicBezTo>
                    <a:pt x="75" y="5"/>
                    <a:pt x="75" y="4"/>
                    <a:pt x="75" y="3"/>
                  </a:cubicBezTo>
                  <a:cubicBezTo>
                    <a:pt x="74" y="3"/>
                    <a:pt x="74" y="2"/>
                    <a:pt x="73" y="1"/>
                  </a:cubicBezTo>
                  <a:cubicBezTo>
                    <a:pt x="72" y="1"/>
                    <a:pt x="72" y="1"/>
                    <a:pt x="71" y="1"/>
                  </a:cubicBezTo>
                  <a:cubicBezTo>
                    <a:pt x="70" y="0"/>
                    <a:pt x="70" y="0"/>
                    <a:pt x="69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62"/>
                    <a:pt x="68" y="64"/>
                    <a:pt x="68" y="65"/>
                  </a:cubicBezTo>
                  <a:cubicBezTo>
                    <a:pt x="69" y="67"/>
                    <a:pt x="69" y="69"/>
                    <a:pt x="69" y="70"/>
                  </a:cubicBezTo>
                  <a:cubicBezTo>
                    <a:pt x="70" y="73"/>
                    <a:pt x="72" y="75"/>
                    <a:pt x="74" y="77"/>
                  </a:cubicBezTo>
                  <a:cubicBezTo>
                    <a:pt x="76" y="78"/>
                    <a:pt x="80" y="79"/>
                    <a:pt x="84" y="79"/>
                  </a:cubicBezTo>
                  <a:cubicBezTo>
                    <a:pt x="86" y="79"/>
                    <a:pt x="88" y="79"/>
                    <a:pt x="90" y="78"/>
                  </a:cubicBezTo>
                  <a:cubicBezTo>
                    <a:pt x="91" y="78"/>
                    <a:pt x="93" y="77"/>
                    <a:pt x="94" y="76"/>
                  </a:cubicBezTo>
                  <a:cubicBezTo>
                    <a:pt x="95" y="75"/>
                    <a:pt x="96" y="75"/>
                    <a:pt x="97" y="74"/>
                  </a:cubicBezTo>
                  <a:cubicBezTo>
                    <a:pt x="98" y="73"/>
                    <a:pt x="98" y="72"/>
                    <a:pt x="98" y="72"/>
                  </a:cubicBezTo>
                  <a:cubicBezTo>
                    <a:pt x="98" y="71"/>
                    <a:pt x="98" y="71"/>
                    <a:pt x="97" y="70"/>
                  </a:cubicBezTo>
                  <a:cubicBezTo>
                    <a:pt x="97" y="70"/>
                    <a:pt x="96" y="69"/>
                    <a:pt x="95" y="68"/>
                  </a:cubicBezTo>
                  <a:cubicBezTo>
                    <a:pt x="94" y="69"/>
                    <a:pt x="93" y="70"/>
                    <a:pt x="92" y="70"/>
                  </a:cubicBezTo>
                  <a:cubicBezTo>
                    <a:pt x="91" y="71"/>
                    <a:pt x="90" y="72"/>
                    <a:pt x="89" y="72"/>
                  </a:cubicBezTo>
                  <a:cubicBezTo>
                    <a:pt x="87" y="73"/>
                    <a:pt x="86" y="73"/>
                    <a:pt x="84" y="73"/>
                  </a:cubicBezTo>
                  <a:cubicBezTo>
                    <a:pt x="81" y="73"/>
                    <a:pt x="79" y="72"/>
                    <a:pt x="77" y="70"/>
                  </a:cubicBezTo>
                  <a:cubicBezTo>
                    <a:pt x="76" y="68"/>
                    <a:pt x="75" y="65"/>
                    <a:pt x="75" y="61"/>
                  </a:cubicBezTo>
                  <a:cubicBezTo>
                    <a:pt x="75" y="24"/>
                    <a:pt x="75" y="24"/>
                    <a:pt x="75" y="24"/>
                  </a:cubicBezTo>
                  <a:cubicBezTo>
                    <a:pt x="95" y="24"/>
                    <a:pt x="95" y="24"/>
                    <a:pt x="95" y="24"/>
                  </a:cubicBezTo>
                  <a:cubicBezTo>
                    <a:pt x="95" y="18"/>
                    <a:pt x="95" y="18"/>
                    <a:pt x="95" y="18"/>
                  </a:cubicBezTo>
                  <a:lnTo>
                    <a:pt x="75" y="18"/>
                  </a:lnTo>
                  <a:close/>
                  <a:moveTo>
                    <a:pt x="39" y="62"/>
                  </a:moveTo>
                  <a:cubicBezTo>
                    <a:pt x="39" y="63"/>
                    <a:pt x="38" y="64"/>
                    <a:pt x="37" y="65"/>
                  </a:cubicBezTo>
                  <a:cubicBezTo>
                    <a:pt x="36" y="66"/>
                    <a:pt x="35" y="67"/>
                    <a:pt x="33" y="68"/>
                  </a:cubicBezTo>
                  <a:cubicBezTo>
                    <a:pt x="31" y="70"/>
                    <a:pt x="29" y="70"/>
                    <a:pt x="27" y="71"/>
                  </a:cubicBezTo>
                  <a:cubicBezTo>
                    <a:pt x="25" y="72"/>
                    <a:pt x="22" y="72"/>
                    <a:pt x="20" y="72"/>
                  </a:cubicBezTo>
                  <a:cubicBezTo>
                    <a:pt x="17" y="72"/>
                    <a:pt x="15" y="72"/>
                    <a:pt x="14" y="71"/>
                  </a:cubicBezTo>
                  <a:cubicBezTo>
                    <a:pt x="12" y="71"/>
                    <a:pt x="11" y="70"/>
                    <a:pt x="10" y="69"/>
                  </a:cubicBezTo>
                  <a:cubicBezTo>
                    <a:pt x="9" y="68"/>
                    <a:pt x="9" y="67"/>
                    <a:pt x="8" y="65"/>
                  </a:cubicBezTo>
                  <a:cubicBezTo>
                    <a:pt x="8" y="64"/>
                    <a:pt x="8" y="62"/>
                    <a:pt x="8" y="61"/>
                  </a:cubicBezTo>
                  <a:cubicBezTo>
                    <a:pt x="8" y="58"/>
                    <a:pt x="9" y="55"/>
                    <a:pt x="10" y="53"/>
                  </a:cubicBezTo>
                  <a:cubicBezTo>
                    <a:pt x="12" y="51"/>
                    <a:pt x="14" y="50"/>
                    <a:pt x="17" y="49"/>
                  </a:cubicBezTo>
                  <a:cubicBezTo>
                    <a:pt x="19" y="47"/>
                    <a:pt x="22" y="47"/>
                    <a:pt x="26" y="46"/>
                  </a:cubicBezTo>
                  <a:cubicBezTo>
                    <a:pt x="29" y="46"/>
                    <a:pt x="32" y="46"/>
                    <a:pt x="35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8" y="46"/>
                    <a:pt x="38" y="46"/>
                    <a:pt x="39" y="46"/>
                  </a:cubicBezTo>
                  <a:lnTo>
                    <a:pt x="39" y="62"/>
                  </a:lnTo>
                  <a:close/>
                  <a:moveTo>
                    <a:pt x="53" y="75"/>
                  </a:moveTo>
                  <a:cubicBezTo>
                    <a:pt x="52" y="74"/>
                    <a:pt x="51" y="74"/>
                    <a:pt x="50" y="74"/>
                  </a:cubicBezTo>
                  <a:cubicBezTo>
                    <a:pt x="49" y="74"/>
                    <a:pt x="48" y="73"/>
                    <a:pt x="48" y="73"/>
                  </a:cubicBezTo>
                  <a:cubicBezTo>
                    <a:pt x="47" y="72"/>
                    <a:pt x="47" y="71"/>
                    <a:pt x="46" y="70"/>
                  </a:cubicBezTo>
                  <a:cubicBezTo>
                    <a:pt x="46" y="68"/>
                    <a:pt x="46" y="66"/>
                    <a:pt x="46" y="64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6" y="35"/>
                    <a:pt x="45" y="32"/>
                    <a:pt x="45" y="30"/>
                  </a:cubicBezTo>
                  <a:cubicBezTo>
                    <a:pt x="44" y="27"/>
                    <a:pt x="43" y="25"/>
                    <a:pt x="41" y="23"/>
                  </a:cubicBezTo>
                  <a:cubicBezTo>
                    <a:pt x="40" y="21"/>
                    <a:pt x="38" y="20"/>
                    <a:pt x="35" y="19"/>
                  </a:cubicBezTo>
                  <a:cubicBezTo>
                    <a:pt x="32" y="18"/>
                    <a:pt x="29" y="17"/>
                    <a:pt x="25" y="17"/>
                  </a:cubicBezTo>
                  <a:cubicBezTo>
                    <a:pt x="22" y="17"/>
                    <a:pt x="19" y="18"/>
                    <a:pt x="15" y="19"/>
                  </a:cubicBezTo>
                  <a:cubicBezTo>
                    <a:pt x="12" y="19"/>
                    <a:pt x="10" y="20"/>
                    <a:pt x="7" y="21"/>
                  </a:cubicBezTo>
                  <a:cubicBezTo>
                    <a:pt x="7" y="22"/>
                    <a:pt x="6" y="22"/>
                    <a:pt x="5" y="23"/>
                  </a:cubicBezTo>
                  <a:cubicBezTo>
                    <a:pt x="4" y="23"/>
                    <a:pt x="4" y="24"/>
                    <a:pt x="4" y="25"/>
                  </a:cubicBezTo>
                  <a:cubicBezTo>
                    <a:pt x="4" y="26"/>
                    <a:pt x="5" y="27"/>
                    <a:pt x="6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9" y="27"/>
                    <a:pt x="11" y="26"/>
                    <a:pt x="14" y="25"/>
                  </a:cubicBezTo>
                  <a:cubicBezTo>
                    <a:pt x="17" y="24"/>
                    <a:pt x="20" y="24"/>
                    <a:pt x="24" y="24"/>
                  </a:cubicBezTo>
                  <a:cubicBezTo>
                    <a:pt x="27" y="24"/>
                    <a:pt x="30" y="24"/>
                    <a:pt x="31" y="25"/>
                  </a:cubicBezTo>
                  <a:cubicBezTo>
                    <a:pt x="33" y="25"/>
                    <a:pt x="35" y="26"/>
                    <a:pt x="36" y="28"/>
                  </a:cubicBezTo>
                  <a:cubicBezTo>
                    <a:pt x="37" y="29"/>
                    <a:pt x="37" y="30"/>
                    <a:pt x="38" y="32"/>
                  </a:cubicBezTo>
                  <a:cubicBezTo>
                    <a:pt x="38" y="34"/>
                    <a:pt x="39" y="36"/>
                    <a:pt x="39" y="38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8" y="41"/>
                    <a:pt x="37" y="41"/>
                    <a:pt x="36" y="41"/>
                  </a:cubicBezTo>
                  <a:cubicBezTo>
                    <a:pt x="35" y="41"/>
                    <a:pt x="34" y="41"/>
                    <a:pt x="33" y="41"/>
                  </a:cubicBezTo>
                  <a:cubicBezTo>
                    <a:pt x="30" y="41"/>
                    <a:pt x="26" y="41"/>
                    <a:pt x="23" y="41"/>
                  </a:cubicBezTo>
                  <a:cubicBezTo>
                    <a:pt x="19" y="42"/>
                    <a:pt x="15" y="43"/>
                    <a:pt x="12" y="44"/>
                  </a:cubicBezTo>
                  <a:cubicBezTo>
                    <a:pt x="9" y="46"/>
                    <a:pt x="6" y="48"/>
                    <a:pt x="4" y="51"/>
                  </a:cubicBezTo>
                  <a:cubicBezTo>
                    <a:pt x="1" y="54"/>
                    <a:pt x="0" y="57"/>
                    <a:pt x="0" y="61"/>
                  </a:cubicBezTo>
                  <a:cubicBezTo>
                    <a:pt x="0" y="65"/>
                    <a:pt x="1" y="68"/>
                    <a:pt x="2" y="70"/>
                  </a:cubicBezTo>
                  <a:cubicBezTo>
                    <a:pt x="3" y="72"/>
                    <a:pt x="5" y="74"/>
                    <a:pt x="7" y="75"/>
                  </a:cubicBezTo>
                  <a:cubicBezTo>
                    <a:pt x="8" y="76"/>
                    <a:pt x="10" y="77"/>
                    <a:pt x="13" y="78"/>
                  </a:cubicBezTo>
                  <a:cubicBezTo>
                    <a:pt x="15" y="78"/>
                    <a:pt x="17" y="78"/>
                    <a:pt x="18" y="78"/>
                  </a:cubicBezTo>
                  <a:cubicBezTo>
                    <a:pt x="23" y="78"/>
                    <a:pt x="27" y="78"/>
                    <a:pt x="30" y="76"/>
                  </a:cubicBezTo>
                  <a:cubicBezTo>
                    <a:pt x="33" y="74"/>
                    <a:pt x="36" y="72"/>
                    <a:pt x="39" y="70"/>
                  </a:cubicBezTo>
                  <a:cubicBezTo>
                    <a:pt x="39" y="73"/>
                    <a:pt x="40" y="75"/>
                    <a:pt x="42" y="76"/>
                  </a:cubicBezTo>
                  <a:cubicBezTo>
                    <a:pt x="43" y="77"/>
                    <a:pt x="46" y="78"/>
                    <a:pt x="48" y="78"/>
                  </a:cubicBezTo>
                  <a:cubicBezTo>
                    <a:pt x="50" y="78"/>
                    <a:pt x="51" y="78"/>
                    <a:pt x="53" y="77"/>
                  </a:cubicBezTo>
                  <a:lnTo>
                    <a:pt x="53" y="75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2" name="Freeform 8"/>
            <p:cNvSpPr>
              <a:spLocks/>
            </p:cNvSpPr>
            <p:nvPr userDrawn="1"/>
          </p:nvSpPr>
          <p:spPr bwMode="auto">
            <a:xfrm>
              <a:off x="9283773" y="3069313"/>
              <a:ext cx="728663" cy="728663"/>
            </a:xfrm>
            <a:custGeom>
              <a:avLst/>
              <a:gdLst>
                <a:gd name="T0" fmla="*/ 102 w 193"/>
                <a:gd name="T1" fmla="*/ 117 h 193"/>
                <a:gd name="T2" fmla="*/ 117 w 193"/>
                <a:gd name="T3" fmla="*/ 102 h 193"/>
                <a:gd name="T4" fmla="*/ 193 w 193"/>
                <a:gd name="T5" fmla="*/ 102 h 193"/>
                <a:gd name="T6" fmla="*/ 193 w 193"/>
                <a:gd name="T7" fmla="*/ 8 h 193"/>
                <a:gd name="T8" fmla="*/ 185 w 193"/>
                <a:gd name="T9" fmla="*/ 0 h 193"/>
                <a:gd name="T10" fmla="*/ 8 w 193"/>
                <a:gd name="T11" fmla="*/ 0 h 193"/>
                <a:gd name="T12" fmla="*/ 0 w 193"/>
                <a:gd name="T13" fmla="*/ 8 h 193"/>
                <a:gd name="T14" fmla="*/ 0 w 193"/>
                <a:gd name="T15" fmla="*/ 186 h 193"/>
                <a:gd name="T16" fmla="*/ 8 w 193"/>
                <a:gd name="T17" fmla="*/ 193 h 193"/>
                <a:gd name="T18" fmla="*/ 102 w 193"/>
                <a:gd name="T19" fmla="*/ 193 h 193"/>
                <a:gd name="T20" fmla="*/ 102 w 193"/>
                <a:gd name="T21" fmla="*/ 117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3" h="193">
                  <a:moveTo>
                    <a:pt x="102" y="117"/>
                  </a:moveTo>
                  <a:cubicBezTo>
                    <a:pt x="102" y="107"/>
                    <a:pt x="109" y="102"/>
                    <a:pt x="117" y="102"/>
                  </a:cubicBezTo>
                  <a:cubicBezTo>
                    <a:pt x="193" y="102"/>
                    <a:pt x="193" y="102"/>
                    <a:pt x="193" y="102"/>
                  </a:cubicBezTo>
                  <a:cubicBezTo>
                    <a:pt x="193" y="8"/>
                    <a:pt x="193" y="8"/>
                    <a:pt x="193" y="8"/>
                  </a:cubicBezTo>
                  <a:cubicBezTo>
                    <a:pt x="193" y="8"/>
                    <a:pt x="193" y="0"/>
                    <a:pt x="18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0" y="0"/>
                    <a:pt x="0" y="8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0" y="186"/>
                    <a:pt x="0" y="193"/>
                    <a:pt x="8" y="193"/>
                  </a:cubicBezTo>
                  <a:cubicBezTo>
                    <a:pt x="102" y="193"/>
                    <a:pt x="102" y="193"/>
                    <a:pt x="102" y="193"/>
                  </a:cubicBezTo>
                  <a:lnTo>
                    <a:pt x="102" y="117"/>
                  </a:lnTo>
                  <a:close/>
                </a:path>
              </a:pathLst>
            </a:custGeom>
            <a:solidFill>
              <a:srgbClr val="009B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3" name="Freeform 9"/>
            <p:cNvSpPr>
              <a:spLocks noEditPoints="1"/>
            </p:cNvSpPr>
            <p:nvPr userDrawn="1"/>
          </p:nvSpPr>
          <p:spPr bwMode="auto">
            <a:xfrm>
              <a:off x="9694935" y="3480476"/>
              <a:ext cx="585788" cy="585788"/>
            </a:xfrm>
            <a:custGeom>
              <a:avLst/>
              <a:gdLst>
                <a:gd name="T0" fmla="*/ 112 w 155"/>
                <a:gd name="T1" fmla="*/ 107 h 155"/>
                <a:gd name="T2" fmla="*/ 107 w 155"/>
                <a:gd name="T3" fmla="*/ 112 h 155"/>
                <a:gd name="T4" fmla="*/ 48 w 155"/>
                <a:gd name="T5" fmla="*/ 112 h 155"/>
                <a:gd name="T6" fmla="*/ 43 w 155"/>
                <a:gd name="T7" fmla="*/ 107 h 155"/>
                <a:gd name="T8" fmla="*/ 43 w 155"/>
                <a:gd name="T9" fmla="*/ 48 h 155"/>
                <a:gd name="T10" fmla="*/ 48 w 155"/>
                <a:gd name="T11" fmla="*/ 43 h 155"/>
                <a:gd name="T12" fmla="*/ 107 w 155"/>
                <a:gd name="T13" fmla="*/ 43 h 155"/>
                <a:gd name="T14" fmla="*/ 112 w 155"/>
                <a:gd name="T15" fmla="*/ 48 h 155"/>
                <a:gd name="T16" fmla="*/ 112 w 155"/>
                <a:gd name="T17" fmla="*/ 107 h 155"/>
                <a:gd name="T18" fmla="*/ 147 w 155"/>
                <a:gd name="T19" fmla="*/ 0 h 155"/>
                <a:gd name="T20" fmla="*/ 8 w 155"/>
                <a:gd name="T21" fmla="*/ 0 h 155"/>
                <a:gd name="T22" fmla="*/ 0 w 155"/>
                <a:gd name="T23" fmla="*/ 8 h 155"/>
                <a:gd name="T24" fmla="*/ 0 w 155"/>
                <a:gd name="T25" fmla="*/ 147 h 155"/>
                <a:gd name="T26" fmla="*/ 8 w 155"/>
                <a:gd name="T27" fmla="*/ 155 h 155"/>
                <a:gd name="T28" fmla="*/ 147 w 155"/>
                <a:gd name="T29" fmla="*/ 155 h 155"/>
                <a:gd name="T30" fmla="*/ 155 w 155"/>
                <a:gd name="T31" fmla="*/ 147 h 155"/>
                <a:gd name="T32" fmla="*/ 155 w 155"/>
                <a:gd name="T33" fmla="*/ 8 h 155"/>
                <a:gd name="T34" fmla="*/ 147 w 155"/>
                <a:gd name="T3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5" h="155">
                  <a:moveTo>
                    <a:pt x="112" y="107"/>
                  </a:moveTo>
                  <a:cubicBezTo>
                    <a:pt x="112" y="112"/>
                    <a:pt x="107" y="112"/>
                    <a:pt x="107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3" y="112"/>
                    <a:pt x="43" y="107"/>
                    <a:pt x="43" y="107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43" y="43"/>
                    <a:pt x="48" y="43"/>
                    <a:pt x="48" y="43"/>
                  </a:cubicBezTo>
                  <a:cubicBezTo>
                    <a:pt x="107" y="43"/>
                    <a:pt x="107" y="43"/>
                    <a:pt x="107" y="43"/>
                  </a:cubicBezTo>
                  <a:cubicBezTo>
                    <a:pt x="112" y="43"/>
                    <a:pt x="112" y="48"/>
                    <a:pt x="112" y="48"/>
                  </a:cubicBezTo>
                  <a:lnTo>
                    <a:pt x="112" y="107"/>
                  </a:lnTo>
                  <a:close/>
                  <a:moveTo>
                    <a:pt x="147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0" y="0"/>
                    <a:pt x="0" y="8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47"/>
                    <a:pt x="0" y="155"/>
                    <a:pt x="8" y="155"/>
                  </a:cubicBezTo>
                  <a:cubicBezTo>
                    <a:pt x="147" y="155"/>
                    <a:pt x="147" y="155"/>
                    <a:pt x="147" y="155"/>
                  </a:cubicBezTo>
                  <a:cubicBezTo>
                    <a:pt x="147" y="155"/>
                    <a:pt x="155" y="155"/>
                    <a:pt x="155" y="147"/>
                  </a:cubicBezTo>
                  <a:cubicBezTo>
                    <a:pt x="155" y="8"/>
                    <a:pt x="155" y="8"/>
                    <a:pt x="155" y="8"/>
                  </a:cubicBezTo>
                  <a:cubicBezTo>
                    <a:pt x="155" y="8"/>
                    <a:pt x="155" y="0"/>
                    <a:pt x="147" y="0"/>
                  </a:cubicBezTo>
                </a:path>
              </a:pathLst>
            </a:custGeom>
            <a:solidFill>
              <a:srgbClr val="899C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4" name="Rectangle 10"/>
            <p:cNvSpPr>
              <a:spLocks noChangeArrowheads="1"/>
            </p:cNvSpPr>
            <p:nvPr userDrawn="1"/>
          </p:nvSpPr>
          <p:spPr bwMode="auto">
            <a:xfrm>
              <a:off x="9963223" y="3748763"/>
              <a:ext cx="49213" cy="49213"/>
            </a:xfrm>
            <a:prstGeom prst="rect">
              <a:avLst/>
            </a:prstGeom>
            <a:solidFill>
              <a:srgbClr val="009B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pic>
        <p:nvPicPr>
          <p:cNvPr id="35" name="Grafik 3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" r="49461" b="34435"/>
          <a:stretch/>
        </p:blipFill>
        <p:spPr>
          <a:xfrm>
            <a:off x="8785093" y="-6927"/>
            <a:ext cx="2056089" cy="97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86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8000"/>
    </mc:Choice>
    <mc:Fallback xmlns="">
      <p:transition spd="slow" advClick="0" advTm="8000"/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A4A3A4"/>
          </p15:clr>
        </p15:guide>
        <p15:guide id="3" orient="horz" pos="142">
          <p15:clr>
            <a:srgbClr val="F26B43"/>
          </p15:clr>
        </p15:guide>
        <p15:guide id="4" orient="horz" pos="1207">
          <p15:clr>
            <a:srgbClr val="A4A3A4"/>
          </p15:clr>
        </p15:guide>
        <p15:guide id="5" pos="4566">
          <p15:clr>
            <a:srgbClr val="5ACBF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FP 4_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442914" y="692150"/>
            <a:ext cx="8180969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3200">
                <a:solidFill>
                  <a:srgbClr val="009BA4"/>
                </a:solidFill>
              </a:defRPr>
            </a:lvl1pPr>
          </a:lstStyle>
          <a:p>
            <a:r>
              <a:rPr lang="de-DE" dirty="0"/>
              <a:t>Überschrift einfügen</a:t>
            </a:r>
          </a:p>
        </p:txBody>
      </p:sp>
      <p:sp>
        <p:nvSpPr>
          <p:cNvPr id="15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40041" y="405673"/>
            <a:ext cx="8183373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Präsentationstitel oder Kapitelüberschrift einfügen</a:t>
            </a:r>
          </a:p>
        </p:txBody>
      </p:sp>
      <p:sp>
        <p:nvSpPr>
          <p:cNvPr id="5" name="Rechteck 4"/>
          <p:cNvSpPr/>
          <p:nvPr userDrawn="1"/>
        </p:nvSpPr>
        <p:spPr>
          <a:xfrm>
            <a:off x="327831" y="0"/>
            <a:ext cx="36000" cy="549275"/>
          </a:xfrm>
          <a:prstGeom prst="rect">
            <a:avLst/>
          </a:prstGeom>
          <a:solidFill>
            <a:srgbClr val="009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l"/>
            <a:endParaRPr lang="de-DE" dirty="0">
              <a:solidFill>
                <a:srgbClr val="434343"/>
              </a:solidFill>
            </a:endParaRPr>
          </a:p>
        </p:txBody>
      </p:sp>
      <p:sp>
        <p:nvSpPr>
          <p:cNvPr id="10" name="Inhaltsplatzhalter 9"/>
          <p:cNvSpPr>
            <a:spLocks noGrp="1"/>
          </p:cNvSpPr>
          <p:nvPr>
            <p:ph sz="quarter" idx="14"/>
          </p:nvPr>
        </p:nvSpPr>
        <p:spPr>
          <a:xfrm>
            <a:off x="442913" y="1412875"/>
            <a:ext cx="11306175" cy="27699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Aft>
                <a:spcPts val="1000"/>
              </a:spcAft>
              <a:buNone/>
              <a:defRPr/>
            </a:lvl1pPr>
            <a:lvl3pPr marL="360363" indent="-180975">
              <a:defRPr/>
            </a:lvl3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 hasCustomPrompt="1"/>
          </p:nvPr>
        </p:nvSpPr>
        <p:spPr>
          <a:xfrm>
            <a:off x="-619829" y="6154837"/>
            <a:ext cx="551915" cy="1538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Quelle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440041" y="1919337"/>
            <a:ext cx="2590081" cy="4392613"/>
          </a:xfrm>
          <a:prstGeom prst="rect">
            <a:avLst/>
          </a:prstGeom>
          <a:solidFill>
            <a:srgbClr val="E3EDEC"/>
          </a:solidFill>
        </p:spPr>
        <p:txBody>
          <a:bodyPr lIns="108000" tIns="108000" rIns="108000" bIns="108000">
            <a:noAutofit/>
          </a:bodyPr>
          <a:lstStyle>
            <a:lvl2pPr>
              <a:defRPr baseline="0"/>
            </a:lvl2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2" name="Inhaltsplatzhalter 2"/>
          <p:cNvSpPr>
            <a:spLocks noGrp="1"/>
          </p:cNvSpPr>
          <p:nvPr>
            <p:ph sz="quarter" idx="17" hasCustomPrompt="1"/>
          </p:nvPr>
        </p:nvSpPr>
        <p:spPr>
          <a:xfrm>
            <a:off x="3342381" y="1919337"/>
            <a:ext cx="2590081" cy="4392613"/>
          </a:xfrm>
          <a:prstGeom prst="rect">
            <a:avLst/>
          </a:prstGeom>
          <a:solidFill>
            <a:srgbClr val="E3EDEC"/>
          </a:solidFill>
        </p:spPr>
        <p:txBody>
          <a:bodyPr lIns="108000" tIns="108000" rIns="108000" bIns="108000">
            <a:noAutofit/>
          </a:bodyPr>
          <a:lstStyle>
            <a:lvl2pPr>
              <a:defRPr baseline="0"/>
            </a:lvl2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5" name="Inhaltsplatzhalter 2"/>
          <p:cNvSpPr>
            <a:spLocks noGrp="1"/>
          </p:cNvSpPr>
          <p:nvPr>
            <p:ph sz="quarter" idx="18" hasCustomPrompt="1"/>
          </p:nvPr>
        </p:nvSpPr>
        <p:spPr>
          <a:xfrm>
            <a:off x="6244721" y="1919337"/>
            <a:ext cx="2590081" cy="4392613"/>
          </a:xfrm>
          <a:prstGeom prst="rect">
            <a:avLst/>
          </a:prstGeom>
          <a:solidFill>
            <a:srgbClr val="E3EDEC"/>
          </a:solidFill>
        </p:spPr>
        <p:txBody>
          <a:bodyPr lIns="108000" tIns="108000" rIns="108000" bIns="108000">
            <a:noAutofit/>
          </a:bodyPr>
          <a:lstStyle>
            <a:lvl2pPr>
              <a:defRPr baseline="0"/>
            </a:lvl2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3" name="Inhaltsplatzhalter 2"/>
          <p:cNvSpPr>
            <a:spLocks noGrp="1"/>
          </p:cNvSpPr>
          <p:nvPr>
            <p:ph sz="quarter" idx="19" hasCustomPrompt="1"/>
          </p:nvPr>
        </p:nvSpPr>
        <p:spPr>
          <a:xfrm>
            <a:off x="9147062" y="1919337"/>
            <a:ext cx="2590081" cy="4392613"/>
          </a:xfrm>
          <a:prstGeom prst="rect">
            <a:avLst/>
          </a:prstGeom>
          <a:solidFill>
            <a:srgbClr val="E3EDEC"/>
          </a:solidFill>
        </p:spPr>
        <p:txBody>
          <a:bodyPr lIns="108000" tIns="108000" rIns="108000" bIns="108000">
            <a:noAutofit/>
          </a:bodyPr>
          <a:lstStyle>
            <a:lvl2pPr>
              <a:defRPr baseline="0"/>
            </a:lvl2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6" name="Ellipse 25"/>
          <p:cNvSpPr/>
          <p:nvPr userDrawn="1"/>
        </p:nvSpPr>
        <p:spPr>
          <a:xfrm>
            <a:off x="-1098047" y="443420"/>
            <a:ext cx="925182" cy="92518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50" b="0" dirty="0">
                <a:solidFill>
                  <a:schemeClr val="bg1"/>
                </a:solidFill>
              </a:rPr>
              <a:t>Überschrift</a:t>
            </a:r>
          </a:p>
          <a:p>
            <a:pPr algn="ctr"/>
            <a:r>
              <a:rPr lang="de-DE" sz="1050" b="1" u="sng" dirty="0">
                <a:solidFill>
                  <a:schemeClr val="bg1"/>
                </a:solidFill>
              </a:rPr>
              <a:t>nicht</a:t>
            </a:r>
            <a:r>
              <a:rPr lang="de-DE" sz="1050" b="0" dirty="0">
                <a:solidFill>
                  <a:schemeClr val="bg1"/>
                </a:solidFill>
              </a:rPr>
              <a:t> auf „fett/bold“ stellen.</a:t>
            </a: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78309" y="6615953"/>
            <a:ext cx="570778" cy="24204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7" name="Fußzeilenplatzhalter 4"/>
          <p:cNvSpPr txBox="1">
            <a:spLocks/>
          </p:cNvSpPr>
          <p:nvPr userDrawn="1"/>
        </p:nvSpPr>
        <p:spPr>
          <a:xfrm>
            <a:off x="852333" y="6615953"/>
            <a:ext cx="6396192" cy="242047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105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│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© atene KOM GmbH 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│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www.atenekom.eu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│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Alle Rechte vorbehalten. Jegliche Verwertung bedarf der schriftlichen Zustimmung des Urhebers.</a:t>
            </a:r>
          </a:p>
          <a:p>
            <a:pPr algn="l"/>
            <a:endParaRPr lang="de-DE" sz="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8" name="Datumsplatzhalter 3">
            <a:extLst>
              <a:ext uri="{FF2B5EF4-FFF2-40B4-BE49-F238E27FC236}">
                <a16:creationId xmlns:a16="http://schemas.microsoft.com/office/drawing/2014/main" id="{77738F2C-D1F6-4875-A9D6-CEC9E96E7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5449" y="6615953"/>
            <a:ext cx="636021" cy="24204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B915B840-F275-44C5-BEDC-4FB3F4DA88B2}" type="datetime1">
              <a:rPr lang="de-DE" smtClean="0"/>
              <a:pPr/>
              <a:t>20.07.2022</a:t>
            </a:fld>
            <a:endParaRPr lang="de-DE" dirty="0"/>
          </a:p>
        </p:txBody>
      </p:sp>
      <p:grpSp>
        <p:nvGrpSpPr>
          <p:cNvPr id="29" name="Gruppieren 28"/>
          <p:cNvGrpSpPr>
            <a:grpSpLocks noChangeAspect="1"/>
          </p:cNvGrpSpPr>
          <p:nvPr userDrawn="1"/>
        </p:nvGrpSpPr>
        <p:grpSpPr>
          <a:xfrm>
            <a:off x="10847132" y="225425"/>
            <a:ext cx="1025655" cy="689726"/>
            <a:chOff x="8002660" y="3069313"/>
            <a:chExt cx="2278063" cy="1531938"/>
          </a:xfrm>
        </p:grpSpPr>
        <p:sp>
          <p:nvSpPr>
            <p:cNvPr id="30" name="Freeform 5"/>
            <p:cNvSpPr>
              <a:spLocks noEditPoints="1"/>
            </p:cNvSpPr>
            <p:nvPr userDrawn="1"/>
          </p:nvSpPr>
          <p:spPr bwMode="auto">
            <a:xfrm>
              <a:off x="8520185" y="4359951"/>
              <a:ext cx="1492250" cy="241300"/>
            </a:xfrm>
            <a:custGeom>
              <a:avLst/>
              <a:gdLst>
                <a:gd name="T0" fmla="*/ 386 w 395"/>
                <a:gd name="T1" fmla="*/ 17 h 64"/>
                <a:gd name="T2" fmla="*/ 376 w 395"/>
                <a:gd name="T3" fmla="*/ 17 h 64"/>
                <a:gd name="T4" fmla="*/ 382 w 395"/>
                <a:gd name="T5" fmla="*/ 50 h 64"/>
                <a:gd name="T6" fmla="*/ 395 w 395"/>
                <a:gd name="T7" fmla="*/ 22 h 64"/>
                <a:gd name="T8" fmla="*/ 359 w 395"/>
                <a:gd name="T9" fmla="*/ 23 h 64"/>
                <a:gd name="T10" fmla="*/ 338 w 395"/>
                <a:gd name="T11" fmla="*/ 26 h 64"/>
                <a:gd name="T12" fmla="*/ 365 w 395"/>
                <a:gd name="T13" fmla="*/ 48 h 64"/>
                <a:gd name="T14" fmla="*/ 358 w 395"/>
                <a:gd name="T15" fmla="*/ 46 h 64"/>
                <a:gd name="T16" fmla="*/ 325 w 395"/>
                <a:gd name="T17" fmla="*/ 55 h 64"/>
                <a:gd name="T18" fmla="*/ 319 w 395"/>
                <a:gd name="T19" fmla="*/ 48 h 64"/>
                <a:gd name="T20" fmla="*/ 309 w 395"/>
                <a:gd name="T21" fmla="*/ 25 h 64"/>
                <a:gd name="T22" fmla="*/ 318 w 395"/>
                <a:gd name="T23" fmla="*/ 16 h 64"/>
                <a:gd name="T24" fmla="*/ 303 w 395"/>
                <a:gd name="T25" fmla="*/ 44 h 64"/>
                <a:gd name="T26" fmla="*/ 322 w 395"/>
                <a:gd name="T27" fmla="*/ 63 h 64"/>
                <a:gd name="T28" fmla="*/ 307 w 395"/>
                <a:gd name="T29" fmla="*/ 40 h 64"/>
                <a:gd name="T30" fmla="*/ 326 w 395"/>
                <a:gd name="T31" fmla="*/ 21 h 64"/>
                <a:gd name="T32" fmla="*/ 287 w 395"/>
                <a:gd name="T33" fmla="*/ 10 h 64"/>
                <a:gd name="T34" fmla="*/ 277 w 395"/>
                <a:gd name="T35" fmla="*/ 9 h 64"/>
                <a:gd name="T36" fmla="*/ 277 w 395"/>
                <a:gd name="T37" fmla="*/ 35 h 64"/>
                <a:gd name="T38" fmla="*/ 273 w 395"/>
                <a:gd name="T39" fmla="*/ 17 h 64"/>
                <a:gd name="T40" fmla="*/ 272 w 395"/>
                <a:gd name="T41" fmla="*/ 22 h 64"/>
                <a:gd name="T42" fmla="*/ 270 w 395"/>
                <a:gd name="T43" fmla="*/ 33 h 64"/>
                <a:gd name="T44" fmla="*/ 288 w 395"/>
                <a:gd name="T45" fmla="*/ 50 h 64"/>
                <a:gd name="T46" fmla="*/ 260 w 395"/>
                <a:gd name="T47" fmla="*/ 17 h 64"/>
                <a:gd name="T48" fmla="*/ 247 w 395"/>
                <a:gd name="T49" fmla="*/ 17 h 64"/>
                <a:gd name="T50" fmla="*/ 242 w 395"/>
                <a:gd name="T51" fmla="*/ 50 h 64"/>
                <a:gd name="T52" fmla="*/ 253 w 395"/>
                <a:gd name="T53" fmla="*/ 22 h 64"/>
                <a:gd name="T54" fmla="*/ 260 w 395"/>
                <a:gd name="T55" fmla="*/ 18 h 64"/>
                <a:gd name="T56" fmla="*/ 223 w 395"/>
                <a:gd name="T57" fmla="*/ 39 h 64"/>
                <a:gd name="T58" fmla="*/ 223 w 395"/>
                <a:gd name="T59" fmla="*/ 7 h 64"/>
                <a:gd name="T60" fmla="*/ 201 w 395"/>
                <a:gd name="T61" fmla="*/ 16 h 64"/>
                <a:gd name="T62" fmla="*/ 195 w 395"/>
                <a:gd name="T63" fmla="*/ 16 h 64"/>
                <a:gd name="T64" fmla="*/ 196 w 395"/>
                <a:gd name="T65" fmla="*/ 45 h 64"/>
                <a:gd name="T66" fmla="*/ 211 w 395"/>
                <a:gd name="T67" fmla="*/ 48 h 64"/>
                <a:gd name="T68" fmla="*/ 202 w 395"/>
                <a:gd name="T69" fmla="*/ 44 h 64"/>
                <a:gd name="T70" fmla="*/ 230 w 395"/>
                <a:gd name="T71" fmla="*/ 51 h 64"/>
                <a:gd name="T72" fmla="*/ 183 w 395"/>
                <a:gd name="T73" fmla="*/ 18 h 64"/>
                <a:gd name="T74" fmla="*/ 164 w 395"/>
                <a:gd name="T75" fmla="*/ 31 h 64"/>
                <a:gd name="T76" fmla="*/ 158 w 395"/>
                <a:gd name="T77" fmla="*/ 50 h 64"/>
                <a:gd name="T78" fmla="*/ 178 w 395"/>
                <a:gd name="T79" fmla="*/ 50 h 64"/>
                <a:gd name="T80" fmla="*/ 125 w 395"/>
                <a:gd name="T81" fmla="*/ 30 h 64"/>
                <a:gd name="T82" fmla="*/ 145 w 395"/>
                <a:gd name="T83" fmla="*/ 20 h 64"/>
                <a:gd name="T84" fmla="*/ 135 w 395"/>
                <a:gd name="T85" fmla="*/ 51 h 64"/>
                <a:gd name="T86" fmla="*/ 147 w 395"/>
                <a:gd name="T87" fmla="*/ 44 h 64"/>
                <a:gd name="T88" fmla="*/ 125 w 395"/>
                <a:gd name="T89" fmla="*/ 35 h 64"/>
                <a:gd name="T90" fmla="*/ 106 w 395"/>
                <a:gd name="T91" fmla="*/ 10 h 64"/>
                <a:gd name="T92" fmla="*/ 104 w 395"/>
                <a:gd name="T93" fmla="*/ 16 h 64"/>
                <a:gd name="T94" fmla="*/ 96 w 395"/>
                <a:gd name="T95" fmla="*/ 59 h 64"/>
                <a:gd name="T96" fmla="*/ 104 w 395"/>
                <a:gd name="T97" fmla="*/ 63 h 64"/>
                <a:gd name="T98" fmla="*/ 70 w 395"/>
                <a:gd name="T99" fmla="*/ 42 h 64"/>
                <a:gd name="T100" fmla="*/ 88 w 395"/>
                <a:gd name="T101" fmla="*/ 33 h 64"/>
                <a:gd name="T102" fmla="*/ 62 w 395"/>
                <a:gd name="T103" fmla="*/ 41 h 64"/>
                <a:gd name="T104" fmla="*/ 56 w 395"/>
                <a:gd name="T105" fmla="*/ 17 h 64"/>
                <a:gd name="T106" fmla="*/ 43 w 395"/>
                <a:gd name="T107" fmla="*/ 22 h 64"/>
                <a:gd name="T108" fmla="*/ 37 w 395"/>
                <a:gd name="T109" fmla="*/ 50 h 64"/>
                <a:gd name="T110" fmla="*/ 45 w 395"/>
                <a:gd name="T111" fmla="*/ 25 h 64"/>
                <a:gd name="T112" fmla="*/ 56 w 395"/>
                <a:gd name="T113" fmla="*/ 21 h 64"/>
                <a:gd name="T114" fmla="*/ 15 w 395"/>
                <a:gd name="T115" fmla="*/ 9 h 64"/>
                <a:gd name="T116" fmla="*/ 12 w 395"/>
                <a:gd name="T117" fmla="*/ 4 h 64"/>
                <a:gd name="T118" fmla="*/ 5 w 395"/>
                <a:gd name="T119" fmla="*/ 5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95" h="64">
                  <a:moveTo>
                    <a:pt x="395" y="18"/>
                  </a:moveTo>
                  <a:cubicBezTo>
                    <a:pt x="395" y="18"/>
                    <a:pt x="395" y="17"/>
                    <a:pt x="395" y="17"/>
                  </a:cubicBezTo>
                  <a:cubicBezTo>
                    <a:pt x="395" y="17"/>
                    <a:pt x="395" y="17"/>
                    <a:pt x="395" y="17"/>
                  </a:cubicBezTo>
                  <a:cubicBezTo>
                    <a:pt x="395" y="17"/>
                    <a:pt x="395" y="17"/>
                    <a:pt x="395" y="17"/>
                  </a:cubicBezTo>
                  <a:cubicBezTo>
                    <a:pt x="395" y="16"/>
                    <a:pt x="394" y="16"/>
                    <a:pt x="394" y="16"/>
                  </a:cubicBezTo>
                  <a:cubicBezTo>
                    <a:pt x="394" y="16"/>
                    <a:pt x="393" y="16"/>
                    <a:pt x="393" y="16"/>
                  </a:cubicBezTo>
                  <a:cubicBezTo>
                    <a:pt x="392" y="16"/>
                    <a:pt x="392" y="16"/>
                    <a:pt x="392" y="16"/>
                  </a:cubicBezTo>
                  <a:cubicBezTo>
                    <a:pt x="391" y="16"/>
                    <a:pt x="391" y="16"/>
                    <a:pt x="390" y="16"/>
                  </a:cubicBezTo>
                  <a:cubicBezTo>
                    <a:pt x="390" y="16"/>
                    <a:pt x="389" y="16"/>
                    <a:pt x="388" y="16"/>
                  </a:cubicBezTo>
                  <a:cubicBezTo>
                    <a:pt x="388" y="16"/>
                    <a:pt x="387" y="16"/>
                    <a:pt x="386" y="17"/>
                  </a:cubicBezTo>
                  <a:cubicBezTo>
                    <a:pt x="386" y="17"/>
                    <a:pt x="385" y="18"/>
                    <a:pt x="384" y="19"/>
                  </a:cubicBezTo>
                  <a:cubicBezTo>
                    <a:pt x="383" y="20"/>
                    <a:pt x="382" y="21"/>
                    <a:pt x="382" y="22"/>
                  </a:cubicBezTo>
                  <a:cubicBezTo>
                    <a:pt x="382" y="17"/>
                    <a:pt x="382" y="17"/>
                    <a:pt x="382" y="17"/>
                  </a:cubicBezTo>
                  <a:cubicBezTo>
                    <a:pt x="382" y="17"/>
                    <a:pt x="382" y="17"/>
                    <a:pt x="381" y="17"/>
                  </a:cubicBezTo>
                  <a:cubicBezTo>
                    <a:pt x="381" y="17"/>
                    <a:pt x="381" y="16"/>
                    <a:pt x="381" y="16"/>
                  </a:cubicBezTo>
                  <a:cubicBezTo>
                    <a:pt x="381" y="16"/>
                    <a:pt x="381" y="16"/>
                    <a:pt x="380" y="16"/>
                  </a:cubicBezTo>
                  <a:cubicBezTo>
                    <a:pt x="380" y="16"/>
                    <a:pt x="379" y="16"/>
                    <a:pt x="379" y="16"/>
                  </a:cubicBezTo>
                  <a:cubicBezTo>
                    <a:pt x="378" y="16"/>
                    <a:pt x="378" y="16"/>
                    <a:pt x="378" y="16"/>
                  </a:cubicBezTo>
                  <a:cubicBezTo>
                    <a:pt x="377" y="16"/>
                    <a:pt x="377" y="16"/>
                    <a:pt x="377" y="16"/>
                  </a:cubicBezTo>
                  <a:cubicBezTo>
                    <a:pt x="377" y="16"/>
                    <a:pt x="376" y="17"/>
                    <a:pt x="376" y="17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376" y="50"/>
                    <a:pt x="376" y="50"/>
                    <a:pt x="376" y="50"/>
                  </a:cubicBezTo>
                  <a:cubicBezTo>
                    <a:pt x="376" y="50"/>
                    <a:pt x="376" y="50"/>
                    <a:pt x="376" y="50"/>
                  </a:cubicBezTo>
                  <a:cubicBezTo>
                    <a:pt x="376" y="50"/>
                    <a:pt x="377" y="50"/>
                    <a:pt x="377" y="50"/>
                  </a:cubicBezTo>
                  <a:cubicBezTo>
                    <a:pt x="377" y="51"/>
                    <a:pt x="377" y="51"/>
                    <a:pt x="378" y="51"/>
                  </a:cubicBezTo>
                  <a:cubicBezTo>
                    <a:pt x="378" y="51"/>
                    <a:pt x="379" y="51"/>
                    <a:pt x="379" y="51"/>
                  </a:cubicBezTo>
                  <a:cubicBezTo>
                    <a:pt x="380" y="51"/>
                    <a:pt x="380" y="51"/>
                    <a:pt x="381" y="51"/>
                  </a:cubicBezTo>
                  <a:cubicBezTo>
                    <a:pt x="381" y="51"/>
                    <a:pt x="381" y="51"/>
                    <a:pt x="382" y="50"/>
                  </a:cubicBezTo>
                  <a:cubicBezTo>
                    <a:pt x="382" y="50"/>
                    <a:pt x="382" y="50"/>
                    <a:pt x="382" y="50"/>
                  </a:cubicBezTo>
                  <a:cubicBezTo>
                    <a:pt x="382" y="50"/>
                    <a:pt x="382" y="50"/>
                    <a:pt x="382" y="50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3" y="27"/>
                    <a:pt x="384" y="26"/>
                    <a:pt x="384" y="25"/>
                  </a:cubicBezTo>
                  <a:cubicBezTo>
                    <a:pt x="385" y="24"/>
                    <a:pt x="386" y="23"/>
                    <a:pt x="386" y="23"/>
                  </a:cubicBezTo>
                  <a:cubicBezTo>
                    <a:pt x="387" y="22"/>
                    <a:pt x="388" y="22"/>
                    <a:pt x="388" y="22"/>
                  </a:cubicBezTo>
                  <a:cubicBezTo>
                    <a:pt x="389" y="21"/>
                    <a:pt x="389" y="21"/>
                    <a:pt x="390" y="21"/>
                  </a:cubicBezTo>
                  <a:cubicBezTo>
                    <a:pt x="391" y="21"/>
                    <a:pt x="391" y="21"/>
                    <a:pt x="391" y="21"/>
                  </a:cubicBezTo>
                  <a:cubicBezTo>
                    <a:pt x="392" y="21"/>
                    <a:pt x="392" y="22"/>
                    <a:pt x="393" y="22"/>
                  </a:cubicBezTo>
                  <a:cubicBezTo>
                    <a:pt x="393" y="22"/>
                    <a:pt x="393" y="22"/>
                    <a:pt x="394" y="22"/>
                  </a:cubicBezTo>
                  <a:cubicBezTo>
                    <a:pt x="394" y="22"/>
                    <a:pt x="394" y="22"/>
                    <a:pt x="394" y="22"/>
                  </a:cubicBezTo>
                  <a:cubicBezTo>
                    <a:pt x="394" y="22"/>
                    <a:pt x="395" y="22"/>
                    <a:pt x="395" y="22"/>
                  </a:cubicBezTo>
                  <a:cubicBezTo>
                    <a:pt x="395" y="22"/>
                    <a:pt x="395" y="22"/>
                    <a:pt x="395" y="21"/>
                  </a:cubicBezTo>
                  <a:cubicBezTo>
                    <a:pt x="395" y="21"/>
                    <a:pt x="395" y="21"/>
                    <a:pt x="395" y="21"/>
                  </a:cubicBezTo>
                  <a:cubicBezTo>
                    <a:pt x="395" y="20"/>
                    <a:pt x="395" y="20"/>
                    <a:pt x="395" y="19"/>
                  </a:cubicBezTo>
                  <a:cubicBezTo>
                    <a:pt x="395" y="19"/>
                    <a:pt x="395" y="18"/>
                    <a:pt x="395" y="18"/>
                  </a:cubicBezTo>
                  <a:moveTo>
                    <a:pt x="343" y="30"/>
                  </a:moveTo>
                  <a:cubicBezTo>
                    <a:pt x="343" y="29"/>
                    <a:pt x="343" y="28"/>
                    <a:pt x="344" y="26"/>
                  </a:cubicBezTo>
                  <a:cubicBezTo>
                    <a:pt x="344" y="25"/>
                    <a:pt x="345" y="24"/>
                    <a:pt x="345" y="23"/>
                  </a:cubicBezTo>
                  <a:cubicBezTo>
                    <a:pt x="346" y="22"/>
                    <a:pt x="347" y="22"/>
                    <a:pt x="348" y="21"/>
                  </a:cubicBezTo>
                  <a:cubicBezTo>
                    <a:pt x="349" y="20"/>
                    <a:pt x="351" y="20"/>
                    <a:pt x="352" y="20"/>
                  </a:cubicBezTo>
                  <a:cubicBezTo>
                    <a:pt x="355" y="20"/>
                    <a:pt x="357" y="21"/>
                    <a:pt x="359" y="23"/>
                  </a:cubicBezTo>
                  <a:cubicBezTo>
                    <a:pt x="360" y="25"/>
                    <a:pt x="361" y="27"/>
                    <a:pt x="361" y="30"/>
                  </a:cubicBezTo>
                  <a:lnTo>
                    <a:pt x="343" y="30"/>
                  </a:lnTo>
                  <a:close/>
                  <a:moveTo>
                    <a:pt x="367" y="31"/>
                  </a:moveTo>
                  <a:cubicBezTo>
                    <a:pt x="367" y="29"/>
                    <a:pt x="366" y="27"/>
                    <a:pt x="366" y="25"/>
                  </a:cubicBezTo>
                  <a:cubicBezTo>
                    <a:pt x="365" y="23"/>
                    <a:pt x="364" y="21"/>
                    <a:pt x="363" y="20"/>
                  </a:cubicBezTo>
                  <a:cubicBezTo>
                    <a:pt x="362" y="19"/>
                    <a:pt x="361" y="18"/>
                    <a:pt x="359" y="17"/>
                  </a:cubicBezTo>
                  <a:cubicBezTo>
                    <a:pt x="357" y="16"/>
                    <a:pt x="355" y="16"/>
                    <a:pt x="352" y="16"/>
                  </a:cubicBezTo>
                  <a:cubicBezTo>
                    <a:pt x="350" y="16"/>
                    <a:pt x="348" y="16"/>
                    <a:pt x="346" y="17"/>
                  </a:cubicBezTo>
                  <a:cubicBezTo>
                    <a:pt x="344" y="18"/>
                    <a:pt x="342" y="19"/>
                    <a:pt x="341" y="20"/>
                  </a:cubicBezTo>
                  <a:cubicBezTo>
                    <a:pt x="340" y="22"/>
                    <a:pt x="339" y="24"/>
                    <a:pt x="338" y="26"/>
                  </a:cubicBezTo>
                  <a:cubicBezTo>
                    <a:pt x="337" y="28"/>
                    <a:pt x="337" y="31"/>
                    <a:pt x="337" y="34"/>
                  </a:cubicBezTo>
                  <a:cubicBezTo>
                    <a:pt x="337" y="36"/>
                    <a:pt x="337" y="39"/>
                    <a:pt x="338" y="41"/>
                  </a:cubicBezTo>
                  <a:cubicBezTo>
                    <a:pt x="339" y="43"/>
                    <a:pt x="340" y="45"/>
                    <a:pt x="341" y="47"/>
                  </a:cubicBezTo>
                  <a:cubicBezTo>
                    <a:pt x="342" y="48"/>
                    <a:pt x="344" y="49"/>
                    <a:pt x="346" y="50"/>
                  </a:cubicBezTo>
                  <a:cubicBezTo>
                    <a:pt x="348" y="51"/>
                    <a:pt x="350" y="51"/>
                    <a:pt x="353" y="51"/>
                  </a:cubicBezTo>
                  <a:cubicBezTo>
                    <a:pt x="355" y="51"/>
                    <a:pt x="356" y="51"/>
                    <a:pt x="357" y="51"/>
                  </a:cubicBezTo>
                  <a:cubicBezTo>
                    <a:pt x="359" y="51"/>
                    <a:pt x="360" y="50"/>
                    <a:pt x="361" y="50"/>
                  </a:cubicBezTo>
                  <a:cubicBezTo>
                    <a:pt x="362" y="50"/>
                    <a:pt x="363" y="49"/>
                    <a:pt x="364" y="49"/>
                  </a:cubicBezTo>
                  <a:cubicBezTo>
                    <a:pt x="364" y="49"/>
                    <a:pt x="365" y="49"/>
                    <a:pt x="365" y="49"/>
                  </a:cubicBezTo>
                  <a:cubicBezTo>
                    <a:pt x="365" y="48"/>
                    <a:pt x="365" y="48"/>
                    <a:pt x="365" y="48"/>
                  </a:cubicBezTo>
                  <a:cubicBezTo>
                    <a:pt x="365" y="48"/>
                    <a:pt x="365" y="48"/>
                    <a:pt x="365" y="48"/>
                  </a:cubicBezTo>
                  <a:cubicBezTo>
                    <a:pt x="365" y="47"/>
                    <a:pt x="365" y="47"/>
                    <a:pt x="365" y="47"/>
                  </a:cubicBezTo>
                  <a:cubicBezTo>
                    <a:pt x="365" y="47"/>
                    <a:pt x="365" y="47"/>
                    <a:pt x="365" y="46"/>
                  </a:cubicBezTo>
                  <a:cubicBezTo>
                    <a:pt x="365" y="46"/>
                    <a:pt x="365" y="45"/>
                    <a:pt x="365" y="45"/>
                  </a:cubicBezTo>
                  <a:cubicBezTo>
                    <a:pt x="365" y="45"/>
                    <a:pt x="365" y="45"/>
                    <a:pt x="365" y="44"/>
                  </a:cubicBezTo>
                  <a:cubicBezTo>
                    <a:pt x="365" y="44"/>
                    <a:pt x="365" y="44"/>
                    <a:pt x="365" y="44"/>
                  </a:cubicBezTo>
                  <a:cubicBezTo>
                    <a:pt x="365" y="44"/>
                    <a:pt x="365" y="44"/>
                    <a:pt x="364" y="44"/>
                  </a:cubicBezTo>
                  <a:cubicBezTo>
                    <a:pt x="364" y="44"/>
                    <a:pt x="364" y="44"/>
                    <a:pt x="363" y="44"/>
                  </a:cubicBezTo>
                  <a:cubicBezTo>
                    <a:pt x="362" y="45"/>
                    <a:pt x="362" y="45"/>
                    <a:pt x="361" y="45"/>
                  </a:cubicBezTo>
                  <a:cubicBezTo>
                    <a:pt x="360" y="45"/>
                    <a:pt x="359" y="46"/>
                    <a:pt x="358" y="46"/>
                  </a:cubicBezTo>
                  <a:cubicBezTo>
                    <a:pt x="357" y="46"/>
                    <a:pt x="355" y="46"/>
                    <a:pt x="354" y="46"/>
                  </a:cubicBezTo>
                  <a:cubicBezTo>
                    <a:pt x="352" y="46"/>
                    <a:pt x="350" y="46"/>
                    <a:pt x="349" y="46"/>
                  </a:cubicBezTo>
                  <a:cubicBezTo>
                    <a:pt x="347" y="45"/>
                    <a:pt x="346" y="44"/>
                    <a:pt x="345" y="43"/>
                  </a:cubicBezTo>
                  <a:cubicBezTo>
                    <a:pt x="345" y="42"/>
                    <a:pt x="344" y="41"/>
                    <a:pt x="344" y="39"/>
                  </a:cubicBezTo>
                  <a:cubicBezTo>
                    <a:pt x="343" y="38"/>
                    <a:pt x="343" y="36"/>
                    <a:pt x="343" y="35"/>
                  </a:cubicBezTo>
                  <a:cubicBezTo>
                    <a:pt x="364" y="35"/>
                    <a:pt x="364" y="35"/>
                    <a:pt x="364" y="35"/>
                  </a:cubicBezTo>
                  <a:cubicBezTo>
                    <a:pt x="365" y="35"/>
                    <a:pt x="366" y="34"/>
                    <a:pt x="366" y="34"/>
                  </a:cubicBezTo>
                  <a:cubicBezTo>
                    <a:pt x="366" y="34"/>
                    <a:pt x="367" y="33"/>
                    <a:pt x="367" y="32"/>
                  </a:cubicBezTo>
                  <a:lnTo>
                    <a:pt x="367" y="31"/>
                  </a:lnTo>
                  <a:close/>
                  <a:moveTo>
                    <a:pt x="325" y="55"/>
                  </a:moveTo>
                  <a:cubicBezTo>
                    <a:pt x="324" y="56"/>
                    <a:pt x="324" y="57"/>
                    <a:pt x="323" y="57"/>
                  </a:cubicBezTo>
                  <a:cubicBezTo>
                    <a:pt x="322" y="58"/>
                    <a:pt x="321" y="58"/>
                    <a:pt x="320" y="59"/>
                  </a:cubicBezTo>
                  <a:cubicBezTo>
                    <a:pt x="319" y="59"/>
                    <a:pt x="317" y="59"/>
                    <a:pt x="316" y="59"/>
                  </a:cubicBezTo>
                  <a:cubicBezTo>
                    <a:pt x="313" y="59"/>
                    <a:pt x="310" y="59"/>
                    <a:pt x="309" y="58"/>
                  </a:cubicBezTo>
                  <a:cubicBezTo>
                    <a:pt x="307" y="57"/>
                    <a:pt x="307" y="56"/>
                    <a:pt x="307" y="54"/>
                  </a:cubicBezTo>
                  <a:cubicBezTo>
                    <a:pt x="307" y="54"/>
                    <a:pt x="307" y="53"/>
                    <a:pt x="307" y="53"/>
                  </a:cubicBezTo>
                  <a:cubicBezTo>
                    <a:pt x="307" y="52"/>
                    <a:pt x="307" y="52"/>
                    <a:pt x="307" y="51"/>
                  </a:cubicBezTo>
                  <a:cubicBezTo>
                    <a:pt x="308" y="51"/>
                    <a:pt x="308" y="50"/>
                    <a:pt x="308" y="50"/>
                  </a:cubicBezTo>
                  <a:cubicBezTo>
                    <a:pt x="309" y="49"/>
                    <a:pt x="310" y="49"/>
                    <a:pt x="310" y="48"/>
                  </a:cubicBezTo>
                  <a:cubicBezTo>
                    <a:pt x="319" y="48"/>
                    <a:pt x="319" y="48"/>
                    <a:pt x="319" y="48"/>
                  </a:cubicBezTo>
                  <a:cubicBezTo>
                    <a:pt x="321" y="49"/>
                    <a:pt x="322" y="49"/>
                    <a:pt x="323" y="50"/>
                  </a:cubicBezTo>
                  <a:cubicBezTo>
                    <a:pt x="324" y="50"/>
                    <a:pt x="325" y="51"/>
                    <a:pt x="325" y="53"/>
                  </a:cubicBezTo>
                  <a:cubicBezTo>
                    <a:pt x="325" y="54"/>
                    <a:pt x="325" y="54"/>
                    <a:pt x="325" y="55"/>
                  </a:cubicBezTo>
                  <a:moveTo>
                    <a:pt x="322" y="30"/>
                  </a:moveTo>
                  <a:cubicBezTo>
                    <a:pt x="321" y="31"/>
                    <a:pt x="321" y="32"/>
                    <a:pt x="320" y="32"/>
                  </a:cubicBezTo>
                  <a:cubicBezTo>
                    <a:pt x="320" y="33"/>
                    <a:pt x="319" y="33"/>
                    <a:pt x="318" y="34"/>
                  </a:cubicBezTo>
                  <a:cubicBezTo>
                    <a:pt x="317" y="34"/>
                    <a:pt x="316" y="34"/>
                    <a:pt x="315" y="34"/>
                  </a:cubicBezTo>
                  <a:cubicBezTo>
                    <a:pt x="313" y="34"/>
                    <a:pt x="311" y="34"/>
                    <a:pt x="310" y="32"/>
                  </a:cubicBezTo>
                  <a:cubicBezTo>
                    <a:pt x="309" y="31"/>
                    <a:pt x="308" y="30"/>
                    <a:pt x="308" y="27"/>
                  </a:cubicBezTo>
                  <a:cubicBezTo>
                    <a:pt x="308" y="26"/>
                    <a:pt x="308" y="26"/>
                    <a:pt x="309" y="25"/>
                  </a:cubicBezTo>
                  <a:cubicBezTo>
                    <a:pt x="309" y="24"/>
                    <a:pt x="309" y="23"/>
                    <a:pt x="310" y="22"/>
                  </a:cubicBezTo>
                  <a:cubicBezTo>
                    <a:pt x="311" y="22"/>
                    <a:pt x="311" y="21"/>
                    <a:pt x="312" y="21"/>
                  </a:cubicBezTo>
                  <a:cubicBezTo>
                    <a:pt x="313" y="20"/>
                    <a:pt x="314" y="20"/>
                    <a:pt x="315" y="20"/>
                  </a:cubicBezTo>
                  <a:cubicBezTo>
                    <a:pt x="317" y="20"/>
                    <a:pt x="319" y="21"/>
                    <a:pt x="320" y="22"/>
                  </a:cubicBezTo>
                  <a:cubicBezTo>
                    <a:pt x="321" y="23"/>
                    <a:pt x="322" y="25"/>
                    <a:pt x="322" y="27"/>
                  </a:cubicBezTo>
                  <a:cubicBezTo>
                    <a:pt x="322" y="28"/>
                    <a:pt x="322" y="29"/>
                    <a:pt x="322" y="30"/>
                  </a:cubicBezTo>
                  <a:moveTo>
                    <a:pt x="331" y="17"/>
                  </a:moveTo>
                  <a:cubicBezTo>
                    <a:pt x="331" y="16"/>
                    <a:pt x="331" y="16"/>
                    <a:pt x="330" y="16"/>
                  </a:cubicBezTo>
                  <a:cubicBezTo>
                    <a:pt x="320" y="16"/>
                    <a:pt x="320" y="16"/>
                    <a:pt x="320" y="16"/>
                  </a:cubicBezTo>
                  <a:cubicBezTo>
                    <a:pt x="320" y="16"/>
                    <a:pt x="319" y="16"/>
                    <a:pt x="318" y="16"/>
                  </a:cubicBezTo>
                  <a:cubicBezTo>
                    <a:pt x="317" y="16"/>
                    <a:pt x="316" y="16"/>
                    <a:pt x="315" y="16"/>
                  </a:cubicBezTo>
                  <a:cubicBezTo>
                    <a:pt x="313" y="16"/>
                    <a:pt x="312" y="16"/>
                    <a:pt x="310" y="16"/>
                  </a:cubicBezTo>
                  <a:cubicBezTo>
                    <a:pt x="309" y="17"/>
                    <a:pt x="307" y="18"/>
                    <a:pt x="306" y="19"/>
                  </a:cubicBezTo>
                  <a:cubicBezTo>
                    <a:pt x="305" y="20"/>
                    <a:pt x="304" y="21"/>
                    <a:pt x="304" y="22"/>
                  </a:cubicBezTo>
                  <a:cubicBezTo>
                    <a:pt x="303" y="24"/>
                    <a:pt x="303" y="26"/>
                    <a:pt x="303" y="27"/>
                  </a:cubicBezTo>
                  <a:cubicBezTo>
                    <a:pt x="303" y="29"/>
                    <a:pt x="303" y="30"/>
                    <a:pt x="303" y="32"/>
                  </a:cubicBezTo>
                  <a:cubicBezTo>
                    <a:pt x="304" y="33"/>
                    <a:pt x="304" y="34"/>
                    <a:pt x="305" y="35"/>
                  </a:cubicBezTo>
                  <a:cubicBezTo>
                    <a:pt x="304" y="35"/>
                    <a:pt x="303" y="36"/>
                    <a:pt x="303" y="38"/>
                  </a:cubicBezTo>
                  <a:cubicBezTo>
                    <a:pt x="302" y="39"/>
                    <a:pt x="302" y="40"/>
                    <a:pt x="302" y="42"/>
                  </a:cubicBezTo>
                  <a:cubicBezTo>
                    <a:pt x="302" y="43"/>
                    <a:pt x="302" y="44"/>
                    <a:pt x="303" y="44"/>
                  </a:cubicBezTo>
                  <a:cubicBezTo>
                    <a:pt x="303" y="45"/>
                    <a:pt x="304" y="46"/>
                    <a:pt x="305" y="47"/>
                  </a:cubicBezTo>
                  <a:cubicBezTo>
                    <a:pt x="305" y="47"/>
                    <a:pt x="304" y="48"/>
                    <a:pt x="303" y="49"/>
                  </a:cubicBezTo>
                  <a:cubicBezTo>
                    <a:pt x="303" y="49"/>
                    <a:pt x="302" y="50"/>
                    <a:pt x="302" y="51"/>
                  </a:cubicBezTo>
                  <a:cubicBezTo>
                    <a:pt x="301" y="51"/>
                    <a:pt x="301" y="52"/>
                    <a:pt x="301" y="53"/>
                  </a:cubicBezTo>
                  <a:cubicBezTo>
                    <a:pt x="301" y="53"/>
                    <a:pt x="301" y="54"/>
                    <a:pt x="301" y="55"/>
                  </a:cubicBezTo>
                  <a:cubicBezTo>
                    <a:pt x="301" y="56"/>
                    <a:pt x="301" y="57"/>
                    <a:pt x="301" y="58"/>
                  </a:cubicBezTo>
                  <a:cubicBezTo>
                    <a:pt x="302" y="59"/>
                    <a:pt x="303" y="60"/>
                    <a:pt x="304" y="61"/>
                  </a:cubicBezTo>
                  <a:cubicBezTo>
                    <a:pt x="305" y="62"/>
                    <a:pt x="307" y="63"/>
                    <a:pt x="309" y="63"/>
                  </a:cubicBezTo>
                  <a:cubicBezTo>
                    <a:pt x="310" y="63"/>
                    <a:pt x="313" y="64"/>
                    <a:pt x="315" y="64"/>
                  </a:cubicBezTo>
                  <a:cubicBezTo>
                    <a:pt x="318" y="64"/>
                    <a:pt x="320" y="63"/>
                    <a:pt x="322" y="63"/>
                  </a:cubicBezTo>
                  <a:cubicBezTo>
                    <a:pt x="324" y="62"/>
                    <a:pt x="326" y="61"/>
                    <a:pt x="327" y="60"/>
                  </a:cubicBezTo>
                  <a:cubicBezTo>
                    <a:pt x="328" y="59"/>
                    <a:pt x="329" y="58"/>
                    <a:pt x="330" y="57"/>
                  </a:cubicBezTo>
                  <a:cubicBezTo>
                    <a:pt x="331" y="55"/>
                    <a:pt x="331" y="54"/>
                    <a:pt x="331" y="53"/>
                  </a:cubicBezTo>
                  <a:cubicBezTo>
                    <a:pt x="331" y="51"/>
                    <a:pt x="331" y="50"/>
                    <a:pt x="330" y="49"/>
                  </a:cubicBezTo>
                  <a:cubicBezTo>
                    <a:pt x="330" y="48"/>
                    <a:pt x="329" y="47"/>
                    <a:pt x="328" y="46"/>
                  </a:cubicBezTo>
                  <a:cubicBezTo>
                    <a:pt x="327" y="45"/>
                    <a:pt x="326" y="45"/>
                    <a:pt x="324" y="44"/>
                  </a:cubicBezTo>
                  <a:cubicBezTo>
                    <a:pt x="323" y="44"/>
                    <a:pt x="322" y="44"/>
                    <a:pt x="320" y="44"/>
                  </a:cubicBezTo>
                  <a:cubicBezTo>
                    <a:pt x="311" y="43"/>
                    <a:pt x="311" y="43"/>
                    <a:pt x="311" y="43"/>
                  </a:cubicBezTo>
                  <a:cubicBezTo>
                    <a:pt x="310" y="43"/>
                    <a:pt x="309" y="43"/>
                    <a:pt x="308" y="43"/>
                  </a:cubicBezTo>
                  <a:cubicBezTo>
                    <a:pt x="308" y="42"/>
                    <a:pt x="307" y="41"/>
                    <a:pt x="307" y="40"/>
                  </a:cubicBezTo>
                  <a:cubicBezTo>
                    <a:pt x="307" y="40"/>
                    <a:pt x="307" y="39"/>
                    <a:pt x="308" y="39"/>
                  </a:cubicBezTo>
                  <a:cubicBezTo>
                    <a:pt x="308" y="38"/>
                    <a:pt x="308" y="37"/>
                    <a:pt x="309" y="37"/>
                  </a:cubicBezTo>
                  <a:cubicBezTo>
                    <a:pt x="309" y="38"/>
                    <a:pt x="310" y="38"/>
                    <a:pt x="311" y="38"/>
                  </a:cubicBezTo>
                  <a:cubicBezTo>
                    <a:pt x="313" y="39"/>
                    <a:pt x="314" y="39"/>
                    <a:pt x="315" y="39"/>
                  </a:cubicBezTo>
                  <a:cubicBezTo>
                    <a:pt x="317" y="39"/>
                    <a:pt x="319" y="39"/>
                    <a:pt x="320" y="38"/>
                  </a:cubicBezTo>
                  <a:cubicBezTo>
                    <a:pt x="322" y="38"/>
                    <a:pt x="323" y="37"/>
                    <a:pt x="324" y="36"/>
                  </a:cubicBezTo>
                  <a:cubicBezTo>
                    <a:pt x="325" y="35"/>
                    <a:pt x="326" y="34"/>
                    <a:pt x="327" y="32"/>
                  </a:cubicBezTo>
                  <a:cubicBezTo>
                    <a:pt x="327" y="31"/>
                    <a:pt x="328" y="29"/>
                    <a:pt x="328" y="27"/>
                  </a:cubicBezTo>
                  <a:cubicBezTo>
                    <a:pt x="328" y="26"/>
                    <a:pt x="328" y="25"/>
                    <a:pt x="327" y="24"/>
                  </a:cubicBezTo>
                  <a:cubicBezTo>
                    <a:pt x="327" y="23"/>
                    <a:pt x="326" y="22"/>
                    <a:pt x="326" y="21"/>
                  </a:cubicBezTo>
                  <a:cubicBezTo>
                    <a:pt x="330" y="21"/>
                    <a:pt x="330" y="21"/>
                    <a:pt x="330" y="21"/>
                  </a:cubicBezTo>
                  <a:cubicBezTo>
                    <a:pt x="331" y="21"/>
                    <a:pt x="331" y="21"/>
                    <a:pt x="331" y="20"/>
                  </a:cubicBezTo>
                  <a:cubicBezTo>
                    <a:pt x="331" y="20"/>
                    <a:pt x="331" y="20"/>
                    <a:pt x="331" y="19"/>
                  </a:cubicBezTo>
                  <a:cubicBezTo>
                    <a:pt x="331" y="18"/>
                    <a:pt x="331" y="17"/>
                    <a:pt x="331" y="17"/>
                  </a:cubicBezTo>
                  <a:moveTo>
                    <a:pt x="289" y="4"/>
                  </a:moveTo>
                  <a:cubicBezTo>
                    <a:pt x="289" y="4"/>
                    <a:pt x="288" y="3"/>
                    <a:pt x="287" y="3"/>
                  </a:cubicBezTo>
                  <a:cubicBezTo>
                    <a:pt x="285" y="3"/>
                    <a:pt x="285" y="4"/>
                    <a:pt x="284" y="4"/>
                  </a:cubicBezTo>
                  <a:cubicBezTo>
                    <a:pt x="284" y="5"/>
                    <a:pt x="283" y="5"/>
                    <a:pt x="283" y="7"/>
                  </a:cubicBezTo>
                  <a:cubicBezTo>
                    <a:pt x="283" y="8"/>
                    <a:pt x="284" y="9"/>
                    <a:pt x="284" y="9"/>
                  </a:cubicBezTo>
                  <a:cubicBezTo>
                    <a:pt x="285" y="10"/>
                    <a:pt x="285" y="10"/>
                    <a:pt x="287" y="10"/>
                  </a:cubicBezTo>
                  <a:cubicBezTo>
                    <a:pt x="288" y="10"/>
                    <a:pt x="289" y="10"/>
                    <a:pt x="289" y="9"/>
                  </a:cubicBezTo>
                  <a:cubicBezTo>
                    <a:pt x="290" y="9"/>
                    <a:pt x="290" y="8"/>
                    <a:pt x="290" y="7"/>
                  </a:cubicBezTo>
                  <a:cubicBezTo>
                    <a:pt x="290" y="5"/>
                    <a:pt x="290" y="5"/>
                    <a:pt x="289" y="4"/>
                  </a:cubicBezTo>
                  <a:moveTo>
                    <a:pt x="277" y="4"/>
                  </a:moveTo>
                  <a:cubicBezTo>
                    <a:pt x="276" y="4"/>
                    <a:pt x="275" y="3"/>
                    <a:pt x="274" y="3"/>
                  </a:cubicBezTo>
                  <a:cubicBezTo>
                    <a:pt x="273" y="3"/>
                    <a:pt x="272" y="4"/>
                    <a:pt x="271" y="4"/>
                  </a:cubicBezTo>
                  <a:cubicBezTo>
                    <a:pt x="271" y="5"/>
                    <a:pt x="271" y="5"/>
                    <a:pt x="271" y="7"/>
                  </a:cubicBezTo>
                  <a:cubicBezTo>
                    <a:pt x="271" y="8"/>
                    <a:pt x="271" y="9"/>
                    <a:pt x="271" y="9"/>
                  </a:cubicBezTo>
                  <a:cubicBezTo>
                    <a:pt x="272" y="10"/>
                    <a:pt x="273" y="10"/>
                    <a:pt x="274" y="10"/>
                  </a:cubicBezTo>
                  <a:cubicBezTo>
                    <a:pt x="275" y="10"/>
                    <a:pt x="276" y="10"/>
                    <a:pt x="277" y="9"/>
                  </a:cubicBezTo>
                  <a:cubicBezTo>
                    <a:pt x="277" y="9"/>
                    <a:pt x="277" y="8"/>
                    <a:pt x="277" y="7"/>
                  </a:cubicBezTo>
                  <a:cubicBezTo>
                    <a:pt x="277" y="5"/>
                    <a:pt x="277" y="5"/>
                    <a:pt x="277" y="4"/>
                  </a:cubicBezTo>
                  <a:moveTo>
                    <a:pt x="287" y="42"/>
                  </a:moveTo>
                  <a:cubicBezTo>
                    <a:pt x="285" y="43"/>
                    <a:pt x="284" y="45"/>
                    <a:pt x="282" y="45"/>
                  </a:cubicBezTo>
                  <a:cubicBezTo>
                    <a:pt x="281" y="46"/>
                    <a:pt x="280" y="47"/>
                    <a:pt x="278" y="47"/>
                  </a:cubicBezTo>
                  <a:cubicBezTo>
                    <a:pt x="276" y="47"/>
                    <a:pt x="275" y="46"/>
                    <a:pt x="274" y="45"/>
                  </a:cubicBezTo>
                  <a:cubicBezTo>
                    <a:pt x="273" y="44"/>
                    <a:pt x="272" y="43"/>
                    <a:pt x="272" y="41"/>
                  </a:cubicBezTo>
                  <a:cubicBezTo>
                    <a:pt x="272" y="40"/>
                    <a:pt x="272" y="39"/>
                    <a:pt x="273" y="38"/>
                  </a:cubicBezTo>
                  <a:cubicBezTo>
                    <a:pt x="273" y="38"/>
                    <a:pt x="274" y="37"/>
                    <a:pt x="274" y="36"/>
                  </a:cubicBezTo>
                  <a:cubicBezTo>
                    <a:pt x="275" y="36"/>
                    <a:pt x="276" y="36"/>
                    <a:pt x="277" y="35"/>
                  </a:cubicBezTo>
                  <a:cubicBezTo>
                    <a:pt x="278" y="35"/>
                    <a:pt x="280" y="35"/>
                    <a:pt x="282" y="35"/>
                  </a:cubicBezTo>
                  <a:cubicBezTo>
                    <a:pt x="287" y="35"/>
                    <a:pt x="287" y="35"/>
                    <a:pt x="287" y="35"/>
                  </a:cubicBezTo>
                  <a:lnTo>
                    <a:pt x="287" y="42"/>
                  </a:lnTo>
                  <a:close/>
                  <a:moveTo>
                    <a:pt x="293" y="28"/>
                  </a:moveTo>
                  <a:cubicBezTo>
                    <a:pt x="293" y="26"/>
                    <a:pt x="292" y="24"/>
                    <a:pt x="292" y="22"/>
                  </a:cubicBezTo>
                  <a:cubicBezTo>
                    <a:pt x="291" y="21"/>
                    <a:pt x="291" y="20"/>
                    <a:pt x="290" y="19"/>
                  </a:cubicBezTo>
                  <a:cubicBezTo>
                    <a:pt x="289" y="18"/>
                    <a:pt x="287" y="17"/>
                    <a:pt x="286" y="16"/>
                  </a:cubicBezTo>
                  <a:cubicBezTo>
                    <a:pt x="284" y="16"/>
                    <a:pt x="282" y="16"/>
                    <a:pt x="280" y="16"/>
                  </a:cubicBezTo>
                  <a:cubicBezTo>
                    <a:pt x="278" y="16"/>
                    <a:pt x="277" y="16"/>
                    <a:pt x="276" y="16"/>
                  </a:cubicBezTo>
                  <a:cubicBezTo>
                    <a:pt x="275" y="16"/>
                    <a:pt x="274" y="16"/>
                    <a:pt x="273" y="17"/>
                  </a:cubicBezTo>
                  <a:cubicBezTo>
                    <a:pt x="272" y="17"/>
                    <a:pt x="271" y="18"/>
                    <a:pt x="270" y="18"/>
                  </a:cubicBezTo>
                  <a:cubicBezTo>
                    <a:pt x="269" y="18"/>
                    <a:pt x="269" y="19"/>
                    <a:pt x="268" y="19"/>
                  </a:cubicBezTo>
                  <a:cubicBezTo>
                    <a:pt x="268" y="19"/>
                    <a:pt x="268" y="20"/>
                    <a:pt x="268" y="20"/>
                  </a:cubicBezTo>
                  <a:cubicBezTo>
                    <a:pt x="268" y="20"/>
                    <a:pt x="267" y="21"/>
                    <a:pt x="267" y="21"/>
                  </a:cubicBezTo>
                  <a:cubicBezTo>
                    <a:pt x="267" y="22"/>
                    <a:pt x="268" y="22"/>
                    <a:pt x="268" y="22"/>
                  </a:cubicBezTo>
                  <a:cubicBezTo>
                    <a:pt x="268" y="23"/>
                    <a:pt x="268" y="23"/>
                    <a:pt x="268" y="23"/>
                  </a:cubicBezTo>
                  <a:cubicBezTo>
                    <a:pt x="268" y="23"/>
                    <a:pt x="268" y="24"/>
                    <a:pt x="268" y="24"/>
                  </a:cubicBezTo>
                  <a:cubicBezTo>
                    <a:pt x="268" y="24"/>
                    <a:pt x="268" y="24"/>
                    <a:pt x="269" y="24"/>
                  </a:cubicBezTo>
                  <a:cubicBezTo>
                    <a:pt x="269" y="24"/>
                    <a:pt x="269" y="24"/>
                    <a:pt x="270" y="23"/>
                  </a:cubicBezTo>
                  <a:cubicBezTo>
                    <a:pt x="271" y="23"/>
                    <a:pt x="271" y="22"/>
                    <a:pt x="272" y="22"/>
                  </a:cubicBezTo>
                  <a:cubicBezTo>
                    <a:pt x="273" y="22"/>
                    <a:pt x="274" y="21"/>
                    <a:pt x="275" y="21"/>
                  </a:cubicBezTo>
                  <a:cubicBezTo>
                    <a:pt x="276" y="21"/>
                    <a:pt x="278" y="20"/>
                    <a:pt x="279" y="20"/>
                  </a:cubicBezTo>
                  <a:cubicBezTo>
                    <a:pt x="281" y="20"/>
                    <a:pt x="282" y="21"/>
                    <a:pt x="283" y="21"/>
                  </a:cubicBezTo>
                  <a:cubicBezTo>
                    <a:pt x="284" y="21"/>
                    <a:pt x="284" y="22"/>
                    <a:pt x="285" y="22"/>
                  </a:cubicBezTo>
                  <a:cubicBezTo>
                    <a:pt x="286" y="23"/>
                    <a:pt x="286" y="24"/>
                    <a:pt x="286" y="25"/>
                  </a:cubicBezTo>
                  <a:cubicBezTo>
                    <a:pt x="286" y="26"/>
                    <a:pt x="287" y="27"/>
                    <a:pt x="287" y="28"/>
                  </a:cubicBezTo>
                  <a:cubicBezTo>
                    <a:pt x="287" y="31"/>
                    <a:pt x="287" y="31"/>
                    <a:pt x="287" y="31"/>
                  </a:cubicBezTo>
                  <a:cubicBezTo>
                    <a:pt x="282" y="31"/>
                    <a:pt x="282" y="31"/>
                    <a:pt x="282" y="31"/>
                  </a:cubicBezTo>
                  <a:cubicBezTo>
                    <a:pt x="280" y="31"/>
                    <a:pt x="277" y="31"/>
                    <a:pt x="275" y="31"/>
                  </a:cubicBezTo>
                  <a:cubicBezTo>
                    <a:pt x="273" y="32"/>
                    <a:pt x="272" y="32"/>
                    <a:pt x="270" y="33"/>
                  </a:cubicBezTo>
                  <a:cubicBezTo>
                    <a:pt x="269" y="34"/>
                    <a:pt x="268" y="35"/>
                    <a:pt x="267" y="37"/>
                  </a:cubicBezTo>
                  <a:cubicBezTo>
                    <a:pt x="266" y="38"/>
                    <a:pt x="266" y="39"/>
                    <a:pt x="266" y="41"/>
                  </a:cubicBezTo>
                  <a:cubicBezTo>
                    <a:pt x="266" y="43"/>
                    <a:pt x="266" y="44"/>
                    <a:pt x="267" y="46"/>
                  </a:cubicBezTo>
                  <a:cubicBezTo>
                    <a:pt x="267" y="47"/>
                    <a:pt x="268" y="48"/>
                    <a:pt x="269" y="49"/>
                  </a:cubicBezTo>
                  <a:cubicBezTo>
                    <a:pt x="270" y="49"/>
                    <a:pt x="271" y="50"/>
                    <a:pt x="273" y="51"/>
                  </a:cubicBezTo>
                  <a:cubicBezTo>
                    <a:pt x="274" y="51"/>
                    <a:pt x="275" y="51"/>
                    <a:pt x="277" y="51"/>
                  </a:cubicBezTo>
                  <a:cubicBezTo>
                    <a:pt x="279" y="51"/>
                    <a:pt x="281" y="51"/>
                    <a:pt x="283" y="50"/>
                  </a:cubicBezTo>
                  <a:cubicBezTo>
                    <a:pt x="284" y="49"/>
                    <a:pt x="286" y="48"/>
                    <a:pt x="287" y="46"/>
                  </a:cubicBezTo>
                  <a:cubicBezTo>
                    <a:pt x="287" y="50"/>
                    <a:pt x="287" y="50"/>
                    <a:pt x="287" y="50"/>
                  </a:cubicBezTo>
                  <a:cubicBezTo>
                    <a:pt x="287" y="50"/>
                    <a:pt x="287" y="50"/>
                    <a:pt x="288" y="50"/>
                  </a:cubicBezTo>
                  <a:cubicBezTo>
                    <a:pt x="288" y="50"/>
                    <a:pt x="288" y="51"/>
                    <a:pt x="288" y="51"/>
                  </a:cubicBezTo>
                  <a:cubicBezTo>
                    <a:pt x="289" y="51"/>
                    <a:pt x="289" y="51"/>
                    <a:pt x="290" y="51"/>
                  </a:cubicBezTo>
                  <a:cubicBezTo>
                    <a:pt x="291" y="51"/>
                    <a:pt x="291" y="51"/>
                    <a:pt x="291" y="51"/>
                  </a:cubicBezTo>
                  <a:cubicBezTo>
                    <a:pt x="292" y="51"/>
                    <a:pt x="292" y="50"/>
                    <a:pt x="292" y="50"/>
                  </a:cubicBezTo>
                  <a:cubicBezTo>
                    <a:pt x="292" y="50"/>
                    <a:pt x="293" y="50"/>
                    <a:pt x="293" y="50"/>
                  </a:cubicBezTo>
                  <a:lnTo>
                    <a:pt x="293" y="28"/>
                  </a:lnTo>
                  <a:close/>
                  <a:moveTo>
                    <a:pt x="260" y="18"/>
                  </a:moveTo>
                  <a:cubicBezTo>
                    <a:pt x="260" y="18"/>
                    <a:pt x="260" y="17"/>
                    <a:pt x="260" y="17"/>
                  </a:cubicBezTo>
                  <a:cubicBezTo>
                    <a:pt x="260" y="17"/>
                    <a:pt x="260" y="17"/>
                    <a:pt x="260" y="17"/>
                  </a:cubicBezTo>
                  <a:cubicBezTo>
                    <a:pt x="260" y="17"/>
                    <a:pt x="260" y="17"/>
                    <a:pt x="260" y="17"/>
                  </a:cubicBezTo>
                  <a:cubicBezTo>
                    <a:pt x="260" y="16"/>
                    <a:pt x="259" y="16"/>
                    <a:pt x="259" y="16"/>
                  </a:cubicBezTo>
                  <a:cubicBezTo>
                    <a:pt x="259" y="16"/>
                    <a:pt x="258" y="16"/>
                    <a:pt x="258" y="16"/>
                  </a:cubicBezTo>
                  <a:cubicBezTo>
                    <a:pt x="257" y="16"/>
                    <a:pt x="257" y="16"/>
                    <a:pt x="257" y="16"/>
                  </a:cubicBezTo>
                  <a:cubicBezTo>
                    <a:pt x="256" y="16"/>
                    <a:pt x="256" y="16"/>
                    <a:pt x="256" y="16"/>
                  </a:cubicBezTo>
                  <a:cubicBezTo>
                    <a:pt x="255" y="16"/>
                    <a:pt x="254" y="16"/>
                    <a:pt x="253" y="16"/>
                  </a:cubicBezTo>
                  <a:cubicBezTo>
                    <a:pt x="253" y="16"/>
                    <a:pt x="252" y="16"/>
                    <a:pt x="251" y="17"/>
                  </a:cubicBezTo>
                  <a:cubicBezTo>
                    <a:pt x="251" y="17"/>
                    <a:pt x="250" y="18"/>
                    <a:pt x="249" y="19"/>
                  </a:cubicBezTo>
                  <a:cubicBezTo>
                    <a:pt x="248" y="20"/>
                    <a:pt x="248" y="21"/>
                    <a:pt x="247" y="22"/>
                  </a:cubicBezTo>
                  <a:cubicBezTo>
                    <a:pt x="247" y="17"/>
                    <a:pt x="247" y="17"/>
                    <a:pt x="247" y="17"/>
                  </a:cubicBezTo>
                  <a:cubicBezTo>
                    <a:pt x="247" y="17"/>
                    <a:pt x="247" y="17"/>
                    <a:pt x="247" y="17"/>
                  </a:cubicBezTo>
                  <a:cubicBezTo>
                    <a:pt x="246" y="17"/>
                    <a:pt x="246" y="16"/>
                    <a:pt x="246" y="16"/>
                  </a:cubicBezTo>
                  <a:cubicBezTo>
                    <a:pt x="246" y="16"/>
                    <a:pt x="246" y="16"/>
                    <a:pt x="245" y="16"/>
                  </a:cubicBezTo>
                  <a:cubicBezTo>
                    <a:pt x="245" y="16"/>
                    <a:pt x="245" y="16"/>
                    <a:pt x="244" y="16"/>
                  </a:cubicBezTo>
                  <a:cubicBezTo>
                    <a:pt x="243" y="16"/>
                    <a:pt x="243" y="16"/>
                    <a:pt x="243" y="16"/>
                  </a:cubicBezTo>
                  <a:cubicBezTo>
                    <a:pt x="242" y="16"/>
                    <a:pt x="242" y="16"/>
                    <a:pt x="242" y="16"/>
                  </a:cubicBezTo>
                  <a:cubicBezTo>
                    <a:pt x="242" y="16"/>
                    <a:pt x="241" y="17"/>
                    <a:pt x="241" y="17"/>
                  </a:cubicBezTo>
                  <a:cubicBezTo>
                    <a:pt x="241" y="17"/>
                    <a:pt x="241" y="17"/>
                    <a:pt x="241" y="17"/>
                  </a:cubicBezTo>
                  <a:cubicBezTo>
                    <a:pt x="241" y="50"/>
                    <a:pt x="241" y="50"/>
                    <a:pt x="241" y="50"/>
                  </a:cubicBezTo>
                  <a:cubicBezTo>
                    <a:pt x="241" y="50"/>
                    <a:pt x="241" y="50"/>
                    <a:pt x="241" y="50"/>
                  </a:cubicBezTo>
                  <a:cubicBezTo>
                    <a:pt x="241" y="50"/>
                    <a:pt x="242" y="50"/>
                    <a:pt x="242" y="50"/>
                  </a:cubicBezTo>
                  <a:cubicBezTo>
                    <a:pt x="242" y="51"/>
                    <a:pt x="242" y="51"/>
                    <a:pt x="243" y="51"/>
                  </a:cubicBezTo>
                  <a:cubicBezTo>
                    <a:pt x="243" y="51"/>
                    <a:pt x="244" y="51"/>
                    <a:pt x="244" y="51"/>
                  </a:cubicBezTo>
                  <a:cubicBezTo>
                    <a:pt x="245" y="51"/>
                    <a:pt x="245" y="51"/>
                    <a:pt x="246" y="51"/>
                  </a:cubicBezTo>
                  <a:cubicBezTo>
                    <a:pt x="246" y="51"/>
                    <a:pt x="246" y="51"/>
                    <a:pt x="247" y="50"/>
                  </a:cubicBezTo>
                  <a:cubicBezTo>
                    <a:pt x="247" y="50"/>
                    <a:pt x="247" y="50"/>
                    <a:pt x="247" y="50"/>
                  </a:cubicBezTo>
                  <a:cubicBezTo>
                    <a:pt x="247" y="50"/>
                    <a:pt x="247" y="50"/>
                    <a:pt x="247" y="50"/>
                  </a:cubicBezTo>
                  <a:cubicBezTo>
                    <a:pt x="247" y="28"/>
                    <a:pt x="247" y="28"/>
                    <a:pt x="247" y="28"/>
                  </a:cubicBezTo>
                  <a:cubicBezTo>
                    <a:pt x="248" y="27"/>
                    <a:pt x="249" y="26"/>
                    <a:pt x="250" y="25"/>
                  </a:cubicBezTo>
                  <a:cubicBezTo>
                    <a:pt x="250" y="24"/>
                    <a:pt x="251" y="23"/>
                    <a:pt x="252" y="23"/>
                  </a:cubicBezTo>
                  <a:cubicBezTo>
                    <a:pt x="252" y="22"/>
                    <a:pt x="253" y="22"/>
                    <a:pt x="253" y="22"/>
                  </a:cubicBezTo>
                  <a:cubicBezTo>
                    <a:pt x="254" y="21"/>
                    <a:pt x="255" y="21"/>
                    <a:pt x="255" y="21"/>
                  </a:cubicBezTo>
                  <a:cubicBezTo>
                    <a:pt x="256" y="21"/>
                    <a:pt x="256" y="21"/>
                    <a:pt x="257" y="21"/>
                  </a:cubicBezTo>
                  <a:cubicBezTo>
                    <a:pt x="257" y="21"/>
                    <a:pt x="257" y="22"/>
                    <a:pt x="258" y="22"/>
                  </a:cubicBezTo>
                  <a:cubicBezTo>
                    <a:pt x="258" y="22"/>
                    <a:pt x="258" y="22"/>
                    <a:pt x="259" y="22"/>
                  </a:cubicBezTo>
                  <a:cubicBezTo>
                    <a:pt x="259" y="22"/>
                    <a:pt x="259" y="22"/>
                    <a:pt x="259" y="22"/>
                  </a:cubicBezTo>
                  <a:cubicBezTo>
                    <a:pt x="260" y="22"/>
                    <a:pt x="260" y="22"/>
                    <a:pt x="260" y="22"/>
                  </a:cubicBezTo>
                  <a:cubicBezTo>
                    <a:pt x="260" y="22"/>
                    <a:pt x="260" y="22"/>
                    <a:pt x="260" y="21"/>
                  </a:cubicBezTo>
                  <a:cubicBezTo>
                    <a:pt x="260" y="21"/>
                    <a:pt x="260" y="21"/>
                    <a:pt x="260" y="21"/>
                  </a:cubicBezTo>
                  <a:cubicBezTo>
                    <a:pt x="260" y="20"/>
                    <a:pt x="260" y="20"/>
                    <a:pt x="260" y="19"/>
                  </a:cubicBezTo>
                  <a:cubicBezTo>
                    <a:pt x="260" y="19"/>
                    <a:pt x="260" y="18"/>
                    <a:pt x="260" y="18"/>
                  </a:cubicBezTo>
                  <a:moveTo>
                    <a:pt x="233" y="46"/>
                  </a:moveTo>
                  <a:cubicBezTo>
                    <a:pt x="233" y="46"/>
                    <a:pt x="233" y="46"/>
                    <a:pt x="233" y="45"/>
                  </a:cubicBezTo>
                  <a:cubicBezTo>
                    <a:pt x="233" y="45"/>
                    <a:pt x="233" y="45"/>
                    <a:pt x="232" y="45"/>
                  </a:cubicBezTo>
                  <a:cubicBezTo>
                    <a:pt x="232" y="45"/>
                    <a:pt x="232" y="45"/>
                    <a:pt x="232" y="45"/>
                  </a:cubicBezTo>
                  <a:cubicBezTo>
                    <a:pt x="232" y="45"/>
                    <a:pt x="232" y="45"/>
                    <a:pt x="231" y="45"/>
                  </a:cubicBezTo>
                  <a:cubicBezTo>
                    <a:pt x="231" y="45"/>
                    <a:pt x="231" y="45"/>
                    <a:pt x="231" y="46"/>
                  </a:cubicBezTo>
                  <a:cubicBezTo>
                    <a:pt x="230" y="46"/>
                    <a:pt x="230" y="46"/>
                    <a:pt x="229" y="46"/>
                  </a:cubicBezTo>
                  <a:cubicBezTo>
                    <a:pt x="229" y="46"/>
                    <a:pt x="228" y="46"/>
                    <a:pt x="228" y="46"/>
                  </a:cubicBezTo>
                  <a:cubicBezTo>
                    <a:pt x="226" y="46"/>
                    <a:pt x="225" y="45"/>
                    <a:pt x="224" y="44"/>
                  </a:cubicBezTo>
                  <a:cubicBezTo>
                    <a:pt x="224" y="43"/>
                    <a:pt x="223" y="42"/>
                    <a:pt x="223" y="39"/>
                  </a:cubicBezTo>
                  <a:cubicBezTo>
                    <a:pt x="223" y="21"/>
                    <a:pt x="223" y="21"/>
                    <a:pt x="223" y="21"/>
                  </a:cubicBezTo>
                  <a:cubicBezTo>
                    <a:pt x="232" y="21"/>
                    <a:pt x="232" y="21"/>
                    <a:pt x="232" y="21"/>
                  </a:cubicBezTo>
                  <a:cubicBezTo>
                    <a:pt x="232" y="21"/>
                    <a:pt x="232" y="21"/>
                    <a:pt x="233" y="21"/>
                  </a:cubicBezTo>
                  <a:cubicBezTo>
                    <a:pt x="233" y="20"/>
                    <a:pt x="233" y="20"/>
                    <a:pt x="233" y="19"/>
                  </a:cubicBezTo>
                  <a:cubicBezTo>
                    <a:pt x="233" y="18"/>
                    <a:pt x="233" y="18"/>
                    <a:pt x="233" y="18"/>
                  </a:cubicBezTo>
                  <a:cubicBezTo>
                    <a:pt x="233" y="17"/>
                    <a:pt x="233" y="17"/>
                    <a:pt x="233" y="17"/>
                  </a:cubicBezTo>
                  <a:cubicBezTo>
                    <a:pt x="232" y="17"/>
                    <a:pt x="232" y="16"/>
                    <a:pt x="232" y="16"/>
                  </a:cubicBezTo>
                  <a:cubicBezTo>
                    <a:pt x="232" y="16"/>
                    <a:pt x="232" y="16"/>
                    <a:pt x="232" y="16"/>
                  </a:cubicBezTo>
                  <a:cubicBezTo>
                    <a:pt x="223" y="16"/>
                    <a:pt x="223" y="16"/>
                    <a:pt x="223" y="16"/>
                  </a:cubicBezTo>
                  <a:cubicBezTo>
                    <a:pt x="223" y="7"/>
                    <a:pt x="223" y="7"/>
                    <a:pt x="223" y="7"/>
                  </a:cubicBezTo>
                  <a:cubicBezTo>
                    <a:pt x="223" y="7"/>
                    <a:pt x="223" y="7"/>
                    <a:pt x="223" y="6"/>
                  </a:cubicBezTo>
                  <a:cubicBezTo>
                    <a:pt x="223" y="6"/>
                    <a:pt x="223" y="6"/>
                    <a:pt x="223" y="6"/>
                  </a:cubicBezTo>
                  <a:cubicBezTo>
                    <a:pt x="223" y="6"/>
                    <a:pt x="222" y="6"/>
                    <a:pt x="222" y="6"/>
                  </a:cubicBezTo>
                  <a:cubicBezTo>
                    <a:pt x="221" y="6"/>
                    <a:pt x="221" y="6"/>
                    <a:pt x="220" y="6"/>
                  </a:cubicBezTo>
                  <a:cubicBezTo>
                    <a:pt x="220" y="6"/>
                    <a:pt x="219" y="6"/>
                    <a:pt x="219" y="6"/>
                  </a:cubicBezTo>
                  <a:cubicBezTo>
                    <a:pt x="219" y="6"/>
                    <a:pt x="218" y="6"/>
                    <a:pt x="218" y="6"/>
                  </a:cubicBezTo>
                  <a:cubicBezTo>
                    <a:pt x="218" y="6"/>
                    <a:pt x="218" y="6"/>
                    <a:pt x="218" y="6"/>
                  </a:cubicBezTo>
                  <a:cubicBezTo>
                    <a:pt x="217" y="7"/>
                    <a:pt x="217" y="7"/>
                    <a:pt x="217" y="7"/>
                  </a:cubicBezTo>
                  <a:cubicBezTo>
                    <a:pt x="217" y="16"/>
                    <a:pt x="217" y="16"/>
                    <a:pt x="217" y="16"/>
                  </a:cubicBezTo>
                  <a:cubicBezTo>
                    <a:pt x="201" y="16"/>
                    <a:pt x="201" y="16"/>
                    <a:pt x="201" y="16"/>
                  </a:cubicBezTo>
                  <a:cubicBezTo>
                    <a:pt x="201" y="9"/>
                    <a:pt x="201" y="9"/>
                    <a:pt x="201" y="9"/>
                  </a:cubicBezTo>
                  <a:cubicBezTo>
                    <a:pt x="201" y="8"/>
                    <a:pt x="201" y="8"/>
                    <a:pt x="201" y="8"/>
                  </a:cubicBezTo>
                  <a:cubicBezTo>
                    <a:pt x="201" y="8"/>
                    <a:pt x="201" y="8"/>
                    <a:pt x="201" y="8"/>
                  </a:cubicBezTo>
                  <a:cubicBezTo>
                    <a:pt x="201" y="8"/>
                    <a:pt x="200" y="8"/>
                    <a:pt x="200" y="7"/>
                  </a:cubicBezTo>
                  <a:cubicBezTo>
                    <a:pt x="199" y="7"/>
                    <a:pt x="199" y="7"/>
                    <a:pt x="198" y="7"/>
                  </a:cubicBezTo>
                  <a:cubicBezTo>
                    <a:pt x="198" y="7"/>
                    <a:pt x="197" y="7"/>
                    <a:pt x="197" y="7"/>
                  </a:cubicBezTo>
                  <a:cubicBezTo>
                    <a:pt x="197" y="8"/>
                    <a:pt x="196" y="8"/>
                    <a:pt x="196" y="8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195" y="8"/>
                    <a:pt x="195" y="8"/>
                    <a:pt x="195" y="9"/>
                  </a:cubicBezTo>
                  <a:cubicBezTo>
                    <a:pt x="195" y="16"/>
                    <a:pt x="195" y="16"/>
                    <a:pt x="195" y="16"/>
                  </a:cubicBezTo>
                  <a:cubicBezTo>
                    <a:pt x="191" y="16"/>
                    <a:pt x="191" y="16"/>
                    <a:pt x="191" y="16"/>
                  </a:cubicBezTo>
                  <a:cubicBezTo>
                    <a:pt x="191" y="16"/>
                    <a:pt x="191" y="16"/>
                    <a:pt x="190" y="16"/>
                  </a:cubicBezTo>
                  <a:cubicBezTo>
                    <a:pt x="190" y="16"/>
                    <a:pt x="190" y="17"/>
                    <a:pt x="190" y="17"/>
                  </a:cubicBezTo>
                  <a:cubicBezTo>
                    <a:pt x="190" y="17"/>
                    <a:pt x="190" y="17"/>
                    <a:pt x="190" y="18"/>
                  </a:cubicBezTo>
                  <a:cubicBezTo>
                    <a:pt x="190" y="18"/>
                    <a:pt x="190" y="18"/>
                    <a:pt x="190" y="19"/>
                  </a:cubicBezTo>
                  <a:cubicBezTo>
                    <a:pt x="190" y="20"/>
                    <a:pt x="190" y="20"/>
                    <a:pt x="190" y="21"/>
                  </a:cubicBezTo>
                  <a:cubicBezTo>
                    <a:pt x="190" y="21"/>
                    <a:pt x="190" y="21"/>
                    <a:pt x="191" y="21"/>
                  </a:cubicBezTo>
                  <a:cubicBezTo>
                    <a:pt x="195" y="21"/>
                    <a:pt x="195" y="21"/>
                    <a:pt x="195" y="21"/>
                  </a:cubicBezTo>
                  <a:cubicBezTo>
                    <a:pt x="195" y="40"/>
                    <a:pt x="195" y="40"/>
                    <a:pt x="195" y="40"/>
                  </a:cubicBezTo>
                  <a:cubicBezTo>
                    <a:pt x="195" y="42"/>
                    <a:pt x="196" y="44"/>
                    <a:pt x="196" y="45"/>
                  </a:cubicBezTo>
                  <a:cubicBezTo>
                    <a:pt x="196" y="46"/>
                    <a:pt x="197" y="48"/>
                    <a:pt x="198" y="48"/>
                  </a:cubicBezTo>
                  <a:cubicBezTo>
                    <a:pt x="198" y="49"/>
                    <a:pt x="199" y="50"/>
                    <a:pt x="201" y="50"/>
                  </a:cubicBezTo>
                  <a:cubicBezTo>
                    <a:pt x="202" y="51"/>
                    <a:pt x="203" y="51"/>
                    <a:pt x="205" y="51"/>
                  </a:cubicBezTo>
                  <a:cubicBezTo>
                    <a:pt x="205" y="51"/>
                    <a:pt x="206" y="51"/>
                    <a:pt x="207" y="51"/>
                  </a:cubicBezTo>
                  <a:cubicBezTo>
                    <a:pt x="207" y="51"/>
                    <a:pt x="208" y="51"/>
                    <a:pt x="208" y="51"/>
                  </a:cubicBezTo>
                  <a:cubicBezTo>
                    <a:pt x="209" y="51"/>
                    <a:pt x="209" y="51"/>
                    <a:pt x="209" y="50"/>
                  </a:cubicBezTo>
                  <a:cubicBezTo>
                    <a:pt x="210" y="50"/>
                    <a:pt x="210" y="50"/>
                    <a:pt x="210" y="50"/>
                  </a:cubicBezTo>
                  <a:cubicBezTo>
                    <a:pt x="210" y="50"/>
                    <a:pt x="210" y="50"/>
                    <a:pt x="211" y="49"/>
                  </a:cubicBezTo>
                  <a:cubicBezTo>
                    <a:pt x="211" y="49"/>
                    <a:pt x="211" y="49"/>
                    <a:pt x="211" y="49"/>
                  </a:cubicBezTo>
                  <a:cubicBezTo>
                    <a:pt x="211" y="49"/>
                    <a:pt x="211" y="48"/>
                    <a:pt x="211" y="48"/>
                  </a:cubicBezTo>
                  <a:cubicBezTo>
                    <a:pt x="211" y="48"/>
                    <a:pt x="211" y="48"/>
                    <a:pt x="211" y="47"/>
                  </a:cubicBezTo>
                  <a:cubicBezTo>
                    <a:pt x="211" y="47"/>
                    <a:pt x="211" y="46"/>
                    <a:pt x="211" y="46"/>
                  </a:cubicBezTo>
                  <a:cubicBezTo>
                    <a:pt x="211" y="46"/>
                    <a:pt x="211" y="46"/>
                    <a:pt x="211" y="45"/>
                  </a:cubicBezTo>
                  <a:cubicBezTo>
                    <a:pt x="211" y="45"/>
                    <a:pt x="210" y="45"/>
                    <a:pt x="210" y="45"/>
                  </a:cubicBezTo>
                  <a:cubicBezTo>
                    <a:pt x="210" y="45"/>
                    <a:pt x="210" y="45"/>
                    <a:pt x="210" y="45"/>
                  </a:cubicBezTo>
                  <a:cubicBezTo>
                    <a:pt x="210" y="45"/>
                    <a:pt x="210" y="45"/>
                    <a:pt x="209" y="45"/>
                  </a:cubicBezTo>
                  <a:cubicBezTo>
                    <a:pt x="209" y="45"/>
                    <a:pt x="209" y="45"/>
                    <a:pt x="209" y="46"/>
                  </a:cubicBezTo>
                  <a:cubicBezTo>
                    <a:pt x="208" y="46"/>
                    <a:pt x="208" y="46"/>
                    <a:pt x="207" y="46"/>
                  </a:cubicBezTo>
                  <a:cubicBezTo>
                    <a:pt x="207" y="46"/>
                    <a:pt x="206" y="46"/>
                    <a:pt x="206" y="46"/>
                  </a:cubicBezTo>
                  <a:cubicBezTo>
                    <a:pt x="204" y="46"/>
                    <a:pt x="203" y="45"/>
                    <a:pt x="202" y="44"/>
                  </a:cubicBezTo>
                  <a:cubicBezTo>
                    <a:pt x="202" y="43"/>
                    <a:pt x="201" y="42"/>
                    <a:pt x="201" y="39"/>
                  </a:cubicBezTo>
                  <a:cubicBezTo>
                    <a:pt x="201" y="21"/>
                    <a:pt x="201" y="21"/>
                    <a:pt x="201" y="21"/>
                  </a:cubicBezTo>
                  <a:cubicBezTo>
                    <a:pt x="217" y="21"/>
                    <a:pt x="217" y="21"/>
                    <a:pt x="217" y="21"/>
                  </a:cubicBezTo>
                  <a:cubicBezTo>
                    <a:pt x="217" y="40"/>
                    <a:pt x="217" y="40"/>
                    <a:pt x="217" y="40"/>
                  </a:cubicBezTo>
                  <a:cubicBezTo>
                    <a:pt x="217" y="42"/>
                    <a:pt x="218" y="44"/>
                    <a:pt x="218" y="45"/>
                  </a:cubicBezTo>
                  <a:cubicBezTo>
                    <a:pt x="218" y="46"/>
                    <a:pt x="219" y="48"/>
                    <a:pt x="220" y="48"/>
                  </a:cubicBezTo>
                  <a:cubicBezTo>
                    <a:pt x="220" y="49"/>
                    <a:pt x="221" y="50"/>
                    <a:pt x="223" y="50"/>
                  </a:cubicBezTo>
                  <a:cubicBezTo>
                    <a:pt x="224" y="51"/>
                    <a:pt x="225" y="51"/>
                    <a:pt x="227" y="51"/>
                  </a:cubicBezTo>
                  <a:cubicBezTo>
                    <a:pt x="227" y="51"/>
                    <a:pt x="228" y="51"/>
                    <a:pt x="229" y="51"/>
                  </a:cubicBezTo>
                  <a:cubicBezTo>
                    <a:pt x="229" y="51"/>
                    <a:pt x="230" y="51"/>
                    <a:pt x="230" y="51"/>
                  </a:cubicBezTo>
                  <a:cubicBezTo>
                    <a:pt x="231" y="51"/>
                    <a:pt x="231" y="50"/>
                    <a:pt x="231" y="50"/>
                  </a:cubicBezTo>
                  <a:cubicBezTo>
                    <a:pt x="232" y="50"/>
                    <a:pt x="232" y="50"/>
                    <a:pt x="232" y="50"/>
                  </a:cubicBezTo>
                  <a:cubicBezTo>
                    <a:pt x="232" y="50"/>
                    <a:pt x="233" y="49"/>
                    <a:pt x="233" y="49"/>
                  </a:cubicBezTo>
                  <a:cubicBezTo>
                    <a:pt x="233" y="48"/>
                    <a:pt x="233" y="48"/>
                    <a:pt x="233" y="47"/>
                  </a:cubicBezTo>
                  <a:cubicBezTo>
                    <a:pt x="233" y="47"/>
                    <a:pt x="233" y="46"/>
                    <a:pt x="233" y="46"/>
                  </a:cubicBezTo>
                  <a:moveTo>
                    <a:pt x="185" y="49"/>
                  </a:moveTo>
                  <a:cubicBezTo>
                    <a:pt x="184" y="49"/>
                    <a:pt x="184" y="48"/>
                    <a:pt x="184" y="48"/>
                  </a:cubicBezTo>
                  <a:cubicBezTo>
                    <a:pt x="171" y="31"/>
                    <a:pt x="171" y="31"/>
                    <a:pt x="171" y="31"/>
                  </a:cubicBezTo>
                  <a:cubicBezTo>
                    <a:pt x="182" y="19"/>
                    <a:pt x="182" y="19"/>
                    <a:pt x="182" y="19"/>
                  </a:cubicBezTo>
                  <a:cubicBezTo>
                    <a:pt x="183" y="19"/>
                    <a:pt x="183" y="18"/>
                    <a:pt x="183" y="18"/>
                  </a:cubicBezTo>
                  <a:cubicBezTo>
                    <a:pt x="183" y="18"/>
                    <a:pt x="183" y="17"/>
                    <a:pt x="183" y="17"/>
                  </a:cubicBezTo>
                  <a:cubicBezTo>
                    <a:pt x="183" y="17"/>
                    <a:pt x="183" y="17"/>
                    <a:pt x="183" y="17"/>
                  </a:cubicBezTo>
                  <a:cubicBezTo>
                    <a:pt x="183" y="17"/>
                    <a:pt x="183" y="16"/>
                    <a:pt x="183" y="16"/>
                  </a:cubicBezTo>
                  <a:cubicBezTo>
                    <a:pt x="182" y="16"/>
                    <a:pt x="182" y="16"/>
                    <a:pt x="182" y="16"/>
                  </a:cubicBezTo>
                  <a:cubicBezTo>
                    <a:pt x="181" y="16"/>
                    <a:pt x="181" y="16"/>
                    <a:pt x="180" y="16"/>
                  </a:cubicBezTo>
                  <a:cubicBezTo>
                    <a:pt x="180" y="16"/>
                    <a:pt x="179" y="16"/>
                    <a:pt x="179" y="16"/>
                  </a:cubicBezTo>
                  <a:cubicBezTo>
                    <a:pt x="178" y="16"/>
                    <a:pt x="178" y="16"/>
                    <a:pt x="178" y="16"/>
                  </a:cubicBezTo>
                  <a:cubicBezTo>
                    <a:pt x="177" y="16"/>
                    <a:pt x="177" y="17"/>
                    <a:pt x="177" y="17"/>
                  </a:cubicBezTo>
                  <a:cubicBezTo>
                    <a:pt x="177" y="17"/>
                    <a:pt x="176" y="17"/>
                    <a:pt x="176" y="17"/>
                  </a:cubicBezTo>
                  <a:cubicBezTo>
                    <a:pt x="164" y="31"/>
                    <a:pt x="164" y="31"/>
                    <a:pt x="164" y="31"/>
                  </a:cubicBezTo>
                  <a:cubicBezTo>
                    <a:pt x="164" y="1"/>
                    <a:pt x="164" y="1"/>
                    <a:pt x="164" y="1"/>
                  </a:cubicBezTo>
                  <a:cubicBezTo>
                    <a:pt x="164" y="1"/>
                    <a:pt x="164" y="1"/>
                    <a:pt x="164" y="1"/>
                  </a:cubicBezTo>
                  <a:cubicBezTo>
                    <a:pt x="164" y="1"/>
                    <a:pt x="164" y="1"/>
                    <a:pt x="163" y="1"/>
                  </a:cubicBezTo>
                  <a:cubicBezTo>
                    <a:pt x="163" y="1"/>
                    <a:pt x="163" y="0"/>
                    <a:pt x="163" y="0"/>
                  </a:cubicBezTo>
                  <a:cubicBezTo>
                    <a:pt x="162" y="0"/>
                    <a:pt x="162" y="0"/>
                    <a:pt x="161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59" y="0"/>
                    <a:pt x="159" y="1"/>
                    <a:pt x="159" y="1"/>
                  </a:cubicBezTo>
                  <a:cubicBezTo>
                    <a:pt x="158" y="1"/>
                    <a:pt x="158" y="1"/>
                    <a:pt x="158" y="1"/>
                  </a:cubicBezTo>
                  <a:cubicBezTo>
                    <a:pt x="158" y="1"/>
                    <a:pt x="158" y="1"/>
                    <a:pt x="158" y="1"/>
                  </a:cubicBezTo>
                  <a:cubicBezTo>
                    <a:pt x="158" y="50"/>
                    <a:pt x="158" y="50"/>
                    <a:pt x="158" y="50"/>
                  </a:cubicBezTo>
                  <a:cubicBezTo>
                    <a:pt x="158" y="50"/>
                    <a:pt x="158" y="50"/>
                    <a:pt x="158" y="50"/>
                  </a:cubicBezTo>
                  <a:cubicBezTo>
                    <a:pt x="158" y="50"/>
                    <a:pt x="158" y="50"/>
                    <a:pt x="159" y="50"/>
                  </a:cubicBezTo>
                  <a:cubicBezTo>
                    <a:pt x="159" y="51"/>
                    <a:pt x="159" y="51"/>
                    <a:pt x="160" y="51"/>
                  </a:cubicBezTo>
                  <a:cubicBezTo>
                    <a:pt x="160" y="51"/>
                    <a:pt x="160" y="51"/>
                    <a:pt x="161" y="51"/>
                  </a:cubicBezTo>
                  <a:cubicBezTo>
                    <a:pt x="162" y="51"/>
                    <a:pt x="162" y="51"/>
                    <a:pt x="163" y="51"/>
                  </a:cubicBezTo>
                  <a:cubicBezTo>
                    <a:pt x="163" y="51"/>
                    <a:pt x="163" y="51"/>
                    <a:pt x="163" y="50"/>
                  </a:cubicBezTo>
                  <a:cubicBezTo>
                    <a:pt x="164" y="50"/>
                    <a:pt x="164" y="50"/>
                    <a:pt x="164" y="50"/>
                  </a:cubicBezTo>
                  <a:cubicBezTo>
                    <a:pt x="164" y="50"/>
                    <a:pt x="164" y="50"/>
                    <a:pt x="164" y="50"/>
                  </a:cubicBezTo>
                  <a:cubicBezTo>
                    <a:pt x="164" y="32"/>
                    <a:pt x="164" y="32"/>
                    <a:pt x="164" y="32"/>
                  </a:cubicBezTo>
                  <a:cubicBezTo>
                    <a:pt x="178" y="50"/>
                    <a:pt x="178" y="50"/>
                    <a:pt x="178" y="50"/>
                  </a:cubicBezTo>
                  <a:cubicBezTo>
                    <a:pt x="178" y="50"/>
                    <a:pt x="178" y="50"/>
                    <a:pt x="178" y="50"/>
                  </a:cubicBezTo>
                  <a:cubicBezTo>
                    <a:pt x="178" y="50"/>
                    <a:pt x="179" y="50"/>
                    <a:pt x="179" y="50"/>
                  </a:cubicBezTo>
                  <a:cubicBezTo>
                    <a:pt x="179" y="51"/>
                    <a:pt x="180" y="51"/>
                    <a:pt x="180" y="51"/>
                  </a:cubicBezTo>
                  <a:cubicBezTo>
                    <a:pt x="180" y="51"/>
                    <a:pt x="181" y="51"/>
                    <a:pt x="182" y="51"/>
                  </a:cubicBezTo>
                  <a:cubicBezTo>
                    <a:pt x="182" y="51"/>
                    <a:pt x="183" y="51"/>
                    <a:pt x="183" y="51"/>
                  </a:cubicBezTo>
                  <a:cubicBezTo>
                    <a:pt x="184" y="51"/>
                    <a:pt x="184" y="51"/>
                    <a:pt x="184" y="50"/>
                  </a:cubicBezTo>
                  <a:cubicBezTo>
                    <a:pt x="184" y="50"/>
                    <a:pt x="184" y="50"/>
                    <a:pt x="185" y="50"/>
                  </a:cubicBezTo>
                  <a:cubicBezTo>
                    <a:pt x="185" y="50"/>
                    <a:pt x="185" y="50"/>
                    <a:pt x="185" y="50"/>
                  </a:cubicBezTo>
                  <a:cubicBezTo>
                    <a:pt x="185" y="49"/>
                    <a:pt x="185" y="49"/>
                    <a:pt x="185" y="49"/>
                  </a:cubicBezTo>
                  <a:moveTo>
                    <a:pt x="125" y="30"/>
                  </a:moveTo>
                  <a:cubicBezTo>
                    <a:pt x="125" y="29"/>
                    <a:pt x="125" y="28"/>
                    <a:pt x="126" y="26"/>
                  </a:cubicBezTo>
                  <a:cubicBezTo>
                    <a:pt x="126" y="25"/>
                    <a:pt x="127" y="24"/>
                    <a:pt x="127" y="23"/>
                  </a:cubicBezTo>
                  <a:cubicBezTo>
                    <a:pt x="128" y="22"/>
                    <a:pt x="129" y="22"/>
                    <a:pt x="130" y="21"/>
                  </a:cubicBezTo>
                  <a:cubicBezTo>
                    <a:pt x="131" y="20"/>
                    <a:pt x="133" y="20"/>
                    <a:pt x="134" y="20"/>
                  </a:cubicBezTo>
                  <a:cubicBezTo>
                    <a:pt x="137" y="20"/>
                    <a:pt x="139" y="21"/>
                    <a:pt x="141" y="23"/>
                  </a:cubicBezTo>
                  <a:cubicBezTo>
                    <a:pt x="142" y="25"/>
                    <a:pt x="143" y="27"/>
                    <a:pt x="143" y="30"/>
                  </a:cubicBezTo>
                  <a:lnTo>
                    <a:pt x="125" y="30"/>
                  </a:lnTo>
                  <a:close/>
                  <a:moveTo>
                    <a:pt x="149" y="31"/>
                  </a:moveTo>
                  <a:cubicBezTo>
                    <a:pt x="149" y="29"/>
                    <a:pt x="148" y="27"/>
                    <a:pt x="148" y="25"/>
                  </a:cubicBezTo>
                  <a:cubicBezTo>
                    <a:pt x="147" y="23"/>
                    <a:pt x="146" y="21"/>
                    <a:pt x="145" y="20"/>
                  </a:cubicBezTo>
                  <a:cubicBezTo>
                    <a:pt x="144" y="19"/>
                    <a:pt x="143" y="18"/>
                    <a:pt x="141" y="17"/>
                  </a:cubicBezTo>
                  <a:cubicBezTo>
                    <a:pt x="139" y="16"/>
                    <a:pt x="137" y="16"/>
                    <a:pt x="134" y="16"/>
                  </a:cubicBezTo>
                  <a:cubicBezTo>
                    <a:pt x="132" y="16"/>
                    <a:pt x="130" y="16"/>
                    <a:pt x="128" y="17"/>
                  </a:cubicBezTo>
                  <a:cubicBezTo>
                    <a:pt x="126" y="18"/>
                    <a:pt x="124" y="19"/>
                    <a:pt x="123" y="20"/>
                  </a:cubicBezTo>
                  <a:cubicBezTo>
                    <a:pt x="122" y="22"/>
                    <a:pt x="121" y="24"/>
                    <a:pt x="120" y="26"/>
                  </a:cubicBezTo>
                  <a:cubicBezTo>
                    <a:pt x="119" y="28"/>
                    <a:pt x="119" y="31"/>
                    <a:pt x="119" y="34"/>
                  </a:cubicBezTo>
                  <a:cubicBezTo>
                    <a:pt x="119" y="36"/>
                    <a:pt x="119" y="39"/>
                    <a:pt x="120" y="41"/>
                  </a:cubicBezTo>
                  <a:cubicBezTo>
                    <a:pt x="120" y="43"/>
                    <a:pt x="122" y="45"/>
                    <a:pt x="123" y="47"/>
                  </a:cubicBezTo>
                  <a:cubicBezTo>
                    <a:pt x="124" y="48"/>
                    <a:pt x="126" y="49"/>
                    <a:pt x="128" y="50"/>
                  </a:cubicBezTo>
                  <a:cubicBezTo>
                    <a:pt x="130" y="51"/>
                    <a:pt x="132" y="51"/>
                    <a:pt x="135" y="51"/>
                  </a:cubicBezTo>
                  <a:cubicBezTo>
                    <a:pt x="136" y="51"/>
                    <a:pt x="138" y="51"/>
                    <a:pt x="139" y="51"/>
                  </a:cubicBezTo>
                  <a:cubicBezTo>
                    <a:pt x="141" y="51"/>
                    <a:pt x="142" y="50"/>
                    <a:pt x="143" y="50"/>
                  </a:cubicBezTo>
                  <a:cubicBezTo>
                    <a:pt x="144" y="50"/>
                    <a:pt x="145" y="49"/>
                    <a:pt x="145" y="49"/>
                  </a:cubicBezTo>
                  <a:cubicBezTo>
                    <a:pt x="146" y="49"/>
                    <a:pt x="146" y="49"/>
                    <a:pt x="147" y="49"/>
                  </a:cubicBezTo>
                  <a:cubicBezTo>
                    <a:pt x="147" y="48"/>
                    <a:pt x="147" y="48"/>
                    <a:pt x="147" y="48"/>
                  </a:cubicBezTo>
                  <a:cubicBezTo>
                    <a:pt x="147" y="48"/>
                    <a:pt x="147" y="48"/>
                    <a:pt x="147" y="48"/>
                  </a:cubicBezTo>
                  <a:cubicBezTo>
                    <a:pt x="147" y="47"/>
                    <a:pt x="147" y="47"/>
                    <a:pt x="147" y="47"/>
                  </a:cubicBezTo>
                  <a:cubicBezTo>
                    <a:pt x="147" y="47"/>
                    <a:pt x="147" y="47"/>
                    <a:pt x="147" y="46"/>
                  </a:cubicBezTo>
                  <a:cubicBezTo>
                    <a:pt x="147" y="46"/>
                    <a:pt x="147" y="45"/>
                    <a:pt x="147" y="45"/>
                  </a:cubicBezTo>
                  <a:cubicBezTo>
                    <a:pt x="147" y="45"/>
                    <a:pt x="147" y="45"/>
                    <a:pt x="147" y="44"/>
                  </a:cubicBezTo>
                  <a:cubicBezTo>
                    <a:pt x="147" y="44"/>
                    <a:pt x="147" y="44"/>
                    <a:pt x="147" y="44"/>
                  </a:cubicBezTo>
                  <a:cubicBezTo>
                    <a:pt x="147" y="44"/>
                    <a:pt x="146" y="44"/>
                    <a:pt x="146" y="44"/>
                  </a:cubicBezTo>
                  <a:cubicBezTo>
                    <a:pt x="146" y="44"/>
                    <a:pt x="146" y="44"/>
                    <a:pt x="145" y="44"/>
                  </a:cubicBezTo>
                  <a:cubicBezTo>
                    <a:pt x="144" y="45"/>
                    <a:pt x="144" y="45"/>
                    <a:pt x="143" y="45"/>
                  </a:cubicBezTo>
                  <a:cubicBezTo>
                    <a:pt x="142" y="45"/>
                    <a:pt x="141" y="46"/>
                    <a:pt x="140" y="46"/>
                  </a:cubicBezTo>
                  <a:cubicBezTo>
                    <a:pt x="138" y="46"/>
                    <a:pt x="137" y="46"/>
                    <a:pt x="136" y="46"/>
                  </a:cubicBezTo>
                  <a:cubicBezTo>
                    <a:pt x="134" y="46"/>
                    <a:pt x="132" y="46"/>
                    <a:pt x="131" y="46"/>
                  </a:cubicBezTo>
                  <a:cubicBezTo>
                    <a:pt x="129" y="45"/>
                    <a:pt x="128" y="44"/>
                    <a:pt x="127" y="43"/>
                  </a:cubicBezTo>
                  <a:cubicBezTo>
                    <a:pt x="126" y="42"/>
                    <a:pt x="126" y="41"/>
                    <a:pt x="125" y="39"/>
                  </a:cubicBezTo>
                  <a:cubicBezTo>
                    <a:pt x="125" y="38"/>
                    <a:pt x="125" y="36"/>
                    <a:pt x="125" y="35"/>
                  </a:cubicBezTo>
                  <a:cubicBezTo>
                    <a:pt x="146" y="35"/>
                    <a:pt x="146" y="35"/>
                    <a:pt x="146" y="35"/>
                  </a:cubicBezTo>
                  <a:cubicBezTo>
                    <a:pt x="147" y="35"/>
                    <a:pt x="147" y="34"/>
                    <a:pt x="148" y="34"/>
                  </a:cubicBezTo>
                  <a:cubicBezTo>
                    <a:pt x="148" y="34"/>
                    <a:pt x="149" y="33"/>
                    <a:pt x="149" y="32"/>
                  </a:cubicBezTo>
                  <a:lnTo>
                    <a:pt x="149" y="31"/>
                  </a:lnTo>
                  <a:close/>
                  <a:moveTo>
                    <a:pt x="109" y="3"/>
                  </a:moveTo>
                  <a:cubicBezTo>
                    <a:pt x="109" y="3"/>
                    <a:pt x="108" y="3"/>
                    <a:pt x="106" y="3"/>
                  </a:cubicBezTo>
                  <a:cubicBezTo>
                    <a:pt x="105" y="3"/>
                    <a:pt x="104" y="3"/>
                    <a:pt x="103" y="3"/>
                  </a:cubicBezTo>
                  <a:cubicBezTo>
                    <a:pt x="103" y="4"/>
                    <a:pt x="103" y="5"/>
                    <a:pt x="103" y="6"/>
                  </a:cubicBezTo>
                  <a:cubicBezTo>
                    <a:pt x="103" y="8"/>
                    <a:pt x="103" y="9"/>
                    <a:pt x="103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8" y="10"/>
                    <a:pt x="109" y="10"/>
                    <a:pt x="109" y="9"/>
                  </a:cubicBezTo>
                  <a:cubicBezTo>
                    <a:pt x="110" y="9"/>
                    <a:pt x="110" y="8"/>
                    <a:pt x="110" y="6"/>
                  </a:cubicBezTo>
                  <a:cubicBezTo>
                    <a:pt x="110" y="5"/>
                    <a:pt x="110" y="4"/>
                    <a:pt x="109" y="3"/>
                  </a:cubicBezTo>
                  <a:moveTo>
                    <a:pt x="109" y="17"/>
                  </a:moveTo>
                  <a:cubicBezTo>
                    <a:pt x="109" y="17"/>
                    <a:pt x="109" y="17"/>
                    <a:pt x="109" y="17"/>
                  </a:cubicBezTo>
                  <a:cubicBezTo>
                    <a:pt x="109" y="17"/>
                    <a:pt x="109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7" y="16"/>
                    <a:pt x="107" y="16"/>
                    <a:pt x="106" y="16"/>
                  </a:cubicBezTo>
                  <a:cubicBezTo>
                    <a:pt x="106" y="16"/>
                    <a:pt x="105" y="16"/>
                    <a:pt x="105" y="16"/>
                  </a:cubicBezTo>
                  <a:cubicBezTo>
                    <a:pt x="105" y="16"/>
                    <a:pt x="104" y="16"/>
                    <a:pt x="104" y="16"/>
                  </a:cubicBezTo>
                  <a:cubicBezTo>
                    <a:pt x="104" y="16"/>
                    <a:pt x="104" y="17"/>
                    <a:pt x="104" y="17"/>
                  </a:cubicBezTo>
                  <a:cubicBezTo>
                    <a:pt x="103" y="17"/>
                    <a:pt x="103" y="17"/>
                    <a:pt x="103" y="17"/>
                  </a:cubicBezTo>
                  <a:cubicBezTo>
                    <a:pt x="103" y="51"/>
                    <a:pt x="103" y="51"/>
                    <a:pt x="103" y="51"/>
                  </a:cubicBezTo>
                  <a:cubicBezTo>
                    <a:pt x="103" y="53"/>
                    <a:pt x="103" y="54"/>
                    <a:pt x="103" y="55"/>
                  </a:cubicBezTo>
                  <a:cubicBezTo>
                    <a:pt x="103" y="56"/>
                    <a:pt x="103" y="57"/>
                    <a:pt x="102" y="57"/>
                  </a:cubicBezTo>
                  <a:cubicBezTo>
                    <a:pt x="102" y="58"/>
                    <a:pt x="101" y="58"/>
                    <a:pt x="101" y="58"/>
                  </a:cubicBezTo>
                  <a:cubicBezTo>
                    <a:pt x="100" y="58"/>
                    <a:pt x="100" y="59"/>
                    <a:pt x="99" y="59"/>
                  </a:cubicBezTo>
                  <a:cubicBezTo>
                    <a:pt x="98" y="59"/>
                    <a:pt x="98" y="59"/>
                    <a:pt x="97" y="58"/>
                  </a:cubicBezTo>
                  <a:cubicBezTo>
                    <a:pt x="97" y="58"/>
                    <a:pt x="97" y="58"/>
                    <a:pt x="97" y="58"/>
                  </a:cubicBezTo>
                  <a:cubicBezTo>
                    <a:pt x="96" y="58"/>
                    <a:pt x="96" y="58"/>
                    <a:pt x="96" y="59"/>
                  </a:cubicBezTo>
                  <a:cubicBezTo>
                    <a:pt x="96" y="59"/>
                    <a:pt x="96" y="59"/>
                    <a:pt x="96" y="59"/>
                  </a:cubicBezTo>
                  <a:cubicBezTo>
                    <a:pt x="96" y="59"/>
                    <a:pt x="96" y="59"/>
                    <a:pt x="96" y="60"/>
                  </a:cubicBezTo>
                  <a:cubicBezTo>
                    <a:pt x="96" y="60"/>
                    <a:pt x="96" y="60"/>
                    <a:pt x="96" y="61"/>
                  </a:cubicBezTo>
                  <a:cubicBezTo>
                    <a:pt x="96" y="61"/>
                    <a:pt x="96" y="61"/>
                    <a:pt x="96" y="62"/>
                  </a:cubicBezTo>
                  <a:cubicBezTo>
                    <a:pt x="96" y="62"/>
                    <a:pt x="96" y="62"/>
                    <a:pt x="96" y="62"/>
                  </a:cubicBezTo>
                  <a:cubicBezTo>
                    <a:pt x="96" y="62"/>
                    <a:pt x="96" y="63"/>
                    <a:pt x="96" y="63"/>
                  </a:cubicBezTo>
                  <a:cubicBezTo>
                    <a:pt x="96" y="63"/>
                    <a:pt x="96" y="63"/>
                    <a:pt x="97" y="63"/>
                  </a:cubicBezTo>
                  <a:cubicBezTo>
                    <a:pt x="97" y="63"/>
                    <a:pt x="97" y="63"/>
                    <a:pt x="98" y="64"/>
                  </a:cubicBezTo>
                  <a:cubicBezTo>
                    <a:pt x="98" y="64"/>
                    <a:pt x="99" y="64"/>
                    <a:pt x="100" y="64"/>
                  </a:cubicBezTo>
                  <a:cubicBezTo>
                    <a:pt x="101" y="64"/>
                    <a:pt x="103" y="63"/>
                    <a:pt x="104" y="63"/>
                  </a:cubicBezTo>
                  <a:cubicBezTo>
                    <a:pt x="105" y="62"/>
                    <a:pt x="106" y="62"/>
                    <a:pt x="107" y="61"/>
                  </a:cubicBezTo>
                  <a:cubicBezTo>
                    <a:pt x="108" y="60"/>
                    <a:pt x="108" y="58"/>
                    <a:pt x="109" y="57"/>
                  </a:cubicBezTo>
                  <a:cubicBezTo>
                    <a:pt x="109" y="55"/>
                    <a:pt x="109" y="53"/>
                    <a:pt x="109" y="51"/>
                  </a:cubicBezTo>
                  <a:lnTo>
                    <a:pt x="109" y="17"/>
                  </a:lnTo>
                  <a:close/>
                  <a:moveTo>
                    <a:pt x="87" y="39"/>
                  </a:moveTo>
                  <a:cubicBezTo>
                    <a:pt x="87" y="40"/>
                    <a:pt x="86" y="41"/>
                    <a:pt x="85" y="43"/>
                  </a:cubicBezTo>
                  <a:cubicBezTo>
                    <a:pt x="84" y="44"/>
                    <a:pt x="83" y="45"/>
                    <a:pt x="82" y="45"/>
                  </a:cubicBezTo>
                  <a:cubicBezTo>
                    <a:pt x="81" y="46"/>
                    <a:pt x="79" y="46"/>
                    <a:pt x="77" y="46"/>
                  </a:cubicBezTo>
                  <a:cubicBezTo>
                    <a:pt x="76" y="46"/>
                    <a:pt x="74" y="46"/>
                    <a:pt x="73" y="45"/>
                  </a:cubicBezTo>
                  <a:cubicBezTo>
                    <a:pt x="71" y="44"/>
                    <a:pt x="70" y="44"/>
                    <a:pt x="70" y="42"/>
                  </a:cubicBezTo>
                  <a:cubicBezTo>
                    <a:pt x="69" y="41"/>
                    <a:pt x="68" y="40"/>
                    <a:pt x="68" y="38"/>
                  </a:cubicBezTo>
                  <a:cubicBezTo>
                    <a:pt x="68" y="37"/>
                    <a:pt x="67" y="35"/>
                    <a:pt x="67" y="33"/>
                  </a:cubicBezTo>
                  <a:cubicBezTo>
                    <a:pt x="67" y="31"/>
                    <a:pt x="68" y="30"/>
                    <a:pt x="68" y="28"/>
                  </a:cubicBezTo>
                  <a:cubicBezTo>
                    <a:pt x="68" y="27"/>
                    <a:pt x="69" y="25"/>
                    <a:pt x="70" y="24"/>
                  </a:cubicBezTo>
                  <a:cubicBezTo>
                    <a:pt x="71" y="23"/>
                    <a:pt x="72" y="22"/>
                    <a:pt x="73" y="21"/>
                  </a:cubicBezTo>
                  <a:cubicBezTo>
                    <a:pt x="74" y="21"/>
                    <a:pt x="76" y="21"/>
                    <a:pt x="78" y="21"/>
                  </a:cubicBezTo>
                  <a:cubicBezTo>
                    <a:pt x="80" y="21"/>
                    <a:pt x="81" y="21"/>
                    <a:pt x="82" y="22"/>
                  </a:cubicBezTo>
                  <a:cubicBezTo>
                    <a:pt x="84" y="22"/>
                    <a:pt x="85" y="23"/>
                    <a:pt x="85" y="24"/>
                  </a:cubicBezTo>
                  <a:cubicBezTo>
                    <a:pt x="86" y="26"/>
                    <a:pt x="87" y="27"/>
                    <a:pt x="87" y="28"/>
                  </a:cubicBezTo>
                  <a:cubicBezTo>
                    <a:pt x="87" y="30"/>
                    <a:pt x="88" y="32"/>
                    <a:pt x="88" y="33"/>
                  </a:cubicBezTo>
                  <a:cubicBezTo>
                    <a:pt x="88" y="35"/>
                    <a:pt x="87" y="37"/>
                    <a:pt x="87" y="39"/>
                  </a:cubicBezTo>
                  <a:moveTo>
                    <a:pt x="93" y="26"/>
                  </a:moveTo>
                  <a:cubicBezTo>
                    <a:pt x="92" y="24"/>
                    <a:pt x="91" y="22"/>
                    <a:pt x="90" y="20"/>
                  </a:cubicBezTo>
                  <a:cubicBezTo>
                    <a:pt x="88" y="19"/>
                    <a:pt x="87" y="18"/>
                    <a:pt x="85" y="17"/>
                  </a:cubicBezTo>
                  <a:cubicBezTo>
                    <a:pt x="83" y="16"/>
                    <a:pt x="81" y="16"/>
                    <a:pt x="78" y="16"/>
                  </a:cubicBezTo>
                  <a:cubicBezTo>
                    <a:pt x="75" y="16"/>
                    <a:pt x="73" y="16"/>
                    <a:pt x="71" y="17"/>
                  </a:cubicBezTo>
                  <a:cubicBezTo>
                    <a:pt x="69" y="18"/>
                    <a:pt x="67" y="19"/>
                    <a:pt x="65" y="21"/>
                  </a:cubicBezTo>
                  <a:cubicBezTo>
                    <a:pt x="64" y="22"/>
                    <a:pt x="63" y="24"/>
                    <a:pt x="62" y="26"/>
                  </a:cubicBezTo>
                  <a:cubicBezTo>
                    <a:pt x="62" y="29"/>
                    <a:pt x="61" y="31"/>
                    <a:pt x="61" y="34"/>
                  </a:cubicBezTo>
                  <a:cubicBezTo>
                    <a:pt x="61" y="36"/>
                    <a:pt x="62" y="39"/>
                    <a:pt x="62" y="41"/>
                  </a:cubicBezTo>
                  <a:cubicBezTo>
                    <a:pt x="63" y="43"/>
                    <a:pt x="64" y="45"/>
                    <a:pt x="65" y="47"/>
                  </a:cubicBezTo>
                  <a:cubicBezTo>
                    <a:pt x="67" y="48"/>
                    <a:pt x="68" y="49"/>
                    <a:pt x="70" y="50"/>
                  </a:cubicBezTo>
                  <a:cubicBezTo>
                    <a:pt x="72" y="51"/>
                    <a:pt x="75" y="51"/>
                    <a:pt x="77" y="51"/>
                  </a:cubicBezTo>
                  <a:cubicBezTo>
                    <a:pt x="80" y="51"/>
                    <a:pt x="82" y="51"/>
                    <a:pt x="84" y="50"/>
                  </a:cubicBezTo>
                  <a:cubicBezTo>
                    <a:pt x="86" y="49"/>
                    <a:pt x="88" y="48"/>
                    <a:pt x="90" y="46"/>
                  </a:cubicBezTo>
                  <a:cubicBezTo>
                    <a:pt x="91" y="44"/>
                    <a:pt x="92" y="43"/>
                    <a:pt x="93" y="40"/>
                  </a:cubicBezTo>
                  <a:cubicBezTo>
                    <a:pt x="93" y="38"/>
                    <a:pt x="94" y="36"/>
                    <a:pt x="94" y="33"/>
                  </a:cubicBezTo>
                  <a:cubicBezTo>
                    <a:pt x="94" y="30"/>
                    <a:pt x="93" y="28"/>
                    <a:pt x="93" y="26"/>
                  </a:cubicBezTo>
                  <a:moveTo>
                    <a:pt x="56" y="18"/>
                  </a:moveTo>
                  <a:cubicBezTo>
                    <a:pt x="56" y="18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5" y="16"/>
                    <a:pt x="55" y="16"/>
                  </a:cubicBezTo>
                  <a:cubicBezTo>
                    <a:pt x="55" y="16"/>
                    <a:pt x="54" y="16"/>
                    <a:pt x="54" y="16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2" y="16"/>
                    <a:pt x="52" y="16"/>
                    <a:pt x="51" y="16"/>
                  </a:cubicBezTo>
                  <a:cubicBezTo>
                    <a:pt x="51" y="16"/>
                    <a:pt x="50" y="16"/>
                    <a:pt x="49" y="16"/>
                  </a:cubicBezTo>
                  <a:cubicBezTo>
                    <a:pt x="49" y="16"/>
                    <a:pt x="48" y="16"/>
                    <a:pt x="47" y="17"/>
                  </a:cubicBezTo>
                  <a:cubicBezTo>
                    <a:pt x="47" y="17"/>
                    <a:pt x="46" y="18"/>
                    <a:pt x="45" y="19"/>
                  </a:cubicBezTo>
                  <a:cubicBezTo>
                    <a:pt x="44" y="20"/>
                    <a:pt x="43" y="21"/>
                    <a:pt x="43" y="22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3" y="17"/>
                    <a:pt x="43" y="17"/>
                    <a:pt x="42" y="17"/>
                  </a:cubicBezTo>
                  <a:cubicBezTo>
                    <a:pt x="42" y="17"/>
                    <a:pt x="42" y="16"/>
                    <a:pt x="42" y="16"/>
                  </a:cubicBezTo>
                  <a:cubicBezTo>
                    <a:pt x="42" y="16"/>
                    <a:pt x="42" y="16"/>
                    <a:pt x="41" y="16"/>
                  </a:cubicBezTo>
                  <a:cubicBezTo>
                    <a:pt x="41" y="16"/>
                    <a:pt x="40" y="16"/>
                    <a:pt x="40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6"/>
                    <a:pt x="37" y="17"/>
                    <a:pt x="37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7" y="50"/>
                    <a:pt x="38" y="50"/>
                    <a:pt x="38" y="50"/>
                  </a:cubicBezTo>
                  <a:cubicBezTo>
                    <a:pt x="38" y="51"/>
                    <a:pt x="38" y="51"/>
                    <a:pt x="39" y="51"/>
                  </a:cubicBezTo>
                  <a:cubicBezTo>
                    <a:pt x="39" y="51"/>
                    <a:pt x="40" y="51"/>
                    <a:pt x="40" y="51"/>
                  </a:cubicBezTo>
                  <a:cubicBezTo>
                    <a:pt x="41" y="51"/>
                    <a:pt x="41" y="51"/>
                    <a:pt x="42" y="51"/>
                  </a:cubicBezTo>
                  <a:cubicBezTo>
                    <a:pt x="42" y="51"/>
                    <a:pt x="42" y="51"/>
                    <a:pt x="43" y="5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4" y="27"/>
                    <a:pt x="45" y="26"/>
                    <a:pt x="45" y="25"/>
                  </a:cubicBezTo>
                  <a:cubicBezTo>
                    <a:pt x="46" y="24"/>
                    <a:pt x="47" y="23"/>
                    <a:pt x="47" y="23"/>
                  </a:cubicBezTo>
                  <a:cubicBezTo>
                    <a:pt x="48" y="22"/>
                    <a:pt x="49" y="22"/>
                    <a:pt x="49" y="22"/>
                  </a:cubicBezTo>
                  <a:cubicBezTo>
                    <a:pt x="50" y="21"/>
                    <a:pt x="50" y="21"/>
                    <a:pt x="51" y="21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3" y="21"/>
                    <a:pt x="53" y="22"/>
                    <a:pt x="54" y="22"/>
                  </a:cubicBezTo>
                  <a:cubicBezTo>
                    <a:pt x="54" y="22"/>
                    <a:pt x="54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6" y="22"/>
                    <a:pt x="56" y="22"/>
                  </a:cubicBezTo>
                  <a:cubicBezTo>
                    <a:pt x="56" y="22"/>
                    <a:pt x="56" y="22"/>
                    <a:pt x="56" y="21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6" y="20"/>
                    <a:pt x="56" y="20"/>
                    <a:pt x="56" y="19"/>
                  </a:cubicBezTo>
                  <a:cubicBezTo>
                    <a:pt x="56" y="19"/>
                    <a:pt x="56" y="18"/>
                    <a:pt x="56" y="18"/>
                  </a:cubicBezTo>
                  <a:moveTo>
                    <a:pt x="21" y="22"/>
                  </a:moveTo>
                  <a:cubicBezTo>
                    <a:pt x="21" y="23"/>
                    <a:pt x="20" y="24"/>
                    <a:pt x="19" y="25"/>
                  </a:cubicBezTo>
                  <a:cubicBezTo>
                    <a:pt x="18" y="26"/>
                    <a:pt x="17" y="27"/>
                    <a:pt x="16" y="27"/>
                  </a:cubicBezTo>
                  <a:cubicBezTo>
                    <a:pt x="15" y="27"/>
                    <a:pt x="13" y="28"/>
                    <a:pt x="12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3" y="9"/>
                    <a:pt x="14" y="9"/>
                    <a:pt x="15" y="9"/>
                  </a:cubicBezTo>
                  <a:cubicBezTo>
                    <a:pt x="16" y="9"/>
                    <a:pt x="17" y="10"/>
                    <a:pt x="18" y="10"/>
                  </a:cubicBezTo>
                  <a:cubicBezTo>
                    <a:pt x="19" y="11"/>
                    <a:pt x="20" y="12"/>
                    <a:pt x="21" y="13"/>
                  </a:cubicBezTo>
                  <a:cubicBezTo>
                    <a:pt x="21" y="15"/>
                    <a:pt x="22" y="16"/>
                    <a:pt x="22" y="18"/>
                  </a:cubicBezTo>
                  <a:cubicBezTo>
                    <a:pt x="22" y="19"/>
                    <a:pt x="22" y="21"/>
                    <a:pt x="21" y="22"/>
                  </a:cubicBezTo>
                  <a:moveTo>
                    <a:pt x="28" y="13"/>
                  </a:moveTo>
                  <a:cubicBezTo>
                    <a:pt x="27" y="11"/>
                    <a:pt x="26" y="10"/>
                    <a:pt x="26" y="9"/>
                  </a:cubicBezTo>
                  <a:cubicBezTo>
                    <a:pt x="25" y="8"/>
                    <a:pt x="23" y="7"/>
                    <a:pt x="22" y="6"/>
                  </a:cubicBezTo>
                  <a:cubicBezTo>
                    <a:pt x="21" y="5"/>
                    <a:pt x="20" y="5"/>
                    <a:pt x="18" y="5"/>
                  </a:cubicBezTo>
                  <a:cubicBezTo>
                    <a:pt x="17" y="4"/>
                    <a:pt x="16" y="4"/>
                    <a:pt x="15" y="4"/>
                  </a:cubicBezTo>
                  <a:cubicBezTo>
                    <a:pt x="14" y="4"/>
                    <a:pt x="13" y="4"/>
                    <a:pt x="1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4"/>
                    <a:pt x="0" y="5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2" y="51"/>
                    <a:pt x="2" y="51"/>
                    <a:pt x="3" y="51"/>
                  </a:cubicBezTo>
                  <a:cubicBezTo>
                    <a:pt x="3" y="51"/>
                    <a:pt x="4" y="51"/>
                    <a:pt x="4" y="51"/>
                  </a:cubicBezTo>
                  <a:cubicBezTo>
                    <a:pt x="5" y="51"/>
                    <a:pt x="5" y="51"/>
                    <a:pt x="5" y="50"/>
                  </a:cubicBezTo>
                  <a:cubicBezTo>
                    <a:pt x="5" y="50"/>
                    <a:pt x="6" y="5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4" y="33"/>
                    <a:pt x="17" y="32"/>
                    <a:pt x="19" y="32"/>
                  </a:cubicBezTo>
                  <a:cubicBezTo>
                    <a:pt x="21" y="31"/>
                    <a:pt x="22" y="30"/>
                    <a:pt x="24" y="29"/>
                  </a:cubicBezTo>
                  <a:cubicBezTo>
                    <a:pt x="25" y="27"/>
                    <a:pt x="26" y="26"/>
                    <a:pt x="27" y="24"/>
                  </a:cubicBezTo>
                  <a:cubicBezTo>
                    <a:pt x="28" y="22"/>
                    <a:pt x="28" y="20"/>
                    <a:pt x="28" y="18"/>
                  </a:cubicBezTo>
                  <a:cubicBezTo>
                    <a:pt x="28" y="16"/>
                    <a:pt x="28" y="14"/>
                    <a:pt x="28" y="13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1" name="Freeform 6"/>
            <p:cNvSpPr>
              <a:spLocks noEditPoints="1"/>
            </p:cNvSpPr>
            <p:nvPr userDrawn="1"/>
          </p:nvSpPr>
          <p:spPr bwMode="auto">
            <a:xfrm>
              <a:off x="8520185" y="3891638"/>
              <a:ext cx="952500" cy="350838"/>
            </a:xfrm>
            <a:custGeom>
              <a:avLst/>
              <a:gdLst>
                <a:gd name="T0" fmla="*/ 166 w 252"/>
                <a:gd name="T1" fmla="*/ 2 h 93"/>
                <a:gd name="T2" fmla="*/ 177 w 252"/>
                <a:gd name="T3" fmla="*/ 90 h 93"/>
                <a:gd name="T4" fmla="*/ 198 w 252"/>
                <a:gd name="T5" fmla="*/ 72 h 93"/>
                <a:gd name="T6" fmla="*/ 231 w 252"/>
                <a:gd name="T7" fmla="*/ 32 h 93"/>
                <a:gd name="T8" fmla="*/ 252 w 252"/>
                <a:gd name="T9" fmla="*/ 90 h 93"/>
                <a:gd name="T10" fmla="*/ 242 w 252"/>
                <a:gd name="T11" fmla="*/ 2 h 93"/>
                <a:gd name="T12" fmla="*/ 230 w 252"/>
                <a:gd name="T13" fmla="*/ 3 h 93"/>
                <a:gd name="T14" fmla="*/ 205 w 252"/>
                <a:gd name="T15" fmla="*/ 56 h 93"/>
                <a:gd name="T16" fmla="*/ 182 w 252"/>
                <a:gd name="T17" fmla="*/ 3 h 93"/>
                <a:gd name="T18" fmla="*/ 170 w 252"/>
                <a:gd name="T19" fmla="*/ 2 h 93"/>
                <a:gd name="T20" fmla="*/ 124 w 252"/>
                <a:gd name="T21" fmla="*/ 68 h 93"/>
                <a:gd name="T22" fmla="*/ 107 w 252"/>
                <a:gd name="T23" fmla="*/ 78 h 93"/>
                <a:gd name="T24" fmla="*/ 91 w 252"/>
                <a:gd name="T25" fmla="*/ 68 h 93"/>
                <a:gd name="T26" fmla="*/ 86 w 252"/>
                <a:gd name="T27" fmla="*/ 46 h 93"/>
                <a:gd name="T28" fmla="*/ 91 w 252"/>
                <a:gd name="T29" fmla="*/ 24 h 93"/>
                <a:gd name="T30" fmla="*/ 108 w 252"/>
                <a:gd name="T31" fmla="*/ 15 h 93"/>
                <a:gd name="T32" fmla="*/ 124 w 252"/>
                <a:gd name="T33" fmla="*/ 24 h 93"/>
                <a:gd name="T34" fmla="*/ 128 w 252"/>
                <a:gd name="T35" fmla="*/ 46 h 93"/>
                <a:gd name="T36" fmla="*/ 144 w 252"/>
                <a:gd name="T37" fmla="*/ 28 h 93"/>
                <a:gd name="T38" fmla="*/ 125 w 252"/>
                <a:gd name="T39" fmla="*/ 4 h 93"/>
                <a:gd name="T40" fmla="*/ 90 w 252"/>
                <a:gd name="T41" fmla="*/ 4 h 93"/>
                <a:gd name="T42" fmla="*/ 70 w 252"/>
                <a:gd name="T43" fmla="*/ 28 h 93"/>
                <a:gd name="T44" fmla="*/ 70 w 252"/>
                <a:gd name="T45" fmla="*/ 64 h 93"/>
                <a:gd name="T46" fmla="*/ 89 w 252"/>
                <a:gd name="T47" fmla="*/ 89 h 93"/>
                <a:gd name="T48" fmla="*/ 125 w 252"/>
                <a:gd name="T49" fmla="*/ 89 h 93"/>
                <a:gd name="T50" fmla="*/ 144 w 252"/>
                <a:gd name="T51" fmla="*/ 64 h 93"/>
                <a:gd name="T52" fmla="*/ 144 w 252"/>
                <a:gd name="T53" fmla="*/ 28 h 93"/>
                <a:gd name="T54" fmla="*/ 57 w 252"/>
                <a:gd name="T55" fmla="*/ 92 h 93"/>
                <a:gd name="T56" fmla="*/ 67 w 252"/>
                <a:gd name="T57" fmla="*/ 89 h 93"/>
                <a:gd name="T58" fmla="*/ 64 w 252"/>
                <a:gd name="T59" fmla="*/ 5 h 93"/>
                <a:gd name="T60" fmla="*/ 53 w 252"/>
                <a:gd name="T61" fmla="*/ 1 h 93"/>
                <a:gd name="T62" fmla="*/ 41 w 252"/>
                <a:gd name="T63" fmla="*/ 8 h 93"/>
                <a:gd name="T64" fmla="*/ 19 w 252"/>
                <a:gd name="T65" fmla="*/ 38 h 93"/>
                <a:gd name="T66" fmla="*/ 17 w 252"/>
                <a:gd name="T67" fmla="*/ 11 h 93"/>
                <a:gd name="T68" fmla="*/ 13 w 252"/>
                <a:gd name="T69" fmla="*/ 3 h 93"/>
                <a:gd name="T70" fmla="*/ 6 w 252"/>
                <a:gd name="T71" fmla="*/ 1 h 93"/>
                <a:gd name="T72" fmla="*/ 2 w 252"/>
                <a:gd name="T73" fmla="*/ 2 h 93"/>
                <a:gd name="T74" fmla="*/ 0 w 252"/>
                <a:gd name="T75" fmla="*/ 90 h 93"/>
                <a:gd name="T76" fmla="*/ 17 w 252"/>
                <a:gd name="T77" fmla="*/ 45 h 93"/>
                <a:gd name="T78" fmla="*/ 24 w 252"/>
                <a:gd name="T79" fmla="*/ 6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2" h="93">
                  <a:moveTo>
                    <a:pt x="170" y="2"/>
                  </a:moveTo>
                  <a:cubicBezTo>
                    <a:pt x="168" y="2"/>
                    <a:pt x="167" y="2"/>
                    <a:pt x="166" y="2"/>
                  </a:cubicBezTo>
                  <a:cubicBezTo>
                    <a:pt x="160" y="90"/>
                    <a:pt x="160" y="90"/>
                    <a:pt x="160" y="90"/>
                  </a:cubicBezTo>
                  <a:cubicBezTo>
                    <a:pt x="177" y="90"/>
                    <a:pt x="177" y="90"/>
                    <a:pt x="177" y="90"/>
                  </a:cubicBezTo>
                  <a:cubicBezTo>
                    <a:pt x="181" y="33"/>
                    <a:pt x="181" y="33"/>
                    <a:pt x="181" y="33"/>
                  </a:cubicBezTo>
                  <a:cubicBezTo>
                    <a:pt x="198" y="72"/>
                    <a:pt x="198" y="72"/>
                    <a:pt x="198" y="72"/>
                  </a:cubicBezTo>
                  <a:cubicBezTo>
                    <a:pt x="213" y="72"/>
                    <a:pt x="213" y="72"/>
                    <a:pt x="213" y="72"/>
                  </a:cubicBezTo>
                  <a:cubicBezTo>
                    <a:pt x="231" y="32"/>
                    <a:pt x="231" y="32"/>
                    <a:pt x="231" y="32"/>
                  </a:cubicBezTo>
                  <a:cubicBezTo>
                    <a:pt x="235" y="90"/>
                    <a:pt x="235" y="90"/>
                    <a:pt x="235" y="90"/>
                  </a:cubicBezTo>
                  <a:cubicBezTo>
                    <a:pt x="252" y="90"/>
                    <a:pt x="252" y="90"/>
                    <a:pt x="252" y="90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4" y="2"/>
                    <a:pt x="243" y="2"/>
                    <a:pt x="242" y="2"/>
                  </a:cubicBezTo>
                  <a:cubicBezTo>
                    <a:pt x="240" y="1"/>
                    <a:pt x="238" y="1"/>
                    <a:pt x="236" y="1"/>
                  </a:cubicBezTo>
                  <a:cubicBezTo>
                    <a:pt x="234" y="1"/>
                    <a:pt x="232" y="2"/>
                    <a:pt x="230" y="3"/>
                  </a:cubicBezTo>
                  <a:cubicBezTo>
                    <a:pt x="228" y="4"/>
                    <a:pt x="227" y="6"/>
                    <a:pt x="225" y="9"/>
                  </a:cubicBezTo>
                  <a:cubicBezTo>
                    <a:pt x="205" y="56"/>
                    <a:pt x="205" y="56"/>
                    <a:pt x="205" y="56"/>
                  </a:cubicBezTo>
                  <a:cubicBezTo>
                    <a:pt x="186" y="9"/>
                    <a:pt x="186" y="9"/>
                    <a:pt x="186" y="9"/>
                  </a:cubicBezTo>
                  <a:cubicBezTo>
                    <a:pt x="185" y="6"/>
                    <a:pt x="183" y="5"/>
                    <a:pt x="182" y="3"/>
                  </a:cubicBezTo>
                  <a:cubicBezTo>
                    <a:pt x="180" y="2"/>
                    <a:pt x="178" y="1"/>
                    <a:pt x="175" y="1"/>
                  </a:cubicBezTo>
                  <a:cubicBezTo>
                    <a:pt x="173" y="1"/>
                    <a:pt x="172" y="1"/>
                    <a:pt x="170" y="2"/>
                  </a:cubicBezTo>
                  <a:moveTo>
                    <a:pt x="127" y="58"/>
                  </a:moveTo>
                  <a:cubicBezTo>
                    <a:pt x="126" y="62"/>
                    <a:pt x="125" y="65"/>
                    <a:pt x="124" y="68"/>
                  </a:cubicBezTo>
                  <a:cubicBezTo>
                    <a:pt x="122" y="71"/>
                    <a:pt x="120" y="74"/>
                    <a:pt x="117" y="75"/>
                  </a:cubicBezTo>
                  <a:cubicBezTo>
                    <a:pt x="114" y="77"/>
                    <a:pt x="111" y="78"/>
                    <a:pt x="107" y="78"/>
                  </a:cubicBezTo>
                  <a:cubicBezTo>
                    <a:pt x="103" y="78"/>
                    <a:pt x="100" y="77"/>
                    <a:pt x="97" y="75"/>
                  </a:cubicBezTo>
                  <a:cubicBezTo>
                    <a:pt x="94" y="74"/>
                    <a:pt x="92" y="71"/>
                    <a:pt x="91" y="68"/>
                  </a:cubicBezTo>
                  <a:cubicBezTo>
                    <a:pt x="89" y="65"/>
                    <a:pt x="88" y="62"/>
                    <a:pt x="87" y="58"/>
                  </a:cubicBezTo>
                  <a:cubicBezTo>
                    <a:pt x="86" y="54"/>
                    <a:pt x="86" y="50"/>
                    <a:pt x="86" y="46"/>
                  </a:cubicBezTo>
                  <a:cubicBezTo>
                    <a:pt x="86" y="42"/>
                    <a:pt x="86" y="38"/>
                    <a:pt x="87" y="34"/>
                  </a:cubicBezTo>
                  <a:cubicBezTo>
                    <a:pt x="88" y="30"/>
                    <a:pt x="89" y="27"/>
                    <a:pt x="91" y="24"/>
                  </a:cubicBezTo>
                  <a:cubicBezTo>
                    <a:pt x="92" y="21"/>
                    <a:pt x="95" y="19"/>
                    <a:pt x="97" y="17"/>
                  </a:cubicBezTo>
                  <a:cubicBezTo>
                    <a:pt x="100" y="15"/>
                    <a:pt x="103" y="15"/>
                    <a:pt x="108" y="15"/>
                  </a:cubicBezTo>
                  <a:cubicBezTo>
                    <a:pt x="111" y="15"/>
                    <a:pt x="115" y="15"/>
                    <a:pt x="117" y="17"/>
                  </a:cubicBezTo>
                  <a:cubicBezTo>
                    <a:pt x="120" y="19"/>
                    <a:pt x="122" y="21"/>
                    <a:pt x="124" y="24"/>
                  </a:cubicBezTo>
                  <a:cubicBezTo>
                    <a:pt x="125" y="27"/>
                    <a:pt x="126" y="30"/>
                    <a:pt x="127" y="34"/>
                  </a:cubicBezTo>
                  <a:cubicBezTo>
                    <a:pt x="128" y="38"/>
                    <a:pt x="128" y="42"/>
                    <a:pt x="128" y="46"/>
                  </a:cubicBezTo>
                  <a:cubicBezTo>
                    <a:pt x="128" y="50"/>
                    <a:pt x="128" y="54"/>
                    <a:pt x="127" y="58"/>
                  </a:cubicBezTo>
                  <a:moveTo>
                    <a:pt x="144" y="28"/>
                  </a:moveTo>
                  <a:cubicBezTo>
                    <a:pt x="143" y="22"/>
                    <a:pt x="141" y="17"/>
                    <a:pt x="137" y="13"/>
                  </a:cubicBezTo>
                  <a:cubicBezTo>
                    <a:pt x="134" y="9"/>
                    <a:pt x="130" y="6"/>
                    <a:pt x="125" y="4"/>
                  </a:cubicBezTo>
                  <a:cubicBezTo>
                    <a:pt x="120" y="1"/>
                    <a:pt x="115" y="0"/>
                    <a:pt x="108" y="0"/>
                  </a:cubicBezTo>
                  <a:cubicBezTo>
                    <a:pt x="101" y="0"/>
                    <a:pt x="95" y="1"/>
                    <a:pt x="90" y="4"/>
                  </a:cubicBezTo>
                  <a:cubicBezTo>
                    <a:pt x="85" y="6"/>
                    <a:pt x="80" y="9"/>
                    <a:pt x="77" y="14"/>
                  </a:cubicBezTo>
                  <a:cubicBezTo>
                    <a:pt x="74" y="18"/>
                    <a:pt x="71" y="23"/>
                    <a:pt x="70" y="28"/>
                  </a:cubicBezTo>
                  <a:cubicBezTo>
                    <a:pt x="68" y="34"/>
                    <a:pt x="67" y="40"/>
                    <a:pt x="67" y="46"/>
                  </a:cubicBezTo>
                  <a:cubicBezTo>
                    <a:pt x="67" y="52"/>
                    <a:pt x="68" y="58"/>
                    <a:pt x="70" y="64"/>
                  </a:cubicBezTo>
                  <a:cubicBezTo>
                    <a:pt x="71" y="69"/>
                    <a:pt x="73" y="74"/>
                    <a:pt x="76" y="79"/>
                  </a:cubicBezTo>
                  <a:cubicBezTo>
                    <a:pt x="80" y="83"/>
                    <a:pt x="84" y="86"/>
                    <a:pt x="89" y="89"/>
                  </a:cubicBezTo>
                  <a:cubicBezTo>
                    <a:pt x="94" y="91"/>
                    <a:pt x="100" y="93"/>
                    <a:pt x="107" y="93"/>
                  </a:cubicBezTo>
                  <a:cubicBezTo>
                    <a:pt x="114" y="93"/>
                    <a:pt x="120" y="91"/>
                    <a:pt x="125" y="89"/>
                  </a:cubicBezTo>
                  <a:cubicBezTo>
                    <a:pt x="130" y="86"/>
                    <a:pt x="134" y="83"/>
                    <a:pt x="137" y="79"/>
                  </a:cubicBezTo>
                  <a:cubicBezTo>
                    <a:pt x="141" y="74"/>
                    <a:pt x="143" y="69"/>
                    <a:pt x="144" y="64"/>
                  </a:cubicBezTo>
                  <a:cubicBezTo>
                    <a:pt x="146" y="58"/>
                    <a:pt x="147" y="52"/>
                    <a:pt x="147" y="46"/>
                  </a:cubicBezTo>
                  <a:cubicBezTo>
                    <a:pt x="147" y="39"/>
                    <a:pt x="146" y="33"/>
                    <a:pt x="144" y="28"/>
                  </a:cubicBezTo>
                  <a:moveTo>
                    <a:pt x="43" y="85"/>
                  </a:moveTo>
                  <a:cubicBezTo>
                    <a:pt x="47" y="89"/>
                    <a:pt x="51" y="92"/>
                    <a:pt x="57" y="92"/>
                  </a:cubicBezTo>
                  <a:cubicBezTo>
                    <a:pt x="59" y="92"/>
                    <a:pt x="60" y="91"/>
                    <a:pt x="62" y="91"/>
                  </a:cubicBezTo>
                  <a:cubicBezTo>
                    <a:pt x="64" y="90"/>
                    <a:pt x="66" y="90"/>
                    <a:pt x="67" y="89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3" y="4"/>
                    <a:pt x="61" y="3"/>
                    <a:pt x="59" y="2"/>
                  </a:cubicBezTo>
                  <a:cubicBezTo>
                    <a:pt x="57" y="2"/>
                    <a:pt x="55" y="1"/>
                    <a:pt x="53" y="1"/>
                  </a:cubicBezTo>
                  <a:cubicBezTo>
                    <a:pt x="51" y="1"/>
                    <a:pt x="49" y="2"/>
                    <a:pt x="47" y="3"/>
                  </a:cubicBezTo>
                  <a:cubicBezTo>
                    <a:pt x="45" y="4"/>
                    <a:pt x="43" y="6"/>
                    <a:pt x="41" y="8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1" y="34"/>
                    <a:pt x="20" y="36"/>
                    <a:pt x="19" y="38"/>
                  </a:cubicBezTo>
                  <a:cubicBezTo>
                    <a:pt x="18" y="39"/>
                    <a:pt x="18" y="42"/>
                    <a:pt x="17" y="44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9"/>
                    <a:pt x="17" y="8"/>
                    <a:pt x="16" y="6"/>
                  </a:cubicBezTo>
                  <a:cubicBezTo>
                    <a:pt x="16" y="5"/>
                    <a:pt x="15" y="4"/>
                    <a:pt x="13" y="3"/>
                  </a:cubicBezTo>
                  <a:cubicBezTo>
                    <a:pt x="12" y="2"/>
                    <a:pt x="11" y="2"/>
                    <a:pt x="10" y="2"/>
                  </a:cubicBezTo>
                  <a:cubicBezTo>
                    <a:pt x="8" y="1"/>
                    <a:pt x="7" y="1"/>
                    <a:pt x="6" y="1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3" y="1"/>
                    <a:pt x="3" y="1"/>
                    <a:pt x="2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18" y="48"/>
                    <a:pt x="18" y="50"/>
                    <a:pt x="20" y="53"/>
                  </a:cubicBezTo>
                  <a:cubicBezTo>
                    <a:pt x="21" y="55"/>
                    <a:pt x="22" y="58"/>
                    <a:pt x="24" y="60"/>
                  </a:cubicBezTo>
                  <a:lnTo>
                    <a:pt x="43" y="85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2" name="Freeform 7"/>
            <p:cNvSpPr>
              <a:spLocks noEditPoints="1"/>
            </p:cNvSpPr>
            <p:nvPr userDrawn="1"/>
          </p:nvSpPr>
          <p:spPr bwMode="auto">
            <a:xfrm>
              <a:off x="8002660" y="3507463"/>
              <a:ext cx="1111250" cy="298450"/>
            </a:xfrm>
            <a:custGeom>
              <a:avLst/>
              <a:gdLst>
                <a:gd name="T0" fmla="*/ 271 w 294"/>
                <a:gd name="T1" fmla="*/ 24 h 79"/>
                <a:gd name="T2" fmla="*/ 286 w 294"/>
                <a:gd name="T3" fmla="*/ 36 h 79"/>
                <a:gd name="T4" fmla="*/ 292 w 294"/>
                <a:gd name="T5" fmla="*/ 68 h 79"/>
                <a:gd name="T6" fmla="*/ 285 w 294"/>
                <a:gd name="T7" fmla="*/ 70 h 79"/>
                <a:gd name="T8" fmla="*/ 264 w 294"/>
                <a:gd name="T9" fmla="*/ 71 h 79"/>
                <a:gd name="T10" fmla="*/ 253 w 294"/>
                <a:gd name="T11" fmla="*/ 49 h 79"/>
                <a:gd name="T12" fmla="*/ 293 w 294"/>
                <a:gd name="T13" fmla="*/ 33 h 79"/>
                <a:gd name="T14" fmla="*/ 271 w 294"/>
                <a:gd name="T15" fmla="*/ 17 h 79"/>
                <a:gd name="T16" fmla="*/ 248 w 294"/>
                <a:gd name="T17" fmla="*/ 34 h 79"/>
                <a:gd name="T18" fmla="*/ 253 w 294"/>
                <a:gd name="T19" fmla="*/ 72 h 79"/>
                <a:gd name="T20" fmla="*/ 281 w 294"/>
                <a:gd name="T21" fmla="*/ 78 h 79"/>
                <a:gd name="T22" fmla="*/ 293 w 294"/>
                <a:gd name="T23" fmla="*/ 70 h 79"/>
                <a:gd name="T24" fmla="*/ 178 w 294"/>
                <a:gd name="T25" fmla="*/ 18 h 79"/>
                <a:gd name="T26" fmla="*/ 185 w 294"/>
                <a:gd name="T27" fmla="*/ 77 h 79"/>
                <a:gd name="T28" fmla="*/ 189 w 294"/>
                <a:gd name="T29" fmla="*/ 28 h 79"/>
                <a:gd name="T30" fmla="*/ 203 w 294"/>
                <a:gd name="T31" fmla="*/ 24 h 79"/>
                <a:gd name="T32" fmla="*/ 218 w 294"/>
                <a:gd name="T33" fmla="*/ 41 h 79"/>
                <a:gd name="T34" fmla="*/ 225 w 294"/>
                <a:gd name="T35" fmla="*/ 42 h 79"/>
                <a:gd name="T36" fmla="*/ 223 w 294"/>
                <a:gd name="T37" fmla="*/ 26 h 79"/>
                <a:gd name="T38" fmla="*/ 206 w 294"/>
                <a:gd name="T39" fmla="*/ 17 h 79"/>
                <a:gd name="T40" fmla="*/ 183 w 294"/>
                <a:gd name="T41" fmla="*/ 20 h 79"/>
                <a:gd name="T42" fmla="*/ 135 w 294"/>
                <a:gd name="T43" fmla="*/ 24 h 79"/>
                <a:gd name="T44" fmla="*/ 151 w 294"/>
                <a:gd name="T45" fmla="*/ 36 h 79"/>
                <a:gd name="T46" fmla="*/ 156 w 294"/>
                <a:gd name="T47" fmla="*/ 68 h 79"/>
                <a:gd name="T48" fmla="*/ 149 w 294"/>
                <a:gd name="T49" fmla="*/ 70 h 79"/>
                <a:gd name="T50" fmla="*/ 129 w 294"/>
                <a:gd name="T51" fmla="*/ 71 h 79"/>
                <a:gd name="T52" fmla="*/ 117 w 294"/>
                <a:gd name="T53" fmla="*/ 49 h 79"/>
                <a:gd name="T54" fmla="*/ 157 w 294"/>
                <a:gd name="T55" fmla="*/ 33 h 79"/>
                <a:gd name="T56" fmla="*/ 136 w 294"/>
                <a:gd name="T57" fmla="*/ 17 h 79"/>
                <a:gd name="T58" fmla="*/ 112 w 294"/>
                <a:gd name="T59" fmla="*/ 34 h 79"/>
                <a:gd name="T60" fmla="*/ 117 w 294"/>
                <a:gd name="T61" fmla="*/ 72 h 79"/>
                <a:gd name="T62" fmla="*/ 145 w 294"/>
                <a:gd name="T63" fmla="*/ 78 h 79"/>
                <a:gd name="T64" fmla="*/ 157 w 294"/>
                <a:gd name="T65" fmla="*/ 70 h 79"/>
                <a:gd name="T66" fmla="*/ 75 w 294"/>
                <a:gd name="T67" fmla="*/ 7 h 79"/>
                <a:gd name="T68" fmla="*/ 71 w 294"/>
                <a:gd name="T69" fmla="*/ 1 h 79"/>
                <a:gd name="T70" fmla="*/ 69 w 294"/>
                <a:gd name="T71" fmla="*/ 0 h 79"/>
                <a:gd name="T72" fmla="*/ 68 w 294"/>
                <a:gd name="T73" fmla="*/ 65 h 79"/>
                <a:gd name="T74" fmla="*/ 84 w 294"/>
                <a:gd name="T75" fmla="*/ 79 h 79"/>
                <a:gd name="T76" fmla="*/ 97 w 294"/>
                <a:gd name="T77" fmla="*/ 74 h 79"/>
                <a:gd name="T78" fmla="*/ 95 w 294"/>
                <a:gd name="T79" fmla="*/ 68 h 79"/>
                <a:gd name="T80" fmla="*/ 84 w 294"/>
                <a:gd name="T81" fmla="*/ 73 h 79"/>
                <a:gd name="T82" fmla="*/ 75 w 294"/>
                <a:gd name="T83" fmla="*/ 24 h 79"/>
                <a:gd name="T84" fmla="*/ 75 w 294"/>
                <a:gd name="T85" fmla="*/ 18 h 79"/>
                <a:gd name="T86" fmla="*/ 33 w 294"/>
                <a:gd name="T87" fmla="*/ 68 h 79"/>
                <a:gd name="T88" fmla="*/ 14 w 294"/>
                <a:gd name="T89" fmla="*/ 71 h 79"/>
                <a:gd name="T90" fmla="*/ 8 w 294"/>
                <a:gd name="T91" fmla="*/ 61 h 79"/>
                <a:gd name="T92" fmla="*/ 26 w 294"/>
                <a:gd name="T93" fmla="*/ 46 h 79"/>
                <a:gd name="T94" fmla="*/ 39 w 294"/>
                <a:gd name="T95" fmla="*/ 46 h 79"/>
                <a:gd name="T96" fmla="*/ 50 w 294"/>
                <a:gd name="T97" fmla="*/ 74 h 79"/>
                <a:gd name="T98" fmla="*/ 46 w 294"/>
                <a:gd name="T99" fmla="*/ 64 h 79"/>
                <a:gd name="T100" fmla="*/ 41 w 294"/>
                <a:gd name="T101" fmla="*/ 23 h 79"/>
                <a:gd name="T102" fmla="*/ 15 w 294"/>
                <a:gd name="T103" fmla="*/ 19 h 79"/>
                <a:gd name="T104" fmla="*/ 4 w 294"/>
                <a:gd name="T105" fmla="*/ 25 h 79"/>
                <a:gd name="T106" fmla="*/ 14 w 294"/>
                <a:gd name="T107" fmla="*/ 25 h 79"/>
                <a:gd name="T108" fmla="*/ 36 w 294"/>
                <a:gd name="T109" fmla="*/ 28 h 79"/>
                <a:gd name="T110" fmla="*/ 39 w 294"/>
                <a:gd name="T111" fmla="*/ 41 h 79"/>
                <a:gd name="T112" fmla="*/ 23 w 294"/>
                <a:gd name="T113" fmla="*/ 41 h 79"/>
                <a:gd name="T114" fmla="*/ 0 w 294"/>
                <a:gd name="T115" fmla="*/ 61 h 79"/>
                <a:gd name="T116" fmla="*/ 13 w 294"/>
                <a:gd name="T117" fmla="*/ 78 h 79"/>
                <a:gd name="T118" fmla="*/ 39 w 294"/>
                <a:gd name="T119" fmla="*/ 70 h 79"/>
                <a:gd name="T120" fmla="*/ 53 w 294"/>
                <a:gd name="T121" fmla="*/ 77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4" h="79">
                  <a:moveTo>
                    <a:pt x="253" y="44"/>
                  </a:moveTo>
                  <a:cubicBezTo>
                    <a:pt x="253" y="37"/>
                    <a:pt x="255" y="32"/>
                    <a:pt x="258" y="29"/>
                  </a:cubicBezTo>
                  <a:cubicBezTo>
                    <a:pt x="261" y="25"/>
                    <a:pt x="266" y="24"/>
                    <a:pt x="271" y="24"/>
                  </a:cubicBezTo>
                  <a:cubicBezTo>
                    <a:pt x="274" y="24"/>
                    <a:pt x="277" y="24"/>
                    <a:pt x="279" y="25"/>
                  </a:cubicBezTo>
                  <a:cubicBezTo>
                    <a:pt x="281" y="26"/>
                    <a:pt x="283" y="28"/>
                    <a:pt x="284" y="30"/>
                  </a:cubicBezTo>
                  <a:cubicBezTo>
                    <a:pt x="285" y="31"/>
                    <a:pt x="286" y="34"/>
                    <a:pt x="286" y="36"/>
                  </a:cubicBezTo>
                  <a:cubicBezTo>
                    <a:pt x="287" y="39"/>
                    <a:pt x="287" y="41"/>
                    <a:pt x="287" y="44"/>
                  </a:cubicBezTo>
                  <a:lnTo>
                    <a:pt x="253" y="44"/>
                  </a:lnTo>
                  <a:close/>
                  <a:moveTo>
                    <a:pt x="292" y="68"/>
                  </a:moveTo>
                  <a:cubicBezTo>
                    <a:pt x="291" y="67"/>
                    <a:pt x="291" y="67"/>
                    <a:pt x="290" y="66"/>
                  </a:cubicBezTo>
                  <a:cubicBezTo>
                    <a:pt x="290" y="66"/>
                    <a:pt x="289" y="67"/>
                    <a:pt x="288" y="68"/>
                  </a:cubicBezTo>
                  <a:cubicBezTo>
                    <a:pt x="287" y="69"/>
                    <a:pt x="286" y="69"/>
                    <a:pt x="285" y="70"/>
                  </a:cubicBezTo>
                  <a:cubicBezTo>
                    <a:pt x="283" y="71"/>
                    <a:pt x="282" y="72"/>
                    <a:pt x="280" y="72"/>
                  </a:cubicBezTo>
                  <a:cubicBezTo>
                    <a:pt x="278" y="73"/>
                    <a:pt x="276" y="73"/>
                    <a:pt x="273" y="73"/>
                  </a:cubicBezTo>
                  <a:cubicBezTo>
                    <a:pt x="270" y="73"/>
                    <a:pt x="267" y="73"/>
                    <a:pt x="264" y="71"/>
                  </a:cubicBezTo>
                  <a:cubicBezTo>
                    <a:pt x="262" y="70"/>
                    <a:pt x="260" y="69"/>
                    <a:pt x="258" y="67"/>
                  </a:cubicBezTo>
                  <a:cubicBezTo>
                    <a:pt x="256" y="64"/>
                    <a:pt x="255" y="62"/>
                    <a:pt x="254" y="59"/>
                  </a:cubicBezTo>
                  <a:cubicBezTo>
                    <a:pt x="254" y="56"/>
                    <a:pt x="253" y="53"/>
                    <a:pt x="253" y="49"/>
                  </a:cubicBezTo>
                  <a:cubicBezTo>
                    <a:pt x="294" y="49"/>
                    <a:pt x="294" y="49"/>
                    <a:pt x="294" y="49"/>
                  </a:cubicBezTo>
                  <a:cubicBezTo>
                    <a:pt x="294" y="47"/>
                    <a:pt x="294" y="45"/>
                    <a:pt x="294" y="43"/>
                  </a:cubicBezTo>
                  <a:cubicBezTo>
                    <a:pt x="294" y="40"/>
                    <a:pt x="294" y="36"/>
                    <a:pt x="293" y="33"/>
                  </a:cubicBezTo>
                  <a:cubicBezTo>
                    <a:pt x="292" y="30"/>
                    <a:pt x="291" y="28"/>
                    <a:pt x="289" y="25"/>
                  </a:cubicBezTo>
                  <a:cubicBezTo>
                    <a:pt x="287" y="23"/>
                    <a:pt x="285" y="21"/>
                    <a:pt x="282" y="20"/>
                  </a:cubicBezTo>
                  <a:cubicBezTo>
                    <a:pt x="279" y="18"/>
                    <a:pt x="276" y="17"/>
                    <a:pt x="271" y="17"/>
                  </a:cubicBezTo>
                  <a:cubicBezTo>
                    <a:pt x="268" y="17"/>
                    <a:pt x="265" y="18"/>
                    <a:pt x="262" y="19"/>
                  </a:cubicBezTo>
                  <a:cubicBezTo>
                    <a:pt x="259" y="20"/>
                    <a:pt x="256" y="22"/>
                    <a:pt x="253" y="25"/>
                  </a:cubicBezTo>
                  <a:cubicBezTo>
                    <a:pt x="251" y="27"/>
                    <a:pt x="249" y="30"/>
                    <a:pt x="248" y="34"/>
                  </a:cubicBezTo>
                  <a:cubicBezTo>
                    <a:pt x="246" y="38"/>
                    <a:pt x="245" y="42"/>
                    <a:pt x="245" y="48"/>
                  </a:cubicBezTo>
                  <a:cubicBezTo>
                    <a:pt x="245" y="53"/>
                    <a:pt x="246" y="58"/>
                    <a:pt x="247" y="62"/>
                  </a:cubicBezTo>
                  <a:cubicBezTo>
                    <a:pt x="249" y="66"/>
                    <a:pt x="251" y="69"/>
                    <a:pt x="253" y="72"/>
                  </a:cubicBezTo>
                  <a:cubicBezTo>
                    <a:pt x="256" y="74"/>
                    <a:pt x="258" y="76"/>
                    <a:pt x="262" y="77"/>
                  </a:cubicBezTo>
                  <a:cubicBezTo>
                    <a:pt x="265" y="79"/>
                    <a:pt x="269" y="79"/>
                    <a:pt x="273" y="79"/>
                  </a:cubicBezTo>
                  <a:cubicBezTo>
                    <a:pt x="276" y="79"/>
                    <a:pt x="279" y="79"/>
                    <a:pt x="281" y="78"/>
                  </a:cubicBezTo>
                  <a:cubicBezTo>
                    <a:pt x="283" y="77"/>
                    <a:pt x="285" y="77"/>
                    <a:pt x="287" y="76"/>
                  </a:cubicBezTo>
                  <a:cubicBezTo>
                    <a:pt x="289" y="75"/>
                    <a:pt x="290" y="74"/>
                    <a:pt x="291" y="73"/>
                  </a:cubicBezTo>
                  <a:cubicBezTo>
                    <a:pt x="292" y="72"/>
                    <a:pt x="293" y="71"/>
                    <a:pt x="293" y="70"/>
                  </a:cubicBezTo>
                  <a:cubicBezTo>
                    <a:pt x="293" y="70"/>
                    <a:pt x="292" y="69"/>
                    <a:pt x="292" y="68"/>
                  </a:cubicBezTo>
                  <a:moveTo>
                    <a:pt x="183" y="20"/>
                  </a:moveTo>
                  <a:cubicBezTo>
                    <a:pt x="182" y="19"/>
                    <a:pt x="180" y="18"/>
                    <a:pt x="178" y="18"/>
                  </a:cubicBezTo>
                  <a:cubicBezTo>
                    <a:pt x="178" y="18"/>
                    <a:pt x="178" y="18"/>
                    <a:pt x="178" y="18"/>
                  </a:cubicBezTo>
                  <a:cubicBezTo>
                    <a:pt x="178" y="77"/>
                    <a:pt x="178" y="77"/>
                    <a:pt x="178" y="77"/>
                  </a:cubicBezTo>
                  <a:cubicBezTo>
                    <a:pt x="185" y="77"/>
                    <a:pt x="185" y="77"/>
                    <a:pt x="185" y="77"/>
                  </a:cubicBezTo>
                  <a:cubicBezTo>
                    <a:pt x="185" y="34"/>
                    <a:pt x="185" y="34"/>
                    <a:pt x="185" y="34"/>
                  </a:cubicBezTo>
                  <a:cubicBezTo>
                    <a:pt x="185" y="33"/>
                    <a:pt x="185" y="31"/>
                    <a:pt x="186" y="31"/>
                  </a:cubicBezTo>
                  <a:cubicBezTo>
                    <a:pt x="187" y="30"/>
                    <a:pt x="188" y="29"/>
                    <a:pt x="189" y="28"/>
                  </a:cubicBezTo>
                  <a:cubicBezTo>
                    <a:pt x="190" y="27"/>
                    <a:pt x="192" y="27"/>
                    <a:pt x="193" y="26"/>
                  </a:cubicBezTo>
                  <a:cubicBezTo>
                    <a:pt x="195" y="25"/>
                    <a:pt x="196" y="25"/>
                    <a:pt x="198" y="24"/>
                  </a:cubicBezTo>
                  <a:cubicBezTo>
                    <a:pt x="200" y="24"/>
                    <a:pt x="201" y="24"/>
                    <a:pt x="203" y="24"/>
                  </a:cubicBezTo>
                  <a:cubicBezTo>
                    <a:pt x="211" y="24"/>
                    <a:pt x="216" y="27"/>
                    <a:pt x="217" y="32"/>
                  </a:cubicBezTo>
                  <a:cubicBezTo>
                    <a:pt x="218" y="33"/>
                    <a:pt x="218" y="35"/>
                    <a:pt x="218" y="36"/>
                  </a:cubicBezTo>
                  <a:cubicBezTo>
                    <a:pt x="218" y="38"/>
                    <a:pt x="218" y="40"/>
                    <a:pt x="218" y="41"/>
                  </a:cubicBezTo>
                  <a:cubicBezTo>
                    <a:pt x="218" y="77"/>
                    <a:pt x="218" y="77"/>
                    <a:pt x="218" y="77"/>
                  </a:cubicBezTo>
                  <a:cubicBezTo>
                    <a:pt x="225" y="77"/>
                    <a:pt x="225" y="77"/>
                    <a:pt x="225" y="77"/>
                  </a:cubicBezTo>
                  <a:cubicBezTo>
                    <a:pt x="225" y="42"/>
                    <a:pt x="225" y="42"/>
                    <a:pt x="225" y="42"/>
                  </a:cubicBezTo>
                  <a:cubicBezTo>
                    <a:pt x="225" y="40"/>
                    <a:pt x="225" y="38"/>
                    <a:pt x="225" y="36"/>
                  </a:cubicBezTo>
                  <a:cubicBezTo>
                    <a:pt x="225" y="34"/>
                    <a:pt x="225" y="32"/>
                    <a:pt x="224" y="30"/>
                  </a:cubicBezTo>
                  <a:cubicBezTo>
                    <a:pt x="224" y="29"/>
                    <a:pt x="223" y="27"/>
                    <a:pt x="223" y="26"/>
                  </a:cubicBezTo>
                  <a:cubicBezTo>
                    <a:pt x="222" y="24"/>
                    <a:pt x="221" y="23"/>
                    <a:pt x="219" y="21"/>
                  </a:cubicBezTo>
                  <a:cubicBezTo>
                    <a:pt x="218" y="20"/>
                    <a:pt x="216" y="19"/>
                    <a:pt x="214" y="19"/>
                  </a:cubicBezTo>
                  <a:cubicBezTo>
                    <a:pt x="211" y="18"/>
                    <a:pt x="209" y="17"/>
                    <a:pt x="206" y="17"/>
                  </a:cubicBezTo>
                  <a:cubicBezTo>
                    <a:pt x="201" y="17"/>
                    <a:pt x="197" y="18"/>
                    <a:pt x="193" y="20"/>
                  </a:cubicBezTo>
                  <a:cubicBezTo>
                    <a:pt x="189" y="22"/>
                    <a:pt x="187" y="23"/>
                    <a:pt x="185" y="25"/>
                  </a:cubicBezTo>
                  <a:cubicBezTo>
                    <a:pt x="185" y="23"/>
                    <a:pt x="184" y="21"/>
                    <a:pt x="183" y="20"/>
                  </a:cubicBezTo>
                  <a:moveTo>
                    <a:pt x="118" y="44"/>
                  </a:moveTo>
                  <a:cubicBezTo>
                    <a:pt x="118" y="37"/>
                    <a:pt x="119" y="32"/>
                    <a:pt x="123" y="29"/>
                  </a:cubicBezTo>
                  <a:cubicBezTo>
                    <a:pt x="126" y="25"/>
                    <a:pt x="130" y="24"/>
                    <a:pt x="135" y="24"/>
                  </a:cubicBezTo>
                  <a:cubicBezTo>
                    <a:pt x="138" y="24"/>
                    <a:pt x="141" y="24"/>
                    <a:pt x="143" y="25"/>
                  </a:cubicBezTo>
                  <a:cubicBezTo>
                    <a:pt x="145" y="26"/>
                    <a:pt x="147" y="28"/>
                    <a:pt x="148" y="30"/>
                  </a:cubicBezTo>
                  <a:cubicBezTo>
                    <a:pt x="149" y="31"/>
                    <a:pt x="150" y="34"/>
                    <a:pt x="151" y="36"/>
                  </a:cubicBezTo>
                  <a:cubicBezTo>
                    <a:pt x="151" y="39"/>
                    <a:pt x="151" y="41"/>
                    <a:pt x="151" y="44"/>
                  </a:cubicBezTo>
                  <a:lnTo>
                    <a:pt x="118" y="44"/>
                  </a:lnTo>
                  <a:close/>
                  <a:moveTo>
                    <a:pt x="156" y="68"/>
                  </a:moveTo>
                  <a:cubicBezTo>
                    <a:pt x="156" y="67"/>
                    <a:pt x="155" y="67"/>
                    <a:pt x="154" y="66"/>
                  </a:cubicBezTo>
                  <a:cubicBezTo>
                    <a:pt x="154" y="66"/>
                    <a:pt x="153" y="67"/>
                    <a:pt x="152" y="68"/>
                  </a:cubicBezTo>
                  <a:cubicBezTo>
                    <a:pt x="152" y="69"/>
                    <a:pt x="150" y="69"/>
                    <a:pt x="149" y="70"/>
                  </a:cubicBezTo>
                  <a:cubicBezTo>
                    <a:pt x="148" y="71"/>
                    <a:pt x="146" y="72"/>
                    <a:pt x="144" y="72"/>
                  </a:cubicBezTo>
                  <a:cubicBezTo>
                    <a:pt x="142" y="73"/>
                    <a:pt x="140" y="73"/>
                    <a:pt x="137" y="73"/>
                  </a:cubicBezTo>
                  <a:cubicBezTo>
                    <a:pt x="134" y="73"/>
                    <a:pt x="131" y="73"/>
                    <a:pt x="129" y="71"/>
                  </a:cubicBezTo>
                  <a:cubicBezTo>
                    <a:pt x="126" y="70"/>
                    <a:pt x="124" y="69"/>
                    <a:pt x="122" y="67"/>
                  </a:cubicBezTo>
                  <a:cubicBezTo>
                    <a:pt x="121" y="64"/>
                    <a:pt x="120" y="62"/>
                    <a:pt x="119" y="59"/>
                  </a:cubicBezTo>
                  <a:cubicBezTo>
                    <a:pt x="118" y="56"/>
                    <a:pt x="117" y="53"/>
                    <a:pt x="117" y="49"/>
                  </a:cubicBezTo>
                  <a:cubicBezTo>
                    <a:pt x="158" y="49"/>
                    <a:pt x="158" y="49"/>
                    <a:pt x="158" y="49"/>
                  </a:cubicBezTo>
                  <a:cubicBezTo>
                    <a:pt x="158" y="47"/>
                    <a:pt x="159" y="45"/>
                    <a:pt x="159" y="43"/>
                  </a:cubicBezTo>
                  <a:cubicBezTo>
                    <a:pt x="159" y="40"/>
                    <a:pt x="158" y="36"/>
                    <a:pt x="157" y="33"/>
                  </a:cubicBezTo>
                  <a:cubicBezTo>
                    <a:pt x="157" y="30"/>
                    <a:pt x="155" y="28"/>
                    <a:pt x="153" y="25"/>
                  </a:cubicBezTo>
                  <a:cubicBezTo>
                    <a:pt x="152" y="23"/>
                    <a:pt x="149" y="21"/>
                    <a:pt x="146" y="20"/>
                  </a:cubicBezTo>
                  <a:cubicBezTo>
                    <a:pt x="143" y="18"/>
                    <a:pt x="140" y="17"/>
                    <a:pt x="136" y="17"/>
                  </a:cubicBezTo>
                  <a:cubicBezTo>
                    <a:pt x="133" y="17"/>
                    <a:pt x="129" y="18"/>
                    <a:pt x="126" y="19"/>
                  </a:cubicBezTo>
                  <a:cubicBezTo>
                    <a:pt x="123" y="20"/>
                    <a:pt x="120" y="22"/>
                    <a:pt x="118" y="25"/>
                  </a:cubicBezTo>
                  <a:cubicBezTo>
                    <a:pt x="115" y="27"/>
                    <a:pt x="113" y="30"/>
                    <a:pt x="112" y="34"/>
                  </a:cubicBezTo>
                  <a:cubicBezTo>
                    <a:pt x="111" y="38"/>
                    <a:pt x="110" y="42"/>
                    <a:pt x="110" y="48"/>
                  </a:cubicBezTo>
                  <a:cubicBezTo>
                    <a:pt x="110" y="53"/>
                    <a:pt x="110" y="58"/>
                    <a:pt x="112" y="62"/>
                  </a:cubicBezTo>
                  <a:cubicBezTo>
                    <a:pt x="113" y="66"/>
                    <a:pt x="115" y="69"/>
                    <a:pt x="117" y="72"/>
                  </a:cubicBezTo>
                  <a:cubicBezTo>
                    <a:pt x="120" y="74"/>
                    <a:pt x="123" y="76"/>
                    <a:pt x="126" y="77"/>
                  </a:cubicBezTo>
                  <a:cubicBezTo>
                    <a:pt x="130" y="79"/>
                    <a:pt x="133" y="79"/>
                    <a:pt x="137" y="79"/>
                  </a:cubicBezTo>
                  <a:cubicBezTo>
                    <a:pt x="140" y="79"/>
                    <a:pt x="143" y="79"/>
                    <a:pt x="145" y="78"/>
                  </a:cubicBezTo>
                  <a:cubicBezTo>
                    <a:pt x="148" y="77"/>
                    <a:pt x="150" y="77"/>
                    <a:pt x="152" y="76"/>
                  </a:cubicBezTo>
                  <a:cubicBezTo>
                    <a:pt x="153" y="75"/>
                    <a:pt x="155" y="74"/>
                    <a:pt x="156" y="73"/>
                  </a:cubicBezTo>
                  <a:cubicBezTo>
                    <a:pt x="157" y="72"/>
                    <a:pt x="157" y="71"/>
                    <a:pt x="157" y="70"/>
                  </a:cubicBezTo>
                  <a:cubicBezTo>
                    <a:pt x="157" y="70"/>
                    <a:pt x="157" y="69"/>
                    <a:pt x="156" y="68"/>
                  </a:cubicBezTo>
                  <a:moveTo>
                    <a:pt x="75" y="18"/>
                  </a:moveTo>
                  <a:cubicBezTo>
                    <a:pt x="75" y="7"/>
                    <a:pt x="75" y="7"/>
                    <a:pt x="75" y="7"/>
                  </a:cubicBezTo>
                  <a:cubicBezTo>
                    <a:pt x="75" y="5"/>
                    <a:pt x="75" y="4"/>
                    <a:pt x="75" y="3"/>
                  </a:cubicBezTo>
                  <a:cubicBezTo>
                    <a:pt x="74" y="3"/>
                    <a:pt x="74" y="2"/>
                    <a:pt x="73" y="1"/>
                  </a:cubicBezTo>
                  <a:cubicBezTo>
                    <a:pt x="72" y="1"/>
                    <a:pt x="72" y="1"/>
                    <a:pt x="71" y="1"/>
                  </a:cubicBezTo>
                  <a:cubicBezTo>
                    <a:pt x="70" y="0"/>
                    <a:pt x="70" y="0"/>
                    <a:pt x="69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62"/>
                    <a:pt x="68" y="64"/>
                    <a:pt x="68" y="65"/>
                  </a:cubicBezTo>
                  <a:cubicBezTo>
                    <a:pt x="69" y="67"/>
                    <a:pt x="69" y="69"/>
                    <a:pt x="69" y="70"/>
                  </a:cubicBezTo>
                  <a:cubicBezTo>
                    <a:pt x="70" y="73"/>
                    <a:pt x="72" y="75"/>
                    <a:pt x="74" y="77"/>
                  </a:cubicBezTo>
                  <a:cubicBezTo>
                    <a:pt x="76" y="78"/>
                    <a:pt x="80" y="79"/>
                    <a:pt x="84" y="79"/>
                  </a:cubicBezTo>
                  <a:cubicBezTo>
                    <a:pt x="86" y="79"/>
                    <a:pt x="88" y="79"/>
                    <a:pt x="90" y="78"/>
                  </a:cubicBezTo>
                  <a:cubicBezTo>
                    <a:pt x="91" y="78"/>
                    <a:pt x="93" y="77"/>
                    <a:pt x="94" y="76"/>
                  </a:cubicBezTo>
                  <a:cubicBezTo>
                    <a:pt x="95" y="75"/>
                    <a:pt x="96" y="75"/>
                    <a:pt x="97" y="74"/>
                  </a:cubicBezTo>
                  <a:cubicBezTo>
                    <a:pt x="98" y="73"/>
                    <a:pt x="98" y="72"/>
                    <a:pt x="98" y="72"/>
                  </a:cubicBezTo>
                  <a:cubicBezTo>
                    <a:pt x="98" y="71"/>
                    <a:pt x="98" y="71"/>
                    <a:pt x="97" y="70"/>
                  </a:cubicBezTo>
                  <a:cubicBezTo>
                    <a:pt x="97" y="70"/>
                    <a:pt x="96" y="69"/>
                    <a:pt x="95" y="68"/>
                  </a:cubicBezTo>
                  <a:cubicBezTo>
                    <a:pt x="94" y="69"/>
                    <a:pt x="93" y="70"/>
                    <a:pt x="92" y="70"/>
                  </a:cubicBezTo>
                  <a:cubicBezTo>
                    <a:pt x="91" y="71"/>
                    <a:pt x="90" y="72"/>
                    <a:pt x="89" y="72"/>
                  </a:cubicBezTo>
                  <a:cubicBezTo>
                    <a:pt x="87" y="73"/>
                    <a:pt x="86" y="73"/>
                    <a:pt x="84" y="73"/>
                  </a:cubicBezTo>
                  <a:cubicBezTo>
                    <a:pt x="81" y="73"/>
                    <a:pt x="79" y="72"/>
                    <a:pt x="77" y="70"/>
                  </a:cubicBezTo>
                  <a:cubicBezTo>
                    <a:pt x="76" y="68"/>
                    <a:pt x="75" y="65"/>
                    <a:pt x="75" y="61"/>
                  </a:cubicBezTo>
                  <a:cubicBezTo>
                    <a:pt x="75" y="24"/>
                    <a:pt x="75" y="24"/>
                    <a:pt x="75" y="24"/>
                  </a:cubicBezTo>
                  <a:cubicBezTo>
                    <a:pt x="95" y="24"/>
                    <a:pt x="95" y="24"/>
                    <a:pt x="95" y="24"/>
                  </a:cubicBezTo>
                  <a:cubicBezTo>
                    <a:pt x="95" y="18"/>
                    <a:pt x="95" y="18"/>
                    <a:pt x="95" y="18"/>
                  </a:cubicBezTo>
                  <a:lnTo>
                    <a:pt x="75" y="18"/>
                  </a:lnTo>
                  <a:close/>
                  <a:moveTo>
                    <a:pt x="39" y="62"/>
                  </a:moveTo>
                  <a:cubicBezTo>
                    <a:pt x="39" y="63"/>
                    <a:pt x="38" y="64"/>
                    <a:pt x="37" y="65"/>
                  </a:cubicBezTo>
                  <a:cubicBezTo>
                    <a:pt x="36" y="66"/>
                    <a:pt x="35" y="67"/>
                    <a:pt x="33" y="68"/>
                  </a:cubicBezTo>
                  <a:cubicBezTo>
                    <a:pt x="31" y="70"/>
                    <a:pt x="29" y="70"/>
                    <a:pt x="27" y="71"/>
                  </a:cubicBezTo>
                  <a:cubicBezTo>
                    <a:pt x="25" y="72"/>
                    <a:pt x="22" y="72"/>
                    <a:pt x="20" y="72"/>
                  </a:cubicBezTo>
                  <a:cubicBezTo>
                    <a:pt x="17" y="72"/>
                    <a:pt x="15" y="72"/>
                    <a:pt x="14" y="71"/>
                  </a:cubicBezTo>
                  <a:cubicBezTo>
                    <a:pt x="12" y="71"/>
                    <a:pt x="11" y="70"/>
                    <a:pt x="10" y="69"/>
                  </a:cubicBezTo>
                  <a:cubicBezTo>
                    <a:pt x="9" y="68"/>
                    <a:pt x="9" y="67"/>
                    <a:pt x="8" y="65"/>
                  </a:cubicBezTo>
                  <a:cubicBezTo>
                    <a:pt x="8" y="64"/>
                    <a:pt x="8" y="62"/>
                    <a:pt x="8" y="61"/>
                  </a:cubicBezTo>
                  <a:cubicBezTo>
                    <a:pt x="8" y="58"/>
                    <a:pt x="9" y="55"/>
                    <a:pt x="10" y="53"/>
                  </a:cubicBezTo>
                  <a:cubicBezTo>
                    <a:pt x="12" y="51"/>
                    <a:pt x="14" y="50"/>
                    <a:pt x="17" y="49"/>
                  </a:cubicBezTo>
                  <a:cubicBezTo>
                    <a:pt x="19" y="47"/>
                    <a:pt x="22" y="47"/>
                    <a:pt x="26" y="46"/>
                  </a:cubicBezTo>
                  <a:cubicBezTo>
                    <a:pt x="29" y="46"/>
                    <a:pt x="32" y="46"/>
                    <a:pt x="35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8" y="46"/>
                    <a:pt x="38" y="46"/>
                    <a:pt x="39" y="46"/>
                  </a:cubicBezTo>
                  <a:lnTo>
                    <a:pt x="39" y="62"/>
                  </a:lnTo>
                  <a:close/>
                  <a:moveTo>
                    <a:pt x="53" y="75"/>
                  </a:moveTo>
                  <a:cubicBezTo>
                    <a:pt x="52" y="74"/>
                    <a:pt x="51" y="74"/>
                    <a:pt x="50" y="74"/>
                  </a:cubicBezTo>
                  <a:cubicBezTo>
                    <a:pt x="49" y="74"/>
                    <a:pt x="48" y="73"/>
                    <a:pt x="48" y="73"/>
                  </a:cubicBezTo>
                  <a:cubicBezTo>
                    <a:pt x="47" y="72"/>
                    <a:pt x="47" y="71"/>
                    <a:pt x="46" y="70"/>
                  </a:cubicBezTo>
                  <a:cubicBezTo>
                    <a:pt x="46" y="68"/>
                    <a:pt x="46" y="66"/>
                    <a:pt x="46" y="64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6" y="35"/>
                    <a:pt x="45" y="32"/>
                    <a:pt x="45" y="30"/>
                  </a:cubicBezTo>
                  <a:cubicBezTo>
                    <a:pt x="44" y="27"/>
                    <a:pt x="43" y="25"/>
                    <a:pt x="41" y="23"/>
                  </a:cubicBezTo>
                  <a:cubicBezTo>
                    <a:pt x="40" y="21"/>
                    <a:pt x="38" y="20"/>
                    <a:pt x="35" y="19"/>
                  </a:cubicBezTo>
                  <a:cubicBezTo>
                    <a:pt x="32" y="18"/>
                    <a:pt x="29" y="17"/>
                    <a:pt x="25" y="17"/>
                  </a:cubicBezTo>
                  <a:cubicBezTo>
                    <a:pt x="22" y="17"/>
                    <a:pt x="19" y="18"/>
                    <a:pt x="15" y="19"/>
                  </a:cubicBezTo>
                  <a:cubicBezTo>
                    <a:pt x="12" y="19"/>
                    <a:pt x="10" y="20"/>
                    <a:pt x="7" y="21"/>
                  </a:cubicBezTo>
                  <a:cubicBezTo>
                    <a:pt x="7" y="22"/>
                    <a:pt x="6" y="22"/>
                    <a:pt x="5" y="23"/>
                  </a:cubicBezTo>
                  <a:cubicBezTo>
                    <a:pt x="4" y="23"/>
                    <a:pt x="4" y="24"/>
                    <a:pt x="4" y="25"/>
                  </a:cubicBezTo>
                  <a:cubicBezTo>
                    <a:pt x="4" y="26"/>
                    <a:pt x="5" y="27"/>
                    <a:pt x="6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9" y="27"/>
                    <a:pt x="11" y="26"/>
                    <a:pt x="14" y="25"/>
                  </a:cubicBezTo>
                  <a:cubicBezTo>
                    <a:pt x="17" y="24"/>
                    <a:pt x="20" y="24"/>
                    <a:pt x="24" y="24"/>
                  </a:cubicBezTo>
                  <a:cubicBezTo>
                    <a:pt x="27" y="24"/>
                    <a:pt x="30" y="24"/>
                    <a:pt x="31" y="25"/>
                  </a:cubicBezTo>
                  <a:cubicBezTo>
                    <a:pt x="33" y="25"/>
                    <a:pt x="35" y="26"/>
                    <a:pt x="36" y="28"/>
                  </a:cubicBezTo>
                  <a:cubicBezTo>
                    <a:pt x="37" y="29"/>
                    <a:pt x="37" y="30"/>
                    <a:pt x="38" y="32"/>
                  </a:cubicBezTo>
                  <a:cubicBezTo>
                    <a:pt x="38" y="34"/>
                    <a:pt x="39" y="36"/>
                    <a:pt x="39" y="38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8" y="41"/>
                    <a:pt x="37" y="41"/>
                    <a:pt x="36" y="41"/>
                  </a:cubicBezTo>
                  <a:cubicBezTo>
                    <a:pt x="35" y="41"/>
                    <a:pt x="34" y="41"/>
                    <a:pt x="33" y="41"/>
                  </a:cubicBezTo>
                  <a:cubicBezTo>
                    <a:pt x="30" y="41"/>
                    <a:pt x="26" y="41"/>
                    <a:pt x="23" y="41"/>
                  </a:cubicBezTo>
                  <a:cubicBezTo>
                    <a:pt x="19" y="42"/>
                    <a:pt x="15" y="43"/>
                    <a:pt x="12" y="44"/>
                  </a:cubicBezTo>
                  <a:cubicBezTo>
                    <a:pt x="9" y="46"/>
                    <a:pt x="6" y="48"/>
                    <a:pt x="4" y="51"/>
                  </a:cubicBezTo>
                  <a:cubicBezTo>
                    <a:pt x="1" y="54"/>
                    <a:pt x="0" y="57"/>
                    <a:pt x="0" y="61"/>
                  </a:cubicBezTo>
                  <a:cubicBezTo>
                    <a:pt x="0" y="65"/>
                    <a:pt x="1" y="68"/>
                    <a:pt x="2" y="70"/>
                  </a:cubicBezTo>
                  <a:cubicBezTo>
                    <a:pt x="3" y="72"/>
                    <a:pt x="5" y="74"/>
                    <a:pt x="7" y="75"/>
                  </a:cubicBezTo>
                  <a:cubicBezTo>
                    <a:pt x="8" y="76"/>
                    <a:pt x="10" y="77"/>
                    <a:pt x="13" y="78"/>
                  </a:cubicBezTo>
                  <a:cubicBezTo>
                    <a:pt x="15" y="78"/>
                    <a:pt x="17" y="78"/>
                    <a:pt x="18" y="78"/>
                  </a:cubicBezTo>
                  <a:cubicBezTo>
                    <a:pt x="23" y="78"/>
                    <a:pt x="27" y="78"/>
                    <a:pt x="30" y="76"/>
                  </a:cubicBezTo>
                  <a:cubicBezTo>
                    <a:pt x="33" y="74"/>
                    <a:pt x="36" y="72"/>
                    <a:pt x="39" y="70"/>
                  </a:cubicBezTo>
                  <a:cubicBezTo>
                    <a:pt x="39" y="73"/>
                    <a:pt x="40" y="75"/>
                    <a:pt x="42" y="76"/>
                  </a:cubicBezTo>
                  <a:cubicBezTo>
                    <a:pt x="43" y="77"/>
                    <a:pt x="46" y="78"/>
                    <a:pt x="48" y="78"/>
                  </a:cubicBezTo>
                  <a:cubicBezTo>
                    <a:pt x="50" y="78"/>
                    <a:pt x="51" y="78"/>
                    <a:pt x="53" y="77"/>
                  </a:cubicBezTo>
                  <a:lnTo>
                    <a:pt x="53" y="75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3" name="Freeform 8"/>
            <p:cNvSpPr>
              <a:spLocks/>
            </p:cNvSpPr>
            <p:nvPr userDrawn="1"/>
          </p:nvSpPr>
          <p:spPr bwMode="auto">
            <a:xfrm>
              <a:off x="9283773" y="3069313"/>
              <a:ext cx="728663" cy="728663"/>
            </a:xfrm>
            <a:custGeom>
              <a:avLst/>
              <a:gdLst>
                <a:gd name="T0" fmla="*/ 102 w 193"/>
                <a:gd name="T1" fmla="*/ 117 h 193"/>
                <a:gd name="T2" fmla="*/ 117 w 193"/>
                <a:gd name="T3" fmla="*/ 102 h 193"/>
                <a:gd name="T4" fmla="*/ 193 w 193"/>
                <a:gd name="T5" fmla="*/ 102 h 193"/>
                <a:gd name="T6" fmla="*/ 193 w 193"/>
                <a:gd name="T7" fmla="*/ 8 h 193"/>
                <a:gd name="T8" fmla="*/ 185 w 193"/>
                <a:gd name="T9" fmla="*/ 0 h 193"/>
                <a:gd name="T10" fmla="*/ 8 w 193"/>
                <a:gd name="T11" fmla="*/ 0 h 193"/>
                <a:gd name="T12" fmla="*/ 0 w 193"/>
                <a:gd name="T13" fmla="*/ 8 h 193"/>
                <a:gd name="T14" fmla="*/ 0 w 193"/>
                <a:gd name="T15" fmla="*/ 186 h 193"/>
                <a:gd name="T16" fmla="*/ 8 w 193"/>
                <a:gd name="T17" fmla="*/ 193 h 193"/>
                <a:gd name="T18" fmla="*/ 102 w 193"/>
                <a:gd name="T19" fmla="*/ 193 h 193"/>
                <a:gd name="T20" fmla="*/ 102 w 193"/>
                <a:gd name="T21" fmla="*/ 117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3" h="193">
                  <a:moveTo>
                    <a:pt x="102" y="117"/>
                  </a:moveTo>
                  <a:cubicBezTo>
                    <a:pt x="102" y="107"/>
                    <a:pt x="109" y="102"/>
                    <a:pt x="117" y="102"/>
                  </a:cubicBezTo>
                  <a:cubicBezTo>
                    <a:pt x="193" y="102"/>
                    <a:pt x="193" y="102"/>
                    <a:pt x="193" y="102"/>
                  </a:cubicBezTo>
                  <a:cubicBezTo>
                    <a:pt x="193" y="8"/>
                    <a:pt x="193" y="8"/>
                    <a:pt x="193" y="8"/>
                  </a:cubicBezTo>
                  <a:cubicBezTo>
                    <a:pt x="193" y="8"/>
                    <a:pt x="193" y="0"/>
                    <a:pt x="18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0" y="0"/>
                    <a:pt x="0" y="8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0" y="186"/>
                    <a:pt x="0" y="193"/>
                    <a:pt x="8" y="193"/>
                  </a:cubicBezTo>
                  <a:cubicBezTo>
                    <a:pt x="102" y="193"/>
                    <a:pt x="102" y="193"/>
                    <a:pt x="102" y="193"/>
                  </a:cubicBezTo>
                  <a:lnTo>
                    <a:pt x="102" y="117"/>
                  </a:lnTo>
                  <a:close/>
                </a:path>
              </a:pathLst>
            </a:custGeom>
            <a:solidFill>
              <a:srgbClr val="009B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4" name="Freeform 9"/>
            <p:cNvSpPr>
              <a:spLocks noEditPoints="1"/>
            </p:cNvSpPr>
            <p:nvPr userDrawn="1"/>
          </p:nvSpPr>
          <p:spPr bwMode="auto">
            <a:xfrm>
              <a:off x="9694935" y="3480476"/>
              <a:ext cx="585788" cy="585788"/>
            </a:xfrm>
            <a:custGeom>
              <a:avLst/>
              <a:gdLst>
                <a:gd name="T0" fmla="*/ 112 w 155"/>
                <a:gd name="T1" fmla="*/ 107 h 155"/>
                <a:gd name="T2" fmla="*/ 107 w 155"/>
                <a:gd name="T3" fmla="*/ 112 h 155"/>
                <a:gd name="T4" fmla="*/ 48 w 155"/>
                <a:gd name="T5" fmla="*/ 112 h 155"/>
                <a:gd name="T6" fmla="*/ 43 w 155"/>
                <a:gd name="T7" fmla="*/ 107 h 155"/>
                <a:gd name="T8" fmla="*/ 43 w 155"/>
                <a:gd name="T9" fmla="*/ 48 h 155"/>
                <a:gd name="T10" fmla="*/ 48 w 155"/>
                <a:gd name="T11" fmla="*/ 43 h 155"/>
                <a:gd name="T12" fmla="*/ 107 w 155"/>
                <a:gd name="T13" fmla="*/ 43 h 155"/>
                <a:gd name="T14" fmla="*/ 112 w 155"/>
                <a:gd name="T15" fmla="*/ 48 h 155"/>
                <a:gd name="T16" fmla="*/ 112 w 155"/>
                <a:gd name="T17" fmla="*/ 107 h 155"/>
                <a:gd name="T18" fmla="*/ 147 w 155"/>
                <a:gd name="T19" fmla="*/ 0 h 155"/>
                <a:gd name="T20" fmla="*/ 8 w 155"/>
                <a:gd name="T21" fmla="*/ 0 h 155"/>
                <a:gd name="T22" fmla="*/ 0 w 155"/>
                <a:gd name="T23" fmla="*/ 8 h 155"/>
                <a:gd name="T24" fmla="*/ 0 w 155"/>
                <a:gd name="T25" fmla="*/ 147 h 155"/>
                <a:gd name="T26" fmla="*/ 8 w 155"/>
                <a:gd name="T27" fmla="*/ 155 h 155"/>
                <a:gd name="T28" fmla="*/ 147 w 155"/>
                <a:gd name="T29" fmla="*/ 155 h 155"/>
                <a:gd name="T30" fmla="*/ 155 w 155"/>
                <a:gd name="T31" fmla="*/ 147 h 155"/>
                <a:gd name="T32" fmla="*/ 155 w 155"/>
                <a:gd name="T33" fmla="*/ 8 h 155"/>
                <a:gd name="T34" fmla="*/ 147 w 155"/>
                <a:gd name="T3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5" h="155">
                  <a:moveTo>
                    <a:pt x="112" y="107"/>
                  </a:moveTo>
                  <a:cubicBezTo>
                    <a:pt x="112" y="112"/>
                    <a:pt x="107" y="112"/>
                    <a:pt x="107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3" y="112"/>
                    <a:pt x="43" y="107"/>
                    <a:pt x="43" y="107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43" y="43"/>
                    <a:pt x="48" y="43"/>
                    <a:pt x="48" y="43"/>
                  </a:cubicBezTo>
                  <a:cubicBezTo>
                    <a:pt x="107" y="43"/>
                    <a:pt x="107" y="43"/>
                    <a:pt x="107" y="43"/>
                  </a:cubicBezTo>
                  <a:cubicBezTo>
                    <a:pt x="112" y="43"/>
                    <a:pt x="112" y="48"/>
                    <a:pt x="112" y="48"/>
                  </a:cubicBezTo>
                  <a:lnTo>
                    <a:pt x="112" y="107"/>
                  </a:lnTo>
                  <a:close/>
                  <a:moveTo>
                    <a:pt x="147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0" y="0"/>
                    <a:pt x="0" y="8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47"/>
                    <a:pt x="0" y="155"/>
                    <a:pt x="8" y="155"/>
                  </a:cubicBezTo>
                  <a:cubicBezTo>
                    <a:pt x="147" y="155"/>
                    <a:pt x="147" y="155"/>
                    <a:pt x="147" y="155"/>
                  </a:cubicBezTo>
                  <a:cubicBezTo>
                    <a:pt x="147" y="155"/>
                    <a:pt x="155" y="155"/>
                    <a:pt x="155" y="147"/>
                  </a:cubicBezTo>
                  <a:cubicBezTo>
                    <a:pt x="155" y="8"/>
                    <a:pt x="155" y="8"/>
                    <a:pt x="155" y="8"/>
                  </a:cubicBezTo>
                  <a:cubicBezTo>
                    <a:pt x="155" y="8"/>
                    <a:pt x="155" y="0"/>
                    <a:pt x="147" y="0"/>
                  </a:cubicBezTo>
                </a:path>
              </a:pathLst>
            </a:custGeom>
            <a:solidFill>
              <a:srgbClr val="899C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5" name="Rectangle 10"/>
            <p:cNvSpPr>
              <a:spLocks noChangeArrowheads="1"/>
            </p:cNvSpPr>
            <p:nvPr userDrawn="1"/>
          </p:nvSpPr>
          <p:spPr bwMode="auto">
            <a:xfrm>
              <a:off x="9963223" y="3748763"/>
              <a:ext cx="49213" cy="49213"/>
            </a:xfrm>
            <a:prstGeom prst="rect">
              <a:avLst/>
            </a:prstGeom>
            <a:solidFill>
              <a:srgbClr val="009B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pic>
        <p:nvPicPr>
          <p:cNvPr id="36" name="Grafik 3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" r="49461" b="34435"/>
          <a:stretch/>
        </p:blipFill>
        <p:spPr>
          <a:xfrm>
            <a:off x="8785093" y="-6927"/>
            <a:ext cx="2056089" cy="97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3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8000"/>
    </mc:Choice>
    <mc:Fallback xmlns="">
      <p:transition spd="slow" advClick="0" advTm="8000"/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A4A3A4"/>
          </p15:clr>
        </p15:guide>
        <p15:guide id="3" orient="horz" pos="142">
          <p15:clr>
            <a:srgbClr val="F26B43"/>
          </p15:clr>
        </p15:guide>
        <p15:guide id="4" orient="horz" pos="1207">
          <p15:clr>
            <a:srgbClr val="A4A3A4"/>
          </p15:clr>
        </p15:guide>
        <p15:guide id="5" pos="4566">
          <p15:clr>
            <a:srgbClr val="5ACBF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FP 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" r="8115" b="-160"/>
          <a:stretch/>
        </p:blipFill>
        <p:spPr>
          <a:xfrm>
            <a:off x="-7763" y="1081460"/>
            <a:ext cx="12199762" cy="5387073"/>
          </a:xfrm>
          <a:prstGeom prst="rect">
            <a:avLst/>
          </a:prstGeom>
          <a:ln w="76200" cap="rnd" cmpd="sng">
            <a:noFill/>
          </a:ln>
        </p:spPr>
      </p:pic>
      <p:sp>
        <p:nvSpPr>
          <p:cNvPr id="3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78309" y="6615953"/>
            <a:ext cx="570778" cy="24204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32" name="Fußzeilenplatzhalter 4"/>
          <p:cNvSpPr txBox="1">
            <a:spLocks/>
          </p:cNvSpPr>
          <p:nvPr userDrawn="1"/>
        </p:nvSpPr>
        <p:spPr>
          <a:xfrm>
            <a:off x="852333" y="6615953"/>
            <a:ext cx="6396192" cy="242047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105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</a:t>
            </a:r>
            <a:r>
              <a:rPr lang="de-DE" sz="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│</a:t>
            </a:r>
            <a:r>
              <a:rPr lang="de-DE" sz="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© atene KOM GmbH  </a:t>
            </a:r>
            <a:r>
              <a:rPr lang="de-DE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│</a:t>
            </a:r>
            <a:r>
              <a:rPr lang="de-DE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</a:t>
            </a:r>
            <a:r>
              <a:rPr lang="de-DE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www.atenekom.eu</a:t>
            </a:r>
            <a:r>
              <a:rPr lang="de-DE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│</a:t>
            </a:r>
            <a:r>
              <a:rPr lang="de-DE" sz="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Alle Rechte vorbehalten. Jegliche Verwertung bedarf der schriftlichen Zustimmung des Urhebers.</a:t>
            </a:r>
          </a:p>
          <a:p>
            <a:pPr algn="l"/>
            <a:endParaRPr lang="de-DE" sz="8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33" name="Datumsplatzhalter 3">
            <a:extLst>
              <a:ext uri="{FF2B5EF4-FFF2-40B4-BE49-F238E27FC236}">
                <a16:creationId xmlns:a16="http://schemas.microsoft.com/office/drawing/2014/main" id="{77738F2C-D1F6-4875-A9D6-CEC9E96E7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5449" y="6615953"/>
            <a:ext cx="636021" cy="24204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B915B840-F275-44C5-BEDC-4FB3F4DA88B2}" type="datetime1">
              <a:rPr lang="de-DE" smtClean="0"/>
              <a:pPr/>
              <a:t>20.07.2022</a:t>
            </a:fld>
            <a:endParaRPr lang="de-DE" dirty="0"/>
          </a:p>
        </p:txBody>
      </p:sp>
      <p:sp>
        <p:nvSpPr>
          <p:cNvPr id="47" name="Ellipse 46"/>
          <p:cNvSpPr/>
          <p:nvPr userDrawn="1"/>
        </p:nvSpPr>
        <p:spPr>
          <a:xfrm>
            <a:off x="-1098047" y="3219277"/>
            <a:ext cx="925182" cy="92518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50" b="0" dirty="0">
                <a:solidFill>
                  <a:schemeClr val="bg1"/>
                </a:solidFill>
              </a:rPr>
              <a:t>Schrift</a:t>
            </a:r>
          </a:p>
          <a:p>
            <a:pPr algn="ctr"/>
            <a:r>
              <a:rPr lang="de-DE" sz="1050" b="1" u="sng" dirty="0">
                <a:solidFill>
                  <a:schemeClr val="bg1"/>
                </a:solidFill>
              </a:rPr>
              <a:t>nicht</a:t>
            </a:r>
            <a:r>
              <a:rPr lang="de-DE" sz="1050" b="0" dirty="0">
                <a:solidFill>
                  <a:schemeClr val="bg1"/>
                </a:solidFill>
              </a:rPr>
              <a:t> auf „fett/bold“ stellen.</a:t>
            </a:r>
          </a:p>
        </p:txBody>
      </p:sp>
      <p:sp>
        <p:nvSpPr>
          <p:cNvPr id="50" name="Textplatzhalter 9"/>
          <p:cNvSpPr>
            <a:spLocks noGrp="1"/>
          </p:cNvSpPr>
          <p:nvPr>
            <p:ph type="body" sz="quarter" idx="16" hasCustomPrompt="1"/>
          </p:nvPr>
        </p:nvSpPr>
        <p:spPr>
          <a:xfrm>
            <a:off x="5508" y="2413786"/>
            <a:ext cx="6780213" cy="2700337"/>
          </a:xfrm>
          <a:prstGeom prst="rect">
            <a:avLst/>
          </a:prstGeom>
          <a:solidFill>
            <a:schemeClr val="accent2">
              <a:alpha val="29000"/>
            </a:schemeClr>
          </a:solidFill>
        </p:spPr>
        <p:txBody>
          <a:bodyPr lIns="648000" tIns="180000" rIns="180000" bIns="180000" anchor="ctr">
            <a:normAutofit/>
          </a:bodyPr>
          <a:lstStyle>
            <a:lvl1pPr marL="0" indent="0">
              <a:buNone/>
              <a:defRPr sz="5000" u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Kapitelheadline einfügen</a:t>
            </a:r>
          </a:p>
        </p:txBody>
      </p:sp>
      <p:grpSp>
        <p:nvGrpSpPr>
          <p:cNvPr id="14" name="Gruppieren 13"/>
          <p:cNvGrpSpPr>
            <a:grpSpLocks noChangeAspect="1"/>
          </p:cNvGrpSpPr>
          <p:nvPr userDrawn="1"/>
        </p:nvGrpSpPr>
        <p:grpSpPr>
          <a:xfrm>
            <a:off x="10847132" y="225425"/>
            <a:ext cx="1025655" cy="689726"/>
            <a:chOff x="8002660" y="3069313"/>
            <a:chExt cx="2278063" cy="1531938"/>
          </a:xfrm>
        </p:grpSpPr>
        <p:sp>
          <p:nvSpPr>
            <p:cNvPr id="16" name="Freeform 5"/>
            <p:cNvSpPr>
              <a:spLocks noEditPoints="1"/>
            </p:cNvSpPr>
            <p:nvPr userDrawn="1"/>
          </p:nvSpPr>
          <p:spPr bwMode="auto">
            <a:xfrm>
              <a:off x="8520185" y="4359951"/>
              <a:ext cx="1492250" cy="241300"/>
            </a:xfrm>
            <a:custGeom>
              <a:avLst/>
              <a:gdLst>
                <a:gd name="T0" fmla="*/ 386 w 395"/>
                <a:gd name="T1" fmla="*/ 17 h 64"/>
                <a:gd name="T2" fmla="*/ 376 w 395"/>
                <a:gd name="T3" fmla="*/ 17 h 64"/>
                <a:gd name="T4" fmla="*/ 382 w 395"/>
                <a:gd name="T5" fmla="*/ 50 h 64"/>
                <a:gd name="T6" fmla="*/ 395 w 395"/>
                <a:gd name="T7" fmla="*/ 22 h 64"/>
                <a:gd name="T8" fmla="*/ 359 w 395"/>
                <a:gd name="T9" fmla="*/ 23 h 64"/>
                <a:gd name="T10" fmla="*/ 338 w 395"/>
                <a:gd name="T11" fmla="*/ 26 h 64"/>
                <a:gd name="T12" fmla="*/ 365 w 395"/>
                <a:gd name="T13" fmla="*/ 48 h 64"/>
                <a:gd name="T14" fmla="*/ 358 w 395"/>
                <a:gd name="T15" fmla="*/ 46 h 64"/>
                <a:gd name="T16" fmla="*/ 325 w 395"/>
                <a:gd name="T17" fmla="*/ 55 h 64"/>
                <a:gd name="T18" fmla="*/ 319 w 395"/>
                <a:gd name="T19" fmla="*/ 48 h 64"/>
                <a:gd name="T20" fmla="*/ 309 w 395"/>
                <a:gd name="T21" fmla="*/ 25 h 64"/>
                <a:gd name="T22" fmla="*/ 318 w 395"/>
                <a:gd name="T23" fmla="*/ 16 h 64"/>
                <a:gd name="T24" fmla="*/ 303 w 395"/>
                <a:gd name="T25" fmla="*/ 44 h 64"/>
                <a:gd name="T26" fmla="*/ 322 w 395"/>
                <a:gd name="T27" fmla="*/ 63 h 64"/>
                <a:gd name="T28" fmla="*/ 307 w 395"/>
                <a:gd name="T29" fmla="*/ 40 h 64"/>
                <a:gd name="T30" fmla="*/ 326 w 395"/>
                <a:gd name="T31" fmla="*/ 21 h 64"/>
                <a:gd name="T32" fmla="*/ 287 w 395"/>
                <a:gd name="T33" fmla="*/ 10 h 64"/>
                <a:gd name="T34" fmla="*/ 277 w 395"/>
                <a:gd name="T35" fmla="*/ 9 h 64"/>
                <a:gd name="T36" fmla="*/ 277 w 395"/>
                <a:gd name="T37" fmla="*/ 35 h 64"/>
                <a:gd name="T38" fmla="*/ 273 w 395"/>
                <a:gd name="T39" fmla="*/ 17 h 64"/>
                <a:gd name="T40" fmla="*/ 272 w 395"/>
                <a:gd name="T41" fmla="*/ 22 h 64"/>
                <a:gd name="T42" fmla="*/ 270 w 395"/>
                <a:gd name="T43" fmla="*/ 33 h 64"/>
                <a:gd name="T44" fmla="*/ 288 w 395"/>
                <a:gd name="T45" fmla="*/ 50 h 64"/>
                <a:gd name="T46" fmla="*/ 260 w 395"/>
                <a:gd name="T47" fmla="*/ 17 h 64"/>
                <a:gd name="T48" fmla="*/ 247 w 395"/>
                <a:gd name="T49" fmla="*/ 17 h 64"/>
                <a:gd name="T50" fmla="*/ 242 w 395"/>
                <a:gd name="T51" fmla="*/ 50 h 64"/>
                <a:gd name="T52" fmla="*/ 253 w 395"/>
                <a:gd name="T53" fmla="*/ 22 h 64"/>
                <a:gd name="T54" fmla="*/ 260 w 395"/>
                <a:gd name="T55" fmla="*/ 18 h 64"/>
                <a:gd name="T56" fmla="*/ 223 w 395"/>
                <a:gd name="T57" fmla="*/ 39 h 64"/>
                <a:gd name="T58" fmla="*/ 223 w 395"/>
                <a:gd name="T59" fmla="*/ 7 h 64"/>
                <a:gd name="T60" fmla="*/ 201 w 395"/>
                <a:gd name="T61" fmla="*/ 16 h 64"/>
                <a:gd name="T62" fmla="*/ 195 w 395"/>
                <a:gd name="T63" fmla="*/ 16 h 64"/>
                <a:gd name="T64" fmla="*/ 196 w 395"/>
                <a:gd name="T65" fmla="*/ 45 h 64"/>
                <a:gd name="T66" fmla="*/ 211 w 395"/>
                <a:gd name="T67" fmla="*/ 48 h 64"/>
                <a:gd name="T68" fmla="*/ 202 w 395"/>
                <a:gd name="T69" fmla="*/ 44 h 64"/>
                <a:gd name="T70" fmla="*/ 230 w 395"/>
                <a:gd name="T71" fmla="*/ 51 h 64"/>
                <a:gd name="T72" fmla="*/ 183 w 395"/>
                <a:gd name="T73" fmla="*/ 18 h 64"/>
                <a:gd name="T74" fmla="*/ 164 w 395"/>
                <a:gd name="T75" fmla="*/ 31 h 64"/>
                <a:gd name="T76" fmla="*/ 158 w 395"/>
                <a:gd name="T77" fmla="*/ 50 h 64"/>
                <a:gd name="T78" fmla="*/ 178 w 395"/>
                <a:gd name="T79" fmla="*/ 50 h 64"/>
                <a:gd name="T80" fmla="*/ 125 w 395"/>
                <a:gd name="T81" fmla="*/ 30 h 64"/>
                <a:gd name="T82" fmla="*/ 145 w 395"/>
                <a:gd name="T83" fmla="*/ 20 h 64"/>
                <a:gd name="T84" fmla="*/ 135 w 395"/>
                <a:gd name="T85" fmla="*/ 51 h 64"/>
                <a:gd name="T86" fmla="*/ 147 w 395"/>
                <a:gd name="T87" fmla="*/ 44 h 64"/>
                <a:gd name="T88" fmla="*/ 125 w 395"/>
                <a:gd name="T89" fmla="*/ 35 h 64"/>
                <a:gd name="T90" fmla="*/ 106 w 395"/>
                <a:gd name="T91" fmla="*/ 10 h 64"/>
                <a:gd name="T92" fmla="*/ 104 w 395"/>
                <a:gd name="T93" fmla="*/ 16 h 64"/>
                <a:gd name="T94" fmla="*/ 96 w 395"/>
                <a:gd name="T95" fmla="*/ 59 h 64"/>
                <a:gd name="T96" fmla="*/ 104 w 395"/>
                <a:gd name="T97" fmla="*/ 63 h 64"/>
                <a:gd name="T98" fmla="*/ 70 w 395"/>
                <a:gd name="T99" fmla="*/ 42 h 64"/>
                <a:gd name="T100" fmla="*/ 88 w 395"/>
                <a:gd name="T101" fmla="*/ 33 h 64"/>
                <a:gd name="T102" fmla="*/ 62 w 395"/>
                <a:gd name="T103" fmla="*/ 41 h 64"/>
                <a:gd name="T104" fmla="*/ 56 w 395"/>
                <a:gd name="T105" fmla="*/ 17 h 64"/>
                <a:gd name="T106" fmla="*/ 43 w 395"/>
                <a:gd name="T107" fmla="*/ 22 h 64"/>
                <a:gd name="T108" fmla="*/ 37 w 395"/>
                <a:gd name="T109" fmla="*/ 50 h 64"/>
                <a:gd name="T110" fmla="*/ 45 w 395"/>
                <a:gd name="T111" fmla="*/ 25 h 64"/>
                <a:gd name="T112" fmla="*/ 56 w 395"/>
                <a:gd name="T113" fmla="*/ 21 h 64"/>
                <a:gd name="T114" fmla="*/ 15 w 395"/>
                <a:gd name="T115" fmla="*/ 9 h 64"/>
                <a:gd name="T116" fmla="*/ 12 w 395"/>
                <a:gd name="T117" fmla="*/ 4 h 64"/>
                <a:gd name="T118" fmla="*/ 5 w 395"/>
                <a:gd name="T119" fmla="*/ 5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95" h="64">
                  <a:moveTo>
                    <a:pt x="395" y="18"/>
                  </a:moveTo>
                  <a:cubicBezTo>
                    <a:pt x="395" y="18"/>
                    <a:pt x="395" y="17"/>
                    <a:pt x="395" y="17"/>
                  </a:cubicBezTo>
                  <a:cubicBezTo>
                    <a:pt x="395" y="17"/>
                    <a:pt x="395" y="17"/>
                    <a:pt x="395" y="17"/>
                  </a:cubicBezTo>
                  <a:cubicBezTo>
                    <a:pt x="395" y="17"/>
                    <a:pt x="395" y="17"/>
                    <a:pt x="395" y="17"/>
                  </a:cubicBezTo>
                  <a:cubicBezTo>
                    <a:pt x="395" y="16"/>
                    <a:pt x="394" y="16"/>
                    <a:pt x="394" y="16"/>
                  </a:cubicBezTo>
                  <a:cubicBezTo>
                    <a:pt x="394" y="16"/>
                    <a:pt x="393" y="16"/>
                    <a:pt x="393" y="16"/>
                  </a:cubicBezTo>
                  <a:cubicBezTo>
                    <a:pt x="392" y="16"/>
                    <a:pt x="392" y="16"/>
                    <a:pt x="392" y="16"/>
                  </a:cubicBezTo>
                  <a:cubicBezTo>
                    <a:pt x="391" y="16"/>
                    <a:pt x="391" y="16"/>
                    <a:pt x="390" y="16"/>
                  </a:cubicBezTo>
                  <a:cubicBezTo>
                    <a:pt x="390" y="16"/>
                    <a:pt x="389" y="16"/>
                    <a:pt x="388" y="16"/>
                  </a:cubicBezTo>
                  <a:cubicBezTo>
                    <a:pt x="388" y="16"/>
                    <a:pt x="387" y="16"/>
                    <a:pt x="386" y="17"/>
                  </a:cubicBezTo>
                  <a:cubicBezTo>
                    <a:pt x="386" y="17"/>
                    <a:pt x="385" y="18"/>
                    <a:pt x="384" y="19"/>
                  </a:cubicBezTo>
                  <a:cubicBezTo>
                    <a:pt x="383" y="20"/>
                    <a:pt x="382" y="21"/>
                    <a:pt x="382" y="22"/>
                  </a:cubicBezTo>
                  <a:cubicBezTo>
                    <a:pt x="382" y="17"/>
                    <a:pt x="382" y="17"/>
                    <a:pt x="382" y="17"/>
                  </a:cubicBezTo>
                  <a:cubicBezTo>
                    <a:pt x="382" y="17"/>
                    <a:pt x="382" y="17"/>
                    <a:pt x="381" y="17"/>
                  </a:cubicBezTo>
                  <a:cubicBezTo>
                    <a:pt x="381" y="17"/>
                    <a:pt x="381" y="16"/>
                    <a:pt x="381" y="16"/>
                  </a:cubicBezTo>
                  <a:cubicBezTo>
                    <a:pt x="381" y="16"/>
                    <a:pt x="381" y="16"/>
                    <a:pt x="380" y="16"/>
                  </a:cubicBezTo>
                  <a:cubicBezTo>
                    <a:pt x="380" y="16"/>
                    <a:pt x="379" y="16"/>
                    <a:pt x="379" y="16"/>
                  </a:cubicBezTo>
                  <a:cubicBezTo>
                    <a:pt x="378" y="16"/>
                    <a:pt x="378" y="16"/>
                    <a:pt x="378" y="16"/>
                  </a:cubicBezTo>
                  <a:cubicBezTo>
                    <a:pt x="377" y="16"/>
                    <a:pt x="377" y="16"/>
                    <a:pt x="377" y="16"/>
                  </a:cubicBezTo>
                  <a:cubicBezTo>
                    <a:pt x="377" y="16"/>
                    <a:pt x="376" y="17"/>
                    <a:pt x="376" y="17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376" y="50"/>
                    <a:pt x="376" y="50"/>
                    <a:pt x="376" y="50"/>
                  </a:cubicBezTo>
                  <a:cubicBezTo>
                    <a:pt x="376" y="50"/>
                    <a:pt x="376" y="50"/>
                    <a:pt x="376" y="50"/>
                  </a:cubicBezTo>
                  <a:cubicBezTo>
                    <a:pt x="376" y="50"/>
                    <a:pt x="377" y="50"/>
                    <a:pt x="377" y="50"/>
                  </a:cubicBezTo>
                  <a:cubicBezTo>
                    <a:pt x="377" y="51"/>
                    <a:pt x="377" y="51"/>
                    <a:pt x="378" y="51"/>
                  </a:cubicBezTo>
                  <a:cubicBezTo>
                    <a:pt x="378" y="51"/>
                    <a:pt x="379" y="51"/>
                    <a:pt x="379" y="51"/>
                  </a:cubicBezTo>
                  <a:cubicBezTo>
                    <a:pt x="380" y="51"/>
                    <a:pt x="380" y="51"/>
                    <a:pt x="381" y="51"/>
                  </a:cubicBezTo>
                  <a:cubicBezTo>
                    <a:pt x="381" y="51"/>
                    <a:pt x="381" y="51"/>
                    <a:pt x="382" y="50"/>
                  </a:cubicBezTo>
                  <a:cubicBezTo>
                    <a:pt x="382" y="50"/>
                    <a:pt x="382" y="50"/>
                    <a:pt x="382" y="50"/>
                  </a:cubicBezTo>
                  <a:cubicBezTo>
                    <a:pt x="382" y="50"/>
                    <a:pt x="382" y="50"/>
                    <a:pt x="382" y="50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3" y="27"/>
                    <a:pt x="384" y="26"/>
                    <a:pt x="384" y="25"/>
                  </a:cubicBezTo>
                  <a:cubicBezTo>
                    <a:pt x="385" y="24"/>
                    <a:pt x="386" y="23"/>
                    <a:pt x="386" y="23"/>
                  </a:cubicBezTo>
                  <a:cubicBezTo>
                    <a:pt x="387" y="22"/>
                    <a:pt x="388" y="22"/>
                    <a:pt x="388" y="22"/>
                  </a:cubicBezTo>
                  <a:cubicBezTo>
                    <a:pt x="389" y="21"/>
                    <a:pt x="389" y="21"/>
                    <a:pt x="390" y="21"/>
                  </a:cubicBezTo>
                  <a:cubicBezTo>
                    <a:pt x="391" y="21"/>
                    <a:pt x="391" y="21"/>
                    <a:pt x="391" y="21"/>
                  </a:cubicBezTo>
                  <a:cubicBezTo>
                    <a:pt x="392" y="21"/>
                    <a:pt x="392" y="22"/>
                    <a:pt x="393" y="22"/>
                  </a:cubicBezTo>
                  <a:cubicBezTo>
                    <a:pt x="393" y="22"/>
                    <a:pt x="393" y="22"/>
                    <a:pt x="394" y="22"/>
                  </a:cubicBezTo>
                  <a:cubicBezTo>
                    <a:pt x="394" y="22"/>
                    <a:pt x="394" y="22"/>
                    <a:pt x="394" y="22"/>
                  </a:cubicBezTo>
                  <a:cubicBezTo>
                    <a:pt x="394" y="22"/>
                    <a:pt x="395" y="22"/>
                    <a:pt x="395" y="22"/>
                  </a:cubicBezTo>
                  <a:cubicBezTo>
                    <a:pt x="395" y="22"/>
                    <a:pt x="395" y="22"/>
                    <a:pt x="395" y="21"/>
                  </a:cubicBezTo>
                  <a:cubicBezTo>
                    <a:pt x="395" y="21"/>
                    <a:pt x="395" y="21"/>
                    <a:pt x="395" y="21"/>
                  </a:cubicBezTo>
                  <a:cubicBezTo>
                    <a:pt x="395" y="20"/>
                    <a:pt x="395" y="20"/>
                    <a:pt x="395" y="19"/>
                  </a:cubicBezTo>
                  <a:cubicBezTo>
                    <a:pt x="395" y="19"/>
                    <a:pt x="395" y="18"/>
                    <a:pt x="395" y="18"/>
                  </a:cubicBezTo>
                  <a:moveTo>
                    <a:pt x="343" y="30"/>
                  </a:moveTo>
                  <a:cubicBezTo>
                    <a:pt x="343" y="29"/>
                    <a:pt x="343" y="28"/>
                    <a:pt x="344" y="26"/>
                  </a:cubicBezTo>
                  <a:cubicBezTo>
                    <a:pt x="344" y="25"/>
                    <a:pt x="345" y="24"/>
                    <a:pt x="345" y="23"/>
                  </a:cubicBezTo>
                  <a:cubicBezTo>
                    <a:pt x="346" y="22"/>
                    <a:pt x="347" y="22"/>
                    <a:pt x="348" y="21"/>
                  </a:cubicBezTo>
                  <a:cubicBezTo>
                    <a:pt x="349" y="20"/>
                    <a:pt x="351" y="20"/>
                    <a:pt x="352" y="20"/>
                  </a:cubicBezTo>
                  <a:cubicBezTo>
                    <a:pt x="355" y="20"/>
                    <a:pt x="357" y="21"/>
                    <a:pt x="359" y="23"/>
                  </a:cubicBezTo>
                  <a:cubicBezTo>
                    <a:pt x="360" y="25"/>
                    <a:pt x="361" y="27"/>
                    <a:pt x="361" y="30"/>
                  </a:cubicBezTo>
                  <a:lnTo>
                    <a:pt x="343" y="30"/>
                  </a:lnTo>
                  <a:close/>
                  <a:moveTo>
                    <a:pt x="367" y="31"/>
                  </a:moveTo>
                  <a:cubicBezTo>
                    <a:pt x="367" y="29"/>
                    <a:pt x="366" y="27"/>
                    <a:pt x="366" y="25"/>
                  </a:cubicBezTo>
                  <a:cubicBezTo>
                    <a:pt x="365" y="23"/>
                    <a:pt x="364" y="21"/>
                    <a:pt x="363" y="20"/>
                  </a:cubicBezTo>
                  <a:cubicBezTo>
                    <a:pt x="362" y="19"/>
                    <a:pt x="361" y="18"/>
                    <a:pt x="359" y="17"/>
                  </a:cubicBezTo>
                  <a:cubicBezTo>
                    <a:pt x="357" y="16"/>
                    <a:pt x="355" y="16"/>
                    <a:pt x="352" y="16"/>
                  </a:cubicBezTo>
                  <a:cubicBezTo>
                    <a:pt x="350" y="16"/>
                    <a:pt x="348" y="16"/>
                    <a:pt x="346" y="17"/>
                  </a:cubicBezTo>
                  <a:cubicBezTo>
                    <a:pt x="344" y="18"/>
                    <a:pt x="342" y="19"/>
                    <a:pt x="341" y="20"/>
                  </a:cubicBezTo>
                  <a:cubicBezTo>
                    <a:pt x="340" y="22"/>
                    <a:pt x="339" y="24"/>
                    <a:pt x="338" y="26"/>
                  </a:cubicBezTo>
                  <a:cubicBezTo>
                    <a:pt x="337" y="28"/>
                    <a:pt x="337" y="31"/>
                    <a:pt x="337" y="34"/>
                  </a:cubicBezTo>
                  <a:cubicBezTo>
                    <a:pt x="337" y="36"/>
                    <a:pt x="337" y="39"/>
                    <a:pt x="338" y="41"/>
                  </a:cubicBezTo>
                  <a:cubicBezTo>
                    <a:pt x="339" y="43"/>
                    <a:pt x="340" y="45"/>
                    <a:pt x="341" y="47"/>
                  </a:cubicBezTo>
                  <a:cubicBezTo>
                    <a:pt x="342" y="48"/>
                    <a:pt x="344" y="49"/>
                    <a:pt x="346" y="50"/>
                  </a:cubicBezTo>
                  <a:cubicBezTo>
                    <a:pt x="348" y="51"/>
                    <a:pt x="350" y="51"/>
                    <a:pt x="353" y="51"/>
                  </a:cubicBezTo>
                  <a:cubicBezTo>
                    <a:pt x="355" y="51"/>
                    <a:pt x="356" y="51"/>
                    <a:pt x="357" y="51"/>
                  </a:cubicBezTo>
                  <a:cubicBezTo>
                    <a:pt x="359" y="51"/>
                    <a:pt x="360" y="50"/>
                    <a:pt x="361" y="50"/>
                  </a:cubicBezTo>
                  <a:cubicBezTo>
                    <a:pt x="362" y="50"/>
                    <a:pt x="363" y="49"/>
                    <a:pt x="364" y="49"/>
                  </a:cubicBezTo>
                  <a:cubicBezTo>
                    <a:pt x="364" y="49"/>
                    <a:pt x="365" y="49"/>
                    <a:pt x="365" y="49"/>
                  </a:cubicBezTo>
                  <a:cubicBezTo>
                    <a:pt x="365" y="48"/>
                    <a:pt x="365" y="48"/>
                    <a:pt x="365" y="48"/>
                  </a:cubicBezTo>
                  <a:cubicBezTo>
                    <a:pt x="365" y="48"/>
                    <a:pt x="365" y="48"/>
                    <a:pt x="365" y="48"/>
                  </a:cubicBezTo>
                  <a:cubicBezTo>
                    <a:pt x="365" y="47"/>
                    <a:pt x="365" y="47"/>
                    <a:pt x="365" y="47"/>
                  </a:cubicBezTo>
                  <a:cubicBezTo>
                    <a:pt x="365" y="47"/>
                    <a:pt x="365" y="47"/>
                    <a:pt x="365" y="46"/>
                  </a:cubicBezTo>
                  <a:cubicBezTo>
                    <a:pt x="365" y="46"/>
                    <a:pt x="365" y="45"/>
                    <a:pt x="365" y="45"/>
                  </a:cubicBezTo>
                  <a:cubicBezTo>
                    <a:pt x="365" y="45"/>
                    <a:pt x="365" y="45"/>
                    <a:pt x="365" y="44"/>
                  </a:cubicBezTo>
                  <a:cubicBezTo>
                    <a:pt x="365" y="44"/>
                    <a:pt x="365" y="44"/>
                    <a:pt x="365" y="44"/>
                  </a:cubicBezTo>
                  <a:cubicBezTo>
                    <a:pt x="365" y="44"/>
                    <a:pt x="365" y="44"/>
                    <a:pt x="364" y="44"/>
                  </a:cubicBezTo>
                  <a:cubicBezTo>
                    <a:pt x="364" y="44"/>
                    <a:pt x="364" y="44"/>
                    <a:pt x="363" y="44"/>
                  </a:cubicBezTo>
                  <a:cubicBezTo>
                    <a:pt x="362" y="45"/>
                    <a:pt x="362" y="45"/>
                    <a:pt x="361" y="45"/>
                  </a:cubicBezTo>
                  <a:cubicBezTo>
                    <a:pt x="360" y="45"/>
                    <a:pt x="359" y="46"/>
                    <a:pt x="358" y="46"/>
                  </a:cubicBezTo>
                  <a:cubicBezTo>
                    <a:pt x="357" y="46"/>
                    <a:pt x="355" y="46"/>
                    <a:pt x="354" y="46"/>
                  </a:cubicBezTo>
                  <a:cubicBezTo>
                    <a:pt x="352" y="46"/>
                    <a:pt x="350" y="46"/>
                    <a:pt x="349" y="46"/>
                  </a:cubicBezTo>
                  <a:cubicBezTo>
                    <a:pt x="347" y="45"/>
                    <a:pt x="346" y="44"/>
                    <a:pt x="345" y="43"/>
                  </a:cubicBezTo>
                  <a:cubicBezTo>
                    <a:pt x="345" y="42"/>
                    <a:pt x="344" y="41"/>
                    <a:pt x="344" y="39"/>
                  </a:cubicBezTo>
                  <a:cubicBezTo>
                    <a:pt x="343" y="38"/>
                    <a:pt x="343" y="36"/>
                    <a:pt x="343" y="35"/>
                  </a:cubicBezTo>
                  <a:cubicBezTo>
                    <a:pt x="364" y="35"/>
                    <a:pt x="364" y="35"/>
                    <a:pt x="364" y="35"/>
                  </a:cubicBezTo>
                  <a:cubicBezTo>
                    <a:pt x="365" y="35"/>
                    <a:pt x="366" y="34"/>
                    <a:pt x="366" y="34"/>
                  </a:cubicBezTo>
                  <a:cubicBezTo>
                    <a:pt x="366" y="34"/>
                    <a:pt x="367" y="33"/>
                    <a:pt x="367" y="32"/>
                  </a:cubicBezTo>
                  <a:lnTo>
                    <a:pt x="367" y="31"/>
                  </a:lnTo>
                  <a:close/>
                  <a:moveTo>
                    <a:pt x="325" y="55"/>
                  </a:moveTo>
                  <a:cubicBezTo>
                    <a:pt x="324" y="56"/>
                    <a:pt x="324" y="57"/>
                    <a:pt x="323" y="57"/>
                  </a:cubicBezTo>
                  <a:cubicBezTo>
                    <a:pt x="322" y="58"/>
                    <a:pt x="321" y="58"/>
                    <a:pt x="320" y="59"/>
                  </a:cubicBezTo>
                  <a:cubicBezTo>
                    <a:pt x="319" y="59"/>
                    <a:pt x="317" y="59"/>
                    <a:pt x="316" y="59"/>
                  </a:cubicBezTo>
                  <a:cubicBezTo>
                    <a:pt x="313" y="59"/>
                    <a:pt x="310" y="59"/>
                    <a:pt x="309" y="58"/>
                  </a:cubicBezTo>
                  <a:cubicBezTo>
                    <a:pt x="307" y="57"/>
                    <a:pt x="307" y="56"/>
                    <a:pt x="307" y="54"/>
                  </a:cubicBezTo>
                  <a:cubicBezTo>
                    <a:pt x="307" y="54"/>
                    <a:pt x="307" y="53"/>
                    <a:pt x="307" y="53"/>
                  </a:cubicBezTo>
                  <a:cubicBezTo>
                    <a:pt x="307" y="52"/>
                    <a:pt x="307" y="52"/>
                    <a:pt x="307" y="51"/>
                  </a:cubicBezTo>
                  <a:cubicBezTo>
                    <a:pt x="308" y="51"/>
                    <a:pt x="308" y="50"/>
                    <a:pt x="308" y="50"/>
                  </a:cubicBezTo>
                  <a:cubicBezTo>
                    <a:pt x="309" y="49"/>
                    <a:pt x="310" y="49"/>
                    <a:pt x="310" y="48"/>
                  </a:cubicBezTo>
                  <a:cubicBezTo>
                    <a:pt x="319" y="48"/>
                    <a:pt x="319" y="48"/>
                    <a:pt x="319" y="48"/>
                  </a:cubicBezTo>
                  <a:cubicBezTo>
                    <a:pt x="321" y="49"/>
                    <a:pt x="322" y="49"/>
                    <a:pt x="323" y="50"/>
                  </a:cubicBezTo>
                  <a:cubicBezTo>
                    <a:pt x="324" y="50"/>
                    <a:pt x="325" y="51"/>
                    <a:pt x="325" y="53"/>
                  </a:cubicBezTo>
                  <a:cubicBezTo>
                    <a:pt x="325" y="54"/>
                    <a:pt x="325" y="54"/>
                    <a:pt x="325" y="55"/>
                  </a:cubicBezTo>
                  <a:moveTo>
                    <a:pt x="322" y="30"/>
                  </a:moveTo>
                  <a:cubicBezTo>
                    <a:pt x="321" y="31"/>
                    <a:pt x="321" y="32"/>
                    <a:pt x="320" y="32"/>
                  </a:cubicBezTo>
                  <a:cubicBezTo>
                    <a:pt x="320" y="33"/>
                    <a:pt x="319" y="33"/>
                    <a:pt x="318" y="34"/>
                  </a:cubicBezTo>
                  <a:cubicBezTo>
                    <a:pt x="317" y="34"/>
                    <a:pt x="316" y="34"/>
                    <a:pt x="315" y="34"/>
                  </a:cubicBezTo>
                  <a:cubicBezTo>
                    <a:pt x="313" y="34"/>
                    <a:pt x="311" y="34"/>
                    <a:pt x="310" y="32"/>
                  </a:cubicBezTo>
                  <a:cubicBezTo>
                    <a:pt x="309" y="31"/>
                    <a:pt x="308" y="30"/>
                    <a:pt x="308" y="27"/>
                  </a:cubicBezTo>
                  <a:cubicBezTo>
                    <a:pt x="308" y="26"/>
                    <a:pt x="308" y="26"/>
                    <a:pt x="309" y="25"/>
                  </a:cubicBezTo>
                  <a:cubicBezTo>
                    <a:pt x="309" y="24"/>
                    <a:pt x="309" y="23"/>
                    <a:pt x="310" y="22"/>
                  </a:cubicBezTo>
                  <a:cubicBezTo>
                    <a:pt x="311" y="22"/>
                    <a:pt x="311" y="21"/>
                    <a:pt x="312" y="21"/>
                  </a:cubicBezTo>
                  <a:cubicBezTo>
                    <a:pt x="313" y="20"/>
                    <a:pt x="314" y="20"/>
                    <a:pt x="315" y="20"/>
                  </a:cubicBezTo>
                  <a:cubicBezTo>
                    <a:pt x="317" y="20"/>
                    <a:pt x="319" y="21"/>
                    <a:pt x="320" y="22"/>
                  </a:cubicBezTo>
                  <a:cubicBezTo>
                    <a:pt x="321" y="23"/>
                    <a:pt x="322" y="25"/>
                    <a:pt x="322" y="27"/>
                  </a:cubicBezTo>
                  <a:cubicBezTo>
                    <a:pt x="322" y="28"/>
                    <a:pt x="322" y="29"/>
                    <a:pt x="322" y="30"/>
                  </a:cubicBezTo>
                  <a:moveTo>
                    <a:pt x="331" y="17"/>
                  </a:moveTo>
                  <a:cubicBezTo>
                    <a:pt x="331" y="16"/>
                    <a:pt x="331" y="16"/>
                    <a:pt x="330" y="16"/>
                  </a:cubicBezTo>
                  <a:cubicBezTo>
                    <a:pt x="320" y="16"/>
                    <a:pt x="320" y="16"/>
                    <a:pt x="320" y="16"/>
                  </a:cubicBezTo>
                  <a:cubicBezTo>
                    <a:pt x="320" y="16"/>
                    <a:pt x="319" y="16"/>
                    <a:pt x="318" y="16"/>
                  </a:cubicBezTo>
                  <a:cubicBezTo>
                    <a:pt x="317" y="16"/>
                    <a:pt x="316" y="16"/>
                    <a:pt x="315" y="16"/>
                  </a:cubicBezTo>
                  <a:cubicBezTo>
                    <a:pt x="313" y="16"/>
                    <a:pt x="312" y="16"/>
                    <a:pt x="310" y="16"/>
                  </a:cubicBezTo>
                  <a:cubicBezTo>
                    <a:pt x="309" y="17"/>
                    <a:pt x="307" y="18"/>
                    <a:pt x="306" y="19"/>
                  </a:cubicBezTo>
                  <a:cubicBezTo>
                    <a:pt x="305" y="20"/>
                    <a:pt x="304" y="21"/>
                    <a:pt x="304" y="22"/>
                  </a:cubicBezTo>
                  <a:cubicBezTo>
                    <a:pt x="303" y="24"/>
                    <a:pt x="303" y="26"/>
                    <a:pt x="303" y="27"/>
                  </a:cubicBezTo>
                  <a:cubicBezTo>
                    <a:pt x="303" y="29"/>
                    <a:pt x="303" y="30"/>
                    <a:pt x="303" y="32"/>
                  </a:cubicBezTo>
                  <a:cubicBezTo>
                    <a:pt x="304" y="33"/>
                    <a:pt x="304" y="34"/>
                    <a:pt x="305" y="35"/>
                  </a:cubicBezTo>
                  <a:cubicBezTo>
                    <a:pt x="304" y="35"/>
                    <a:pt x="303" y="36"/>
                    <a:pt x="303" y="38"/>
                  </a:cubicBezTo>
                  <a:cubicBezTo>
                    <a:pt x="302" y="39"/>
                    <a:pt x="302" y="40"/>
                    <a:pt x="302" y="42"/>
                  </a:cubicBezTo>
                  <a:cubicBezTo>
                    <a:pt x="302" y="43"/>
                    <a:pt x="302" y="44"/>
                    <a:pt x="303" y="44"/>
                  </a:cubicBezTo>
                  <a:cubicBezTo>
                    <a:pt x="303" y="45"/>
                    <a:pt x="304" y="46"/>
                    <a:pt x="305" y="47"/>
                  </a:cubicBezTo>
                  <a:cubicBezTo>
                    <a:pt x="305" y="47"/>
                    <a:pt x="304" y="48"/>
                    <a:pt x="303" y="49"/>
                  </a:cubicBezTo>
                  <a:cubicBezTo>
                    <a:pt x="303" y="49"/>
                    <a:pt x="302" y="50"/>
                    <a:pt x="302" y="51"/>
                  </a:cubicBezTo>
                  <a:cubicBezTo>
                    <a:pt x="301" y="51"/>
                    <a:pt x="301" y="52"/>
                    <a:pt x="301" y="53"/>
                  </a:cubicBezTo>
                  <a:cubicBezTo>
                    <a:pt x="301" y="53"/>
                    <a:pt x="301" y="54"/>
                    <a:pt x="301" y="55"/>
                  </a:cubicBezTo>
                  <a:cubicBezTo>
                    <a:pt x="301" y="56"/>
                    <a:pt x="301" y="57"/>
                    <a:pt x="301" y="58"/>
                  </a:cubicBezTo>
                  <a:cubicBezTo>
                    <a:pt x="302" y="59"/>
                    <a:pt x="303" y="60"/>
                    <a:pt x="304" y="61"/>
                  </a:cubicBezTo>
                  <a:cubicBezTo>
                    <a:pt x="305" y="62"/>
                    <a:pt x="307" y="63"/>
                    <a:pt x="309" y="63"/>
                  </a:cubicBezTo>
                  <a:cubicBezTo>
                    <a:pt x="310" y="63"/>
                    <a:pt x="313" y="64"/>
                    <a:pt x="315" y="64"/>
                  </a:cubicBezTo>
                  <a:cubicBezTo>
                    <a:pt x="318" y="64"/>
                    <a:pt x="320" y="63"/>
                    <a:pt x="322" y="63"/>
                  </a:cubicBezTo>
                  <a:cubicBezTo>
                    <a:pt x="324" y="62"/>
                    <a:pt x="326" y="61"/>
                    <a:pt x="327" y="60"/>
                  </a:cubicBezTo>
                  <a:cubicBezTo>
                    <a:pt x="328" y="59"/>
                    <a:pt x="329" y="58"/>
                    <a:pt x="330" y="57"/>
                  </a:cubicBezTo>
                  <a:cubicBezTo>
                    <a:pt x="331" y="55"/>
                    <a:pt x="331" y="54"/>
                    <a:pt x="331" y="53"/>
                  </a:cubicBezTo>
                  <a:cubicBezTo>
                    <a:pt x="331" y="51"/>
                    <a:pt x="331" y="50"/>
                    <a:pt x="330" y="49"/>
                  </a:cubicBezTo>
                  <a:cubicBezTo>
                    <a:pt x="330" y="48"/>
                    <a:pt x="329" y="47"/>
                    <a:pt x="328" y="46"/>
                  </a:cubicBezTo>
                  <a:cubicBezTo>
                    <a:pt x="327" y="45"/>
                    <a:pt x="326" y="45"/>
                    <a:pt x="324" y="44"/>
                  </a:cubicBezTo>
                  <a:cubicBezTo>
                    <a:pt x="323" y="44"/>
                    <a:pt x="322" y="44"/>
                    <a:pt x="320" y="44"/>
                  </a:cubicBezTo>
                  <a:cubicBezTo>
                    <a:pt x="311" y="43"/>
                    <a:pt x="311" y="43"/>
                    <a:pt x="311" y="43"/>
                  </a:cubicBezTo>
                  <a:cubicBezTo>
                    <a:pt x="310" y="43"/>
                    <a:pt x="309" y="43"/>
                    <a:pt x="308" y="43"/>
                  </a:cubicBezTo>
                  <a:cubicBezTo>
                    <a:pt x="308" y="42"/>
                    <a:pt x="307" y="41"/>
                    <a:pt x="307" y="40"/>
                  </a:cubicBezTo>
                  <a:cubicBezTo>
                    <a:pt x="307" y="40"/>
                    <a:pt x="307" y="39"/>
                    <a:pt x="308" y="39"/>
                  </a:cubicBezTo>
                  <a:cubicBezTo>
                    <a:pt x="308" y="38"/>
                    <a:pt x="308" y="37"/>
                    <a:pt x="309" y="37"/>
                  </a:cubicBezTo>
                  <a:cubicBezTo>
                    <a:pt x="309" y="38"/>
                    <a:pt x="310" y="38"/>
                    <a:pt x="311" y="38"/>
                  </a:cubicBezTo>
                  <a:cubicBezTo>
                    <a:pt x="313" y="39"/>
                    <a:pt x="314" y="39"/>
                    <a:pt x="315" y="39"/>
                  </a:cubicBezTo>
                  <a:cubicBezTo>
                    <a:pt x="317" y="39"/>
                    <a:pt x="319" y="39"/>
                    <a:pt x="320" y="38"/>
                  </a:cubicBezTo>
                  <a:cubicBezTo>
                    <a:pt x="322" y="38"/>
                    <a:pt x="323" y="37"/>
                    <a:pt x="324" y="36"/>
                  </a:cubicBezTo>
                  <a:cubicBezTo>
                    <a:pt x="325" y="35"/>
                    <a:pt x="326" y="34"/>
                    <a:pt x="327" y="32"/>
                  </a:cubicBezTo>
                  <a:cubicBezTo>
                    <a:pt x="327" y="31"/>
                    <a:pt x="328" y="29"/>
                    <a:pt x="328" y="27"/>
                  </a:cubicBezTo>
                  <a:cubicBezTo>
                    <a:pt x="328" y="26"/>
                    <a:pt x="328" y="25"/>
                    <a:pt x="327" y="24"/>
                  </a:cubicBezTo>
                  <a:cubicBezTo>
                    <a:pt x="327" y="23"/>
                    <a:pt x="326" y="22"/>
                    <a:pt x="326" y="21"/>
                  </a:cubicBezTo>
                  <a:cubicBezTo>
                    <a:pt x="330" y="21"/>
                    <a:pt x="330" y="21"/>
                    <a:pt x="330" y="21"/>
                  </a:cubicBezTo>
                  <a:cubicBezTo>
                    <a:pt x="331" y="21"/>
                    <a:pt x="331" y="21"/>
                    <a:pt x="331" y="20"/>
                  </a:cubicBezTo>
                  <a:cubicBezTo>
                    <a:pt x="331" y="20"/>
                    <a:pt x="331" y="20"/>
                    <a:pt x="331" y="19"/>
                  </a:cubicBezTo>
                  <a:cubicBezTo>
                    <a:pt x="331" y="18"/>
                    <a:pt x="331" y="17"/>
                    <a:pt x="331" y="17"/>
                  </a:cubicBezTo>
                  <a:moveTo>
                    <a:pt x="289" y="4"/>
                  </a:moveTo>
                  <a:cubicBezTo>
                    <a:pt x="289" y="4"/>
                    <a:pt x="288" y="3"/>
                    <a:pt x="287" y="3"/>
                  </a:cubicBezTo>
                  <a:cubicBezTo>
                    <a:pt x="285" y="3"/>
                    <a:pt x="285" y="4"/>
                    <a:pt x="284" y="4"/>
                  </a:cubicBezTo>
                  <a:cubicBezTo>
                    <a:pt x="284" y="5"/>
                    <a:pt x="283" y="5"/>
                    <a:pt x="283" y="7"/>
                  </a:cubicBezTo>
                  <a:cubicBezTo>
                    <a:pt x="283" y="8"/>
                    <a:pt x="284" y="9"/>
                    <a:pt x="284" y="9"/>
                  </a:cubicBezTo>
                  <a:cubicBezTo>
                    <a:pt x="285" y="10"/>
                    <a:pt x="285" y="10"/>
                    <a:pt x="287" y="10"/>
                  </a:cubicBezTo>
                  <a:cubicBezTo>
                    <a:pt x="288" y="10"/>
                    <a:pt x="289" y="10"/>
                    <a:pt x="289" y="9"/>
                  </a:cubicBezTo>
                  <a:cubicBezTo>
                    <a:pt x="290" y="9"/>
                    <a:pt x="290" y="8"/>
                    <a:pt x="290" y="7"/>
                  </a:cubicBezTo>
                  <a:cubicBezTo>
                    <a:pt x="290" y="5"/>
                    <a:pt x="290" y="5"/>
                    <a:pt x="289" y="4"/>
                  </a:cubicBezTo>
                  <a:moveTo>
                    <a:pt x="277" y="4"/>
                  </a:moveTo>
                  <a:cubicBezTo>
                    <a:pt x="276" y="4"/>
                    <a:pt x="275" y="3"/>
                    <a:pt x="274" y="3"/>
                  </a:cubicBezTo>
                  <a:cubicBezTo>
                    <a:pt x="273" y="3"/>
                    <a:pt x="272" y="4"/>
                    <a:pt x="271" y="4"/>
                  </a:cubicBezTo>
                  <a:cubicBezTo>
                    <a:pt x="271" y="5"/>
                    <a:pt x="271" y="5"/>
                    <a:pt x="271" y="7"/>
                  </a:cubicBezTo>
                  <a:cubicBezTo>
                    <a:pt x="271" y="8"/>
                    <a:pt x="271" y="9"/>
                    <a:pt x="271" y="9"/>
                  </a:cubicBezTo>
                  <a:cubicBezTo>
                    <a:pt x="272" y="10"/>
                    <a:pt x="273" y="10"/>
                    <a:pt x="274" y="10"/>
                  </a:cubicBezTo>
                  <a:cubicBezTo>
                    <a:pt x="275" y="10"/>
                    <a:pt x="276" y="10"/>
                    <a:pt x="277" y="9"/>
                  </a:cubicBezTo>
                  <a:cubicBezTo>
                    <a:pt x="277" y="9"/>
                    <a:pt x="277" y="8"/>
                    <a:pt x="277" y="7"/>
                  </a:cubicBezTo>
                  <a:cubicBezTo>
                    <a:pt x="277" y="5"/>
                    <a:pt x="277" y="5"/>
                    <a:pt x="277" y="4"/>
                  </a:cubicBezTo>
                  <a:moveTo>
                    <a:pt x="287" y="42"/>
                  </a:moveTo>
                  <a:cubicBezTo>
                    <a:pt x="285" y="43"/>
                    <a:pt x="284" y="45"/>
                    <a:pt x="282" y="45"/>
                  </a:cubicBezTo>
                  <a:cubicBezTo>
                    <a:pt x="281" y="46"/>
                    <a:pt x="280" y="47"/>
                    <a:pt x="278" y="47"/>
                  </a:cubicBezTo>
                  <a:cubicBezTo>
                    <a:pt x="276" y="47"/>
                    <a:pt x="275" y="46"/>
                    <a:pt x="274" y="45"/>
                  </a:cubicBezTo>
                  <a:cubicBezTo>
                    <a:pt x="273" y="44"/>
                    <a:pt x="272" y="43"/>
                    <a:pt x="272" y="41"/>
                  </a:cubicBezTo>
                  <a:cubicBezTo>
                    <a:pt x="272" y="40"/>
                    <a:pt x="272" y="39"/>
                    <a:pt x="273" y="38"/>
                  </a:cubicBezTo>
                  <a:cubicBezTo>
                    <a:pt x="273" y="38"/>
                    <a:pt x="274" y="37"/>
                    <a:pt x="274" y="36"/>
                  </a:cubicBezTo>
                  <a:cubicBezTo>
                    <a:pt x="275" y="36"/>
                    <a:pt x="276" y="36"/>
                    <a:pt x="277" y="35"/>
                  </a:cubicBezTo>
                  <a:cubicBezTo>
                    <a:pt x="278" y="35"/>
                    <a:pt x="280" y="35"/>
                    <a:pt x="282" y="35"/>
                  </a:cubicBezTo>
                  <a:cubicBezTo>
                    <a:pt x="287" y="35"/>
                    <a:pt x="287" y="35"/>
                    <a:pt x="287" y="35"/>
                  </a:cubicBezTo>
                  <a:lnTo>
                    <a:pt x="287" y="42"/>
                  </a:lnTo>
                  <a:close/>
                  <a:moveTo>
                    <a:pt x="293" y="28"/>
                  </a:moveTo>
                  <a:cubicBezTo>
                    <a:pt x="293" y="26"/>
                    <a:pt x="292" y="24"/>
                    <a:pt x="292" y="22"/>
                  </a:cubicBezTo>
                  <a:cubicBezTo>
                    <a:pt x="291" y="21"/>
                    <a:pt x="291" y="20"/>
                    <a:pt x="290" y="19"/>
                  </a:cubicBezTo>
                  <a:cubicBezTo>
                    <a:pt x="289" y="18"/>
                    <a:pt x="287" y="17"/>
                    <a:pt x="286" y="16"/>
                  </a:cubicBezTo>
                  <a:cubicBezTo>
                    <a:pt x="284" y="16"/>
                    <a:pt x="282" y="16"/>
                    <a:pt x="280" y="16"/>
                  </a:cubicBezTo>
                  <a:cubicBezTo>
                    <a:pt x="278" y="16"/>
                    <a:pt x="277" y="16"/>
                    <a:pt x="276" y="16"/>
                  </a:cubicBezTo>
                  <a:cubicBezTo>
                    <a:pt x="275" y="16"/>
                    <a:pt x="274" y="16"/>
                    <a:pt x="273" y="17"/>
                  </a:cubicBezTo>
                  <a:cubicBezTo>
                    <a:pt x="272" y="17"/>
                    <a:pt x="271" y="18"/>
                    <a:pt x="270" y="18"/>
                  </a:cubicBezTo>
                  <a:cubicBezTo>
                    <a:pt x="269" y="18"/>
                    <a:pt x="269" y="19"/>
                    <a:pt x="268" y="19"/>
                  </a:cubicBezTo>
                  <a:cubicBezTo>
                    <a:pt x="268" y="19"/>
                    <a:pt x="268" y="20"/>
                    <a:pt x="268" y="20"/>
                  </a:cubicBezTo>
                  <a:cubicBezTo>
                    <a:pt x="268" y="20"/>
                    <a:pt x="267" y="21"/>
                    <a:pt x="267" y="21"/>
                  </a:cubicBezTo>
                  <a:cubicBezTo>
                    <a:pt x="267" y="22"/>
                    <a:pt x="268" y="22"/>
                    <a:pt x="268" y="22"/>
                  </a:cubicBezTo>
                  <a:cubicBezTo>
                    <a:pt x="268" y="23"/>
                    <a:pt x="268" y="23"/>
                    <a:pt x="268" y="23"/>
                  </a:cubicBezTo>
                  <a:cubicBezTo>
                    <a:pt x="268" y="23"/>
                    <a:pt x="268" y="24"/>
                    <a:pt x="268" y="24"/>
                  </a:cubicBezTo>
                  <a:cubicBezTo>
                    <a:pt x="268" y="24"/>
                    <a:pt x="268" y="24"/>
                    <a:pt x="269" y="24"/>
                  </a:cubicBezTo>
                  <a:cubicBezTo>
                    <a:pt x="269" y="24"/>
                    <a:pt x="269" y="24"/>
                    <a:pt x="270" y="23"/>
                  </a:cubicBezTo>
                  <a:cubicBezTo>
                    <a:pt x="271" y="23"/>
                    <a:pt x="271" y="22"/>
                    <a:pt x="272" y="22"/>
                  </a:cubicBezTo>
                  <a:cubicBezTo>
                    <a:pt x="273" y="22"/>
                    <a:pt x="274" y="21"/>
                    <a:pt x="275" y="21"/>
                  </a:cubicBezTo>
                  <a:cubicBezTo>
                    <a:pt x="276" y="21"/>
                    <a:pt x="278" y="20"/>
                    <a:pt x="279" y="20"/>
                  </a:cubicBezTo>
                  <a:cubicBezTo>
                    <a:pt x="281" y="20"/>
                    <a:pt x="282" y="21"/>
                    <a:pt x="283" y="21"/>
                  </a:cubicBezTo>
                  <a:cubicBezTo>
                    <a:pt x="284" y="21"/>
                    <a:pt x="284" y="22"/>
                    <a:pt x="285" y="22"/>
                  </a:cubicBezTo>
                  <a:cubicBezTo>
                    <a:pt x="286" y="23"/>
                    <a:pt x="286" y="24"/>
                    <a:pt x="286" y="25"/>
                  </a:cubicBezTo>
                  <a:cubicBezTo>
                    <a:pt x="286" y="26"/>
                    <a:pt x="287" y="27"/>
                    <a:pt x="287" y="28"/>
                  </a:cubicBezTo>
                  <a:cubicBezTo>
                    <a:pt x="287" y="31"/>
                    <a:pt x="287" y="31"/>
                    <a:pt x="287" y="31"/>
                  </a:cubicBezTo>
                  <a:cubicBezTo>
                    <a:pt x="282" y="31"/>
                    <a:pt x="282" y="31"/>
                    <a:pt x="282" y="31"/>
                  </a:cubicBezTo>
                  <a:cubicBezTo>
                    <a:pt x="280" y="31"/>
                    <a:pt x="277" y="31"/>
                    <a:pt x="275" y="31"/>
                  </a:cubicBezTo>
                  <a:cubicBezTo>
                    <a:pt x="273" y="32"/>
                    <a:pt x="272" y="32"/>
                    <a:pt x="270" y="33"/>
                  </a:cubicBezTo>
                  <a:cubicBezTo>
                    <a:pt x="269" y="34"/>
                    <a:pt x="268" y="35"/>
                    <a:pt x="267" y="37"/>
                  </a:cubicBezTo>
                  <a:cubicBezTo>
                    <a:pt x="266" y="38"/>
                    <a:pt x="266" y="39"/>
                    <a:pt x="266" y="41"/>
                  </a:cubicBezTo>
                  <a:cubicBezTo>
                    <a:pt x="266" y="43"/>
                    <a:pt x="266" y="44"/>
                    <a:pt x="267" y="46"/>
                  </a:cubicBezTo>
                  <a:cubicBezTo>
                    <a:pt x="267" y="47"/>
                    <a:pt x="268" y="48"/>
                    <a:pt x="269" y="49"/>
                  </a:cubicBezTo>
                  <a:cubicBezTo>
                    <a:pt x="270" y="49"/>
                    <a:pt x="271" y="50"/>
                    <a:pt x="273" y="51"/>
                  </a:cubicBezTo>
                  <a:cubicBezTo>
                    <a:pt x="274" y="51"/>
                    <a:pt x="275" y="51"/>
                    <a:pt x="277" y="51"/>
                  </a:cubicBezTo>
                  <a:cubicBezTo>
                    <a:pt x="279" y="51"/>
                    <a:pt x="281" y="51"/>
                    <a:pt x="283" y="50"/>
                  </a:cubicBezTo>
                  <a:cubicBezTo>
                    <a:pt x="284" y="49"/>
                    <a:pt x="286" y="48"/>
                    <a:pt x="287" y="46"/>
                  </a:cubicBezTo>
                  <a:cubicBezTo>
                    <a:pt x="287" y="50"/>
                    <a:pt x="287" y="50"/>
                    <a:pt x="287" y="50"/>
                  </a:cubicBezTo>
                  <a:cubicBezTo>
                    <a:pt x="287" y="50"/>
                    <a:pt x="287" y="50"/>
                    <a:pt x="288" y="50"/>
                  </a:cubicBezTo>
                  <a:cubicBezTo>
                    <a:pt x="288" y="50"/>
                    <a:pt x="288" y="51"/>
                    <a:pt x="288" y="51"/>
                  </a:cubicBezTo>
                  <a:cubicBezTo>
                    <a:pt x="289" y="51"/>
                    <a:pt x="289" y="51"/>
                    <a:pt x="290" y="51"/>
                  </a:cubicBezTo>
                  <a:cubicBezTo>
                    <a:pt x="291" y="51"/>
                    <a:pt x="291" y="51"/>
                    <a:pt x="291" y="51"/>
                  </a:cubicBezTo>
                  <a:cubicBezTo>
                    <a:pt x="292" y="51"/>
                    <a:pt x="292" y="50"/>
                    <a:pt x="292" y="50"/>
                  </a:cubicBezTo>
                  <a:cubicBezTo>
                    <a:pt x="292" y="50"/>
                    <a:pt x="293" y="50"/>
                    <a:pt x="293" y="50"/>
                  </a:cubicBezTo>
                  <a:lnTo>
                    <a:pt x="293" y="28"/>
                  </a:lnTo>
                  <a:close/>
                  <a:moveTo>
                    <a:pt x="260" y="18"/>
                  </a:moveTo>
                  <a:cubicBezTo>
                    <a:pt x="260" y="18"/>
                    <a:pt x="260" y="17"/>
                    <a:pt x="260" y="17"/>
                  </a:cubicBezTo>
                  <a:cubicBezTo>
                    <a:pt x="260" y="17"/>
                    <a:pt x="260" y="17"/>
                    <a:pt x="260" y="17"/>
                  </a:cubicBezTo>
                  <a:cubicBezTo>
                    <a:pt x="260" y="17"/>
                    <a:pt x="260" y="17"/>
                    <a:pt x="260" y="17"/>
                  </a:cubicBezTo>
                  <a:cubicBezTo>
                    <a:pt x="260" y="16"/>
                    <a:pt x="259" y="16"/>
                    <a:pt x="259" y="16"/>
                  </a:cubicBezTo>
                  <a:cubicBezTo>
                    <a:pt x="259" y="16"/>
                    <a:pt x="258" y="16"/>
                    <a:pt x="258" y="16"/>
                  </a:cubicBezTo>
                  <a:cubicBezTo>
                    <a:pt x="257" y="16"/>
                    <a:pt x="257" y="16"/>
                    <a:pt x="257" y="16"/>
                  </a:cubicBezTo>
                  <a:cubicBezTo>
                    <a:pt x="256" y="16"/>
                    <a:pt x="256" y="16"/>
                    <a:pt x="256" y="16"/>
                  </a:cubicBezTo>
                  <a:cubicBezTo>
                    <a:pt x="255" y="16"/>
                    <a:pt x="254" y="16"/>
                    <a:pt x="253" y="16"/>
                  </a:cubicBezTo>
                  <a:cubicBezTo>
                    <a:pt x="253" y="16"/>
                    <a:pt x="252" y="16"/>
                    <a:pt x="251" y="17"/>
                  </a:cubicBezTo>
                  <a:cubicBezTo>
                    <a:pt x="251" y="17"/>
                    <a:pt x="250" y="18"/>
                    <a:pt x="249" y="19"/>
                  </a:cubicBezTo>
                  <a:cubicBezTo>
                    <a:pt x="248" y="20"/>
                    <a:pt x="248" y="21"/>
                    <a:pt x="247" y="22"/>
                  </a:cubicBezTo>
                  <a:cubicBezTo>
                    <a:pt x="247" y="17"/>
                    <a:pt x="247" y="17"/>
                    <a:pt x="247" y="17"/>
                  </a:cubicBezTo>
                  <a:cubicBezTo>
                    <a:pt x="247" y="17"/>
                    <a:pt x="247" y="17"/>
                    <a:pt x="247" y="17"/>
                  </a:cubicBezTo>
                  <a:cubicBezTo>
                    <a:pt x="246" y="17"/>
                    <a:pt x="246" y="16"/>
                    <a:pt x="246" y="16"/>
                  </a:cubicBezTo>
                  <a:cubicBezTo>
                    <a:pt x="246" y="16"/>
                    <a:pt x="246" y="16"/>
                    <a:pt x="245" y="16"/>
                  </a:cubicBezTo>
                  <a:cubicBezTo>
                    <a:pt x="245" y="16"/>
                    <a:pt x="245" y="16"/>
                    <a:pt x="244" y="16"/>
                  </a:cubicBezTo>
                  <a:cubicBezTo>
                    <a:pt x="243" y="16"/>
                    <a:pt x="243" y="16"/>
                    <a:pt x="243" y="16"/>
                  </a:cubicBezTo>
                  <a:cubicBezTo>
                    <a:pt x="242" y="16"/>
                    <a:pt x="242" y="16"/>
                    <a:pt x="242" y="16"/>
                  </a:cubicBezTo>
                  <a:cubicBezTo>
                    <a:pt x="242" y="16"/>
                    <a:pt x="241" y="17"/>
                    <a:pt x="241" y="17"/>
                  </a:cubicBezTo>
                  <a:cubicBezTo>
                    <a:pt x="241" y="17"/>
                    <a:pt x="241" y="17"/>
                    <a:pt x="241" y="17"/>
                  </a:cubicBezTo>
                  <a:cubicBezTo>
                    <a:pt x="241" y="50"/>
                    <a:pt x="241" y="50"/>
                    <a:pt x="241" y="50"/>
                  </a:cubicBezTo>
                  <a:cubicBezTo>
                    <a:pt x="241" y="50"/>
                    <a:pt x="241" y="50"/>
                    <a:pt x="241" y="50"/>
                  </a:cubicBezTo>
                  <a:cubicBezTo>
                    <a:pt x="241" y="50"/>
                    <a:pt x="242" y="50"/>
                    <a:pt x="242" y="50"/>
                  </a:cubicBezTo>
                  <a:cubicBezTo>
                    <a:pt x="242" y="51"/>
                    <a:pt x="242" y="51"/>
                    <a:pt x="243" y="51"/>
                  </a:cubicBezTo>
                  <a:cubicBezTo>
                    <a:pt x="243" y="51"/>
                    <a:pt x="244" y="51"/>
                    <a:pt x="244" y="51"/>
                  </a:cubicBezTo>
                  <a:cubicBezTo>
                    <a:pt x="245" y="51"/>
                    <a:pt x="245" y="51"/>
                    <a:pt x="246" y="51"/>
                  </a:cubicBezTo>
                  <a:cubicBezTo>
                    <a:pt x="246" y="51"/>
                    <a:pt x="246" y="51"/>
                    <a:pt x="247" y="50"/>
                  </a:cubicBezTo>
                  <a:cubicBezTo>
                    <a:pt x="247" y="50"/>
                    <a:pt x="247" y="50"/>
                    <a:pt x="247" y="50"/>
                  </a:cubicBezTo>
                  <a:cubicBezTo>
                    <a:pt x="247" y="50"/>
                    <a:pt x="247" y="50"/>
                    <a:pt x="247" y="50"/>
                  </a:cubicBezTo>
                  <a:cubicBezTo>
                    <a:pt x="247" y="28"/>
                    <a:pt x="247" y="28"/>
                    <a:pt x="247" y="28"/>
                  </a:cubicBezTo>
                  <a:cubicBezTo>
                    <a:pt x="248" y="27"/>
                    <a:pt x="249" y="26"/>
                    <a:pt x="250" y="25"/>
                  </a:cubicBezTo>
                  <a:cubicBezTo>
                    <a:pt x="250" y="24"/>
                    <a:pt x="251" y="23"/>
                    <a:pt x="252" y="23"/>
                  </a:cubicBezTo>
                  <a:cubicBezTo>
                    <a:pt x="252" y="22"/>
                    <a:pt x="253" y="22"/>
                    <a:pt x="253" y="22"/>
                  </a:cubicBezTo>
                  <a:cubicBezTo>
                    <a:pt x="254" y="21"/>
                    <a:pt x="255" y="21"/>
                    <a:pt x="255" y="21"/>
                  </a:cubicBezTo>
                  <a:cubicBezTo>
                    <a:pt x="256" y="21"/>
                    <a:pt x="256" y="21"/>
                    <a:pt x="257" y="21"/>
                  </a:cubicBezTo>
                  <a:cubicBezTo>
                    <a:pt x="257" y="21"/>
                    <a:pt x="257" y="22"/>
                    <a:pt x="258" y="22"/>
                  </a:cubicBezTo>
                  <a:cubicBezTo>
                    <a:pt x="258" y="22"/>
                    <a:pt x="258" y="22"/>
                    <a:pt x="259" y="22"/>
                  </a:cubicBezTo>
                  <a:cubicBezTo>
                    <a:pt x="259" y="22"/>
                    <a:pt x="259" y="22"/>
                    <a:pt x="259" y="22"/>
                  </a:cubicBezTo>
                  <a:cubicBezTo>
                    <a:pt x="260" y="22"/>
                    <a:pt x="260" y="22"/>
                    <a:pt x="260" y="22"/>
                  </a:cubicBezTo>
                  <a:cubicBezTo>
                    <a:pt x="260" y="22"/>
                    <a:pt x="260" y="22"/>
                    <a:pt x="260" y="21"/>
                  </a:cubicBezTo>
                  <a:cubicBezTo>
                    <a:pt x="260" y="21"/>
                    <a:pt x="260" y="21"/>
                    <a:pt x="260" y="21"/>
                  </a:cubicBezTo>
                  <a:cubicBezTo>
                    <a:pt x="260" y="20"/>
                    <a:pt x="260" y="20"/>
                    <a:pt x="260" y="19"/>
                  </a:cubicBezTo>
                  <a:cubicBezTo>
                    <a:pt x="260" y="19"/>
                    <a:pt x="260" y="18"/>
                    <a:pt x="260" y="18"/>
                  </a:cubicBezTo>
                  <a:moveTo>
                    <a:pt x="233" y="46"/>
                  </a:moveTo>
                  <a:cubicBezTo>
                    <a:pt x="233" y="46"/>
                    <a:pt x="233" y="46"/>
                    <a:pt x="233" y="45"/>
                  </a:cubicBezTo>
                  <a:cubicBezTo>
                    <a:pt x="233" y="45"/>
                    <a:pt x="233" y="45"/>
                    <a:pt x="232" y="45"/>
                  </a:cubicBezTo>
                  <a:cubicBezTo>
                    <a:pt x="232" y="45"/>
                    <a:pt x="232" y="45"/>
                    <a:pt x="232" y="45"/>
                  </a:cubicBezTo>
                  <a:cubicBezTo>
                    <a:pt x="232" y="45"/>
                    <a:pt x="232" y="45"/>
                    <a:pt x="231" y="45"/>
                  </a:cubicBezTo>
                  <a:cubicBezTo>
                    <a:pt x="231" y="45"/>
                    <a:pt x="231" y="45"/>
                    <a:pt x="231" y="46"/>
                  </a:cubicBezTo>
                  <a:cubicBezTo>
                    <a:pt x="230" y="46"/>
                    <a:pt x="230" y="46"/>
                    <a:pt x="229" y="46"/>
                  </a:cubicBezTo>
                  <a:cubicBezTo>
                    <a:pt x="229" y="46"/>
                    <a:pt x="228" y="46"/>
                    <a:pt x="228" y="46"/>
                  </a:cubicBezTo>
                  <a:cubicBezTo>
                    <a:pt x="226" y="46"/>
                    <a:pt x="225" y="45"/>
                    <a:pt x="224" y="44"/>
                  </a:cubicBezTo>
                  <a:cubicBezTo>
                    <a:pt x="224" y="43"/>
                    <a:pt x="223" y="42"/>
                    <a:pt x="223" y="39"/>
                  </a:cubicBezTo>
                  <a:cubicBezTo>
                    <a:pt x="223" y="21"/>
                    <a:pt x="223" y="21"/>
                    <a:pt x="223" y="21"/>
                  </a:cubicBezTo>
                  <a:cubicBezTo>
                    <a:pt x="232" y="21"/>
                    <a:pt x="232" y="21"/>
                    <a:pt x="232" y="21"/>
                  </a:cubicBezTo>
                  <a:cubicBezTo>
                    <a:pt x="232" y="21"/>
                    <a:pt x="232" y="21"/>
                    <a:pt x="233" y="21"/>
                  </a:cubicBezTo>
                  <a:cubicBezTo>
                    <a:pt x="233" y="20"/>
                    <a:pt x="233" y="20"/>
                    <a:pt x="233" y="19"/>
                  </a:cubicBezTo>
                  <a:cubicBezTo>
                    <a:pt x="233" y="18"/>
                    <a:pt x="233" y="18"/>
                    <a:pt x="233" y="18"/>
                  </a:cubicBezTo>
                  <a:cubicBezTo>
                    <a:pt x="233" y="17"/>
                    <a:pt x="233" y="17"/>
                    <a:pt x="233" y="17"/>
                  </a:cubicBezTo>
                  <a:cubicBezTo>
                    <a:pt x="232" y="17"/>
                    <a:pt x="232" y="16"/>
                    <a:pt x="232" y="16"/>
                  </a:cubicBezTo>
                  <a:cubicBezTo>
                    <a:pt x="232" y="16"/>
                    <a:pt x="232" y="16"/>
                    <a:pt x="232" y="16"/>
                  </a:cubicBezTo>
                  <a:cubicBezTo>
                    <a:pt x="223" y="16"/>
                    <a:pt x="223" y="16"/>
                    <a:pt x="223" y="16"/>
                  </a:cubicBezTo>
                  <a:cubicBezTo>
                    <a:pt x="223" y="7"/>
                    <a:pt x="223" y="7"/>
                    <a:pt x="223" y="7"/>
                  </a:cubicBezTo>
                  <a:cubicBezTo>
                    <a:pt x="223" y="7"/>
                    <a:pt x="223" y="7"/>
                    <a:pt x="223" y="6"/>
                  </a:cubicBezTo>
                  <a:cubicBezTo>
                    <a:pt x="223" y="6"/>
                    <a:pt x="223" y="6"/>
                    <a:pt x="223" y="6"/>
                  </a:cubicBezTo>
                  <a:cubicBezTo>
                    <a:pt x="223" y="6"/>
                    <a:pt x="222" y="6"/>
                    <a:pt x="222" y="6"/>
                  </a:cubicBezTo>
                  <a:cubicBezTo>
                    <a:pt x="221" y="6"/>
                    <a:pt x="221" y="6"/>
                    <a:pt x="220" y="6"/>
                  </a:cubicBezTo>
                  <a:cubicBezTo>
                    <a:pt x="220" y="6"/>
                    <a:pt x="219" y="6"/>
                    <a:pt x="219" y="6"/>
                  </a:cubicBezTo>
                  <a:cubicBezTo>
                    <a:pt x="219" y="6"/>
                    <a:pt x="218" y="6"/>
                    <a:pt x="218" y="6"/>
                  </a:cubicBezTo>
                  <a:cubicBezTo>
                    <a:pt x="218" y="6"/>
                    <a:pt x="218" y="6"/>
                    <a:pt x="218" y="6"/>
                  </a:cubicBezTo>
                  <a:cubicBezTo>
                    <a:pt x="217" y="7"/>
                    <a:pt x="217" y="7"/>
                    <a:pt x="217" y="7"/>
                  </a:cubicBezTo>
                  <a:cubicBezTo>
                    <a:pt x="217" y="16"/>
                    <a:pt x="217" y="16"/>
                    <a:pt x="217" y="16"/>
                  </a:cubicBezTo>
                  <a:cubicBezTo>
                    <a:pt x="201" y="16"/>
                    <a:pt x="201" y="16"/>
                    <a:pt x="201" y="16"/>
                  </a:cubicBezTo>
                  <a:cubicBezTo>
                    <a:pt x="201" y="9"/>
                    <a:pt x="201" y="9"/>
                    <a:pt x="201" y="9"/>
                  </a:cubicBezTo>
                  <a:cubicBezTo>
                    <a:pt x="201" y="8"/>
                    <a:pt x="201" y="8"/>
                    <a:pt x="201" y="8"/>
                  </a:cubicBezTo>
                  <a:cubicBezTo>
                    <a:pt x="201" y="8"/>
                    <a:pt x="201" y="8"/>
                    <a:pt x="201" y="8"/>
                  </a:cubicBezTo>
                  <a:cubicBezTo>
                    <a:pt x="201" y="8"/>
                    <a:pt x="200" y="8"/>
                    <a:pt x="200" y="7"/>
                  </a:cubicBezTo>
                  <a:cubicBezTo>
                    <a:pt x="199" y="7"/>
                    <a:pt x="199" y="7"/>
                    <a:pt x="198" y="7"/>
                  </a:cubicBezTo>
                  <a:cubicBezTo>
                    <a:pt x="198" y="7"/>
                    <a:pt x="197" y="7"/>
                    <a:pt x="197" y="7"/>
                  </a:cubicBezTo>
                  <a:cubicBezTo>
                    <a:pt x="197" y="8"/>
                    <a:pt x="196" y="8"/>
                    <a:pt x="196" y="8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195" y="8"/>
                    <a:pt x="195" y="8"/>
                    <a:pt x="195" y="9"/>
                  </a:cubicBezTo>
                  <a:cubicBezTo>
                    <a:pt x="195" y="16"/>
                    <a:pt x="195" y="16"/>
                    <a:pt x="195" y="16"/>
                  </a:cubicBezTo>
                  <a:cubicBezTo>
                    <a:pt x="191" y="16"/>
                    <a:pt x="191" y="16"/>
                    <a:pt x="191" y="16"/>
                  </a:cubicBezTo>
                  <a:cubicBezTo>
                    <a:pt x="191" y="16"/>
                    <a:pt x="191" y="16"/>
                    <a:pt x="190" y="16"/>
                  </a:cubicBezTo>
                  <a:cubicBezTo>
                    <a:pt x="190" y="16"/>
                    <a:pt x="190" y="17"/>
                    <a:pt x="190" y="17"/>
                  </a:cubicBezTo>
                  <a:cubicBezTo>
                    <a:pt x="190" y="17"/>
                    <a:pt x="190" y="17"/>
                    <a:pt x="190" y="18"/>
                  </a:cubicBezTo>
                  <a:cubicBezTo>
                    <a:pt x="190" y="18"/>
                    <a:pt x="190" y="18"/>
                    <a:pt x="190" y="19"/>
                  </a:cubicBezTo>
                  <a:cubicBezTo>
                    <a:pt x="190" y="20"/>
                    <a:pt x="190" y="20"/>
                    <a:pt x="190" y="21"/>
                  </a:cubicBezTo>
                  <a:cubicBezTo>
                    <a:pt x="190" y="21"/>
                    <a:pt x="190" y="21"/>
                    <a:pt x="191" y="21"/>
                  </a:cubicBezTo>
                  <a:cubicBezTo>
                    <a:pt x="195" y="21"/>
                    <a:pt x="195" y="21"/>
                    <a:pt x="195" y="21"/>
                  </a:cubicBezTo>
                  <a:cubicBezTo>
                    <a:pt x="195" y="40"/>
                    <a:pt x="195" y="40"/>
                    <a:pt x="195" y="40"/>
                  </a:cubicBezTo>
                  <a:cubicBezTo>
                    <a:pt x="195" y="42"/>
                    <a:pt x="196" y="44"/>
                    <a:pt x="196" y="45"/>
                  </a:cubicBezTo>
                  <a:cubicBezTo>
                    <a:pt x="196" y="46"/>
                    <a:pt x="197" y="48"/>
                    <a:pt x="198" y="48"/>
                  </a:cubicBezTo>
                  <a:cubicBezTo>
                    <a:pt x="198" y="49"/>
                    <a:pt x="199" y="50"/>
                    <a:pt x="201" y="50"/>
                  </a:cubicBezTo>
                  <a:cubicBezTo>
                    <a:pt x="202" y="51"/>
                    <a:pt x="203" y="51"/>
                    <a:pt x="205" y="51"/>
                  </a:cubicBezTo>
                  <a:cubicBezTo>
                    <a:pt x="205" y="51"/>
                    <a:pt x="206" y="51"/>
                    <a:pt x="207" y="51"/>
                  </a:cubicBezTo>
                  <a:cubicBezTo>
                    <a:pt x="207" y="51"/>
                    <a:pt x="208" y="51"/>
                    <a:pt x="208" y="51"/>
                  </a:cubicBezTo>
                  <a:cubicBezTo>
                    <a:pt x="209" y="51"/>
                    <a:pt x="209" y="51"/>
                    <a:pt x="209" y="50"/>
                  </a:cubicBezTo>
                  <a:cubicBezTo>
                    <a:pt x="210" y="50"/>
                    <a:pt x="210" y="50"/>
                    <a:pt x="210" y="50"/>
                  </a:cubicBezTo>
                  <a:cubicBezTo>
                    <a:pt x="210" y="50"/>
                    <a:pt x="210" y="50"/>
                    <a:pt x="211" y="49"/>
                  </a:cubicBezTo>
                  <a:cubicBezTo>
                    <a:pt x="211" y="49"/>
                    <a:pt x="211" y="49"/>
                    <a:pt x="211" y="49"/>
                  </a:cubicBezTo>
                  <a:cubicBezTo>
                    <a:pt x="211" y="49"/>
                    <a:pt x="211" y="48"/>
                    <a:pt x="211" y="48"/>
                  </a:cubicBezTo>
                  <a:cubicBezTo>
                    <a:pt x="211" y="48"/>
                    <a:pt x="211" y="48"/>
                    <a:pt x="211" y="47"/>
                  </a:cubicBezTo>
                  <a:cubicBezTo>
                    <a:pt x="211" y="47"/>
                    <a:pt x="211" y="46"/>
                    <a:pt x="211" y="46"/>
                  </a:cubicBezTo>
                  <a:cubicBezTo>
                    <a:pt x="211" y="46"/>
                    <a:pt x="211" y="46"/>
                    <a:pt x="211" y="45"/>
                  </a:cubicBezTo>
                  <a:cubicBezTo>
                    <a:pt x="211" y="45"/>
                    <a:pt x="210" y="45"/>
                    <a:pt x="210" y="45"/>
                  </a:cubicBezTo>
                  <a:cubicBezTo>
                    <a:pt x="210" y="45"/>
                    <a:pt x="210" y="45"/>
                    <a:pt x="210" y="45"/>
                  </a:cubicBezTo>
                  <a:cubicBezTo>
                    <a:pt x="210" y="45"/>
                    <a:pt x="210" y="45"/>
                    <a:pt x="209" y="45"/>
                  </a:cubicBezTo>
                  <a:cubicBezTo>
                    <a:pt x="209" y="45"/>
                    <a:pt x="209" y="45"/>
                    <a:pt x="209" y="46"/>
                  </a:cubicBezTo>
                  <a:cubicBezTo>
                    <a:pt x="208" y="46"/>
                    <a:pt x="208" y="46"/>
                    <a:pt x="207" y="46"/>
                  </a:cubicBezTo>
                  <a:cubicBezTo>
                    <a:pt x="207" y="46"/>
                    <a:pt x="206" y="46"/>
                    <a:pt x="206" y="46"/>
                  </a:cubicBezTo>
                  <a:cubicBezTo>
                    <a:pt x="204" y="46"/>
                    <a:pt x="203" y="45"/>
                    <a:pt x="202" y="44"/>
                  </a:cubicBezTo>
                  <a:cubicBezTo>
                    <a:pt x="202" y="43"/>
                    <a:pt x="201" y="42"/>
                    <a:pt x="201" y="39"/>
                  </a:cubicBezTo>
                  <a:cubicBezTo>
                    <a:pt x="201" y="21"/>
                    <a:pt x="201" y="21"/>
                    <a:pt x="201" y="21"/>
                  </a:cubicBezTo>
                  <a:cubicBezTo>
                    <a:pt x="217" y="21"/>
                    <a:pt x="217" y="21"/>
                    <a:pt x="217" y="21"/>
                  </a:cubicBezTo>
                  <a:cubicBezTo>
                    <a:pt x="217" y="40"/>
                    <a:pt x="217" y="40"/>
                    <a:pt x="217" y="40"/>
                  </a:cubicBezTo>
                  <a:cubicBezTo>
                    <a:pt x="217" y="42"/>
                    <a:pt x="218" y="44"/>
                    <a:pt x="218" y="45"/>
                  </a:cubicBezTo>
                  <a:cubicBezTo>
                    <a:pt x="218" y="46"/>
                    <a:pt x="219" y="48"/>
                    <a:pt x="220" y="48"/>
                  </a:cubicBezTo>
                  <a:cubicBezTo>
                    <a:pt x="220" y="49"/>
                    <a:pt x="221" y="50"/>
                    <a:pt x="223" y="50"/>
                  </a:cubicBezTo>
                  <a:cubicBezTo>
                    <a:pt x="224" y="51"/>
                    <a:pt x="225" y="51"/>
                    <a:pt x="227" y="51"/>
                  </a:cubicBezTo>
                  <a:cubicBezTo>
                    <a:pt x="227" y="51"/>
                    <a:pt x="228" y="51"/>
                    <a:pt x="229" y="51"/>
                  </a:cubicBezTo>
                  <a:cubicBezTo>
                    <a:pt x="229" y="51"/>
                    <a:pt x="230" y="51"/>
                    <a:pt x="230" y="51"/>
                  </a:cubicBezTo>
                  <a:cubicBezTo>
                    <a:pt x="231" y="51"/>
                    <a:pt x="231" y="50"/>
                    <a:pt x="231" y="50"/>
                  </a:cubicBezTo>
                  <a:cubicBezTo>
                    <a:pt x="232" y="50"/>
                    <a:pt x="232" y="50"/>
                    <a:pt x="232" y="50"/>
                  </a:cubicBezTo>
                  <a:cubicBezTo>
                    <a:pt x="232" y="50"/>
                    <a:pt x="233" y="49"/>
                    <a:pt x="233" y="49"/>
                  </a:cubicBezTo>
                  <a:cubicBezTo>
                    <a:pt x="233" y="48"/>
                    <a:pt x="233" y="48"/>
                    <a:pt x="233" y="47"/>
                  </a:cubicBezTo>
                  <a:cubicBezTo>
                    <a:pt x="233" y="47"/>
                    <a:pt x="233" y="46"/>
                    <a:pt x="233" y="46"/>
                  </a:cubicBezTo>
                  <a:moveTo>
                    <a:pt x="185" y="49"/>
                  </a:moveTo>
                  <a:cubicBezTo>
                    <a:pt x="184" y="49"/>
                    <a:pt x="184" y="48"/>
                    <a:pt x="184" y="48"/>
                  </a:cubicBezTo>
                  <a:cubicBezTo>
                    <a:pt x="171" y="31"/>
                    <a:pt x="171" y="31"/>
                    <a:pt x="171" y="31"/>
                  </a:cubicBezTo>
                  <a:cubicBezTo>
                    <a:pt x="182" y="19"/>
                    <a:pt x="182" y="19"/>
                    <a:pt x="182" y="19"/>
                  </a:cubicBezTo>
                  <a:cubicBezTo>
                    <a:pt x="183" y="19"/>
                    <a:pt x="183" y="18"/>
                    <a:pt x="183" y="18"/>
                  </a:cubicBezTo>
                  <a:cubicBezTo>
                    <a:pt x="183" y="18"/>
                    <a:pt x="183" y="17"/>
                    <a:pt x="183" y="17"/>
                  </a:cubicBezTo>
                  <a:cubicBezTo>
                    <a:pt x="183" y="17"/>
                    <a:pt x="183" y="17"/>
                    <a:pt x="183" y="17"/>
                  </a:cubicBezTo>
                  <a:cubicBezTo>
                    <a:pt x="183" y="17"/>
                    <a:pt x="183" y="16"/>
                    <a:pt x="183" y="16"/>
                  </a:cubicBezTo>
                  <a:cubicBezTo>
                    <a:pt x="182" y="16"/>
                    <a:pt x="182" y="16"/>
                    <a:pt x="182" y="16"/>
                  </a:cubicBezTo>
                  <a:cubicBezTo>
                    <a:pt x="181" y="16"/>
                    <a:pt x="181" y="16"/>
                    <a:pt x="180" y="16"/>
                  </a:cubicBezTo>
                  <a:cubicBezTo>
                    <a:pt x="180" y="16"/>
                    <a:pt x="179" y="16"/>
                    <a:pt x="179" y="16"/>
                  </a:cubicBezTo>
                  <a:cubicBezTo>
                    <a:pt x="178" y="16"/>
                    <a:pt x="178" y="16"/>
                    <a:pt x="178" y="16"/>
                  </a:cubicBezTo>
                  <a:cubicBezTo>
                    <a:pt x="177" y="16"/>
                    <a:pt x="177" y="17"/>
                    <a:pt x="177" y="17"/>
                  </a:cubicBezTo>
                  <a:cubicBezTo>
                    <a:pt x="177" y="17"/>
                    <a:pt x="176" y="17"/>
                    <a:pt x="176" y="17"/>
                  </a:cubicBezTo>
                  <a:cubicBezTo>
                    <a:pt x="164" y="31"/>
                    <a:pt x="164" y="31"/>
                    <a:pt x="164" y="31"/>
                  </a:cubicBezTo>
                  <a:cubicBezTo>
                    <a:pt x="164" y="1"/>
                    <a:pt x="164" y="1"/>
                    <a:pt x="164" y="1"/>
                  </a:cubicBezTo>
                  <a:cubicBezTo>
                    <a:pt x="164" y="1"/>
                    <a:pt x="164" y="1"/>
                    <a:pt x="164" y="1"/>
                  </a:cubicBezTo>
                  <a:cubicBezTo>
                    <a:pt x="164" y="1"/>
                    <a:pt x="164" y="1"/>
                    <a:pt x="163" y="1"/>
                  </a:cubicBezTo>
                  <a:cubicBezTo>
                    <a:pt x="163" y="1"/>
                    <a:pt x="163" y="0"/>
                    <a:pt x="163" y="0"/>
                  </a:cubicBezTo>
                  <a:cubicBezTo>
                    <a:pt x="162" y="0"/>
                    <a:pt x="162" y="0"/>
                    <a:pt x="161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59" y="0"/>
                    <a:pt x="159" y="1"/>
                    <a:pt x="159" y="1"/>
                  </a:cubicBezTo>
                  <a:cubicBezTo>
                    <a:pt x="158" y="1"/>
                    <a:pt x="158" y="1"/>
                    <a:pt x="158" y="1"/>
                  </a:cubicBezTo>
                  <a:cubicBezTo>
                    <a:pt x="158" y="1"/>
                    <a:pt x="158" y="1"/>
                    <a:pt x="158" y="1"/>
                  </a:cubicBezTo>
                  <a:cubicBezTo>
                    <a:pt x="158" y="50"/>
                    <a:pt x="158" y="50"/>
                    <a:pt x="158" y="50"/>
                  </a:cubicBezTo>
                  <a:cubicBezTo>
                    <a:pt x="158" y="50"/>
                    <a:pt x="158" y="50"/>
                    <a:pt x="158" y="50"/>
                  </a:cubicBezTo>
                  <a:cubicBezTo>
                    <a:pt x="158" y="50"/>
                    <a:pt x="158" y="50"/>
                    <a:pt x="159" y="50"/>
                  </a:cubicBezTo>
                  <a:cubicBezTo>
                    <a:pt x="159" y="51"/>
                    <a:pt x="159" y="51"/>
                    <a:pt x="160" y="51"/>
                  </a:cubicBezTo>
                  <a:cubicBezTo>
                    <a:pt x="160" y="51"/>
                    <a:pt x="160" y="51"/>
                    <a:pt x="161" y="51"/>
                  </a:cubicBezTo>
                  <a:cubicBezTo>
                    <a:pt x="162" y="51"/>
                    <a:pt x="162" y="51"/>
                    <a:pt x="163" y="51"/>
                  </a:cubicBezTo>
                  <a:cubicBezTo>
                    <a:pt x="163" y="51"/>
                    <a:pt x="163" y="51"/>
                    <a:pt x="163" y="50"/>
                  </a:cubicBezTo>
                  <a:cubicBezTo>
                    <a:pt x="164" y="50"/>
                    <a:pt x="164" y="50"/>
                    <a:pt x="164" y="50"/>
                  </a:cubicBezTo>
                  <a:cubicBezTo>
                    <a:pt x="164" y="50"/>
                    <a:pt x="164" y="50"/>
                    <a:pt x="164" y="50"/>
                  </a:cubicBezTo>
                  <a:cubicBezTo>
                    <a:pt x="164" y="32"/>
                    <a:pt x="164" y="32"/>
                    <a:pt x="164" y="32"/>
                  </a:cubicBezTo>
                  <a:cubicBezTo>
                    <a:pt x="178" y="50"/>
                    <a:pt x="178" y="50"/>
                    <a:pt x="178" y="50"/>
                  </a:cubicBezTo>
                  <a:cubicBezTo>
                    <a:pt x="178" y="50"/>
                    <a:pt x="178" y="50"/>
                    <a:pt x="178" y="50"/>
                  </a:cubicBezTo>
                  <a:cubicBezTo>
                    <a:pt x="178" y="50"/>
                    <a:pt x="179" y="50"/>
                    <a:pt x="179" y="50"/>
                  </a:cubicBezTo>
                  <a:cubicBezTo>
                    <a:pt x="179" y="51"/>
                    <a:pt x="180" y="51"/>
                    <a:pt x="180" y="51"/>
                  </a:cubicBezTo>
                  <a:cubicBezTo>
                    <a:pt x="180" y="51"/>
                    <a:pt x="181" y="51"/>
                    <a:pt x="182" y="51"/>
                  </a:cubicBezTo>
                  <a:cubicBezTo>
                    <a:pt x="182" y="51"/>
                    <a:pt x="183" y="51"/>
                    <a:pt x="183" y="51"/>
                  </a:cubicBezTo>
                  <a:cubicBezTo>
                    <a:pt x="184" y="51"/>
                    <a:pt x="184" y="51"/>
                    <a:pt x="184" y="50"/>
                  </a:cubicBezTo>
                  <a:cubicBezTo>
                    <a:pt x="184" y="50"/>
                    <a:pt x="184" y="50"/>
                    <a:pt x="185" y="50"/>
                  </a:cubicBezTo>
                  <a:cubicBezTo>
                    <a:pt x="185" y="50"/>
                    <a:pt x="185" y="50"/>
                    <a:pt x="185" y="50"/>
                  </a:cubicBezTo>
                  <a:cubicBezTo>
                    <a:pt x="185" y="49"/>
                    <a:pt x="185" y="49"/>
                    <a:pt x="185" y="49"/>
                  </a:cubicBezTo>
                  <a:moveTo>
                    <a:pt x="125" y="30"/>
                  </a:moveTo>
                  <a:cubicBezTo>
                    <a:pt x="125" y="29"/>
                    <a:pt x="125" y="28"/>
                    <a:pt x="126" y="26"/>
                  </a:cubicBezTo>
                  <a:cubicBezTo>
                    <a:pt x="126" y="25"/>
                    <a:pt x="127" y="24"/>
                    <a:pt x="127" y="23"/>
                  </a:cubicBezTo>
                  <a:cubicBezTo>
                    <a:pt x="128" y="22"/>
                    <a:pt x="129" y="22"/>
                    <a:pt x="130" y="21"/>
                  </a:cubicBezTo>
                  <a:cubicBezTo>
                    <a:pt x="131" y="20"/>
                    <a:pt x="133" y="20"/>
                    <a:pt x="134" y="20"/>
                  </a:cubicBezTo>
                  <a:cubicBezTo>
                    <a:pt x="137" y="20"/>
                    <a:pt x="139" y="21"/>
                    <a:pt x="141" y="23"/>
                  </a:cubicBezTo>
                  <a:cubicBezTo>
                    <a:pt x="142" y="25"/>
                    <a:pt x="143" y="27"/>
                    <a:pt x="143" y="30"/>
                  </a:cubicBezTo>
                  <a:lnTo>
                    <a:pt x="125" y="30"/>
                  </a:lnTo>
                  <a:close/>
                  <a:moveTo>
                    <a:pt x="149" y="31"/>
                  </a:moveTo>
                  <a:cubicBezTo>
                    <a:pt x="149" y="29"/>
                    <a:pt x="148" y="27"/>
                    <a:pt x="148" y="25"/>
                  </a:cubicBezTo>
                  <a:cubicBezTo>
                    <a:pt x="147" y="23"/>
                    <a:pt x="146" y="21"/>
                    <a:pt x="145" y="20"/>
                  </a:cubicBezTo>
                  <a:cubicBezTo>
                    <a:pt x="144" y="19"/>
                    <a:pt x="143" y="18"/>
                    <a:pt x="141" y="17"/>
                  </a:cubicBezTo>
                  <a:cubicBezTo>
                    <a:pt x="139" y="16"/>
                    <a:pt x="137" y="16"/>
                    <a:pt x="134" y="16"/>
                  </a:cubicBezTo>
                  <a:cubicBezTo>
                    <a:pt x="132" y="16"/>
                    <a:pt x="130" y="16"/>
                    <a:pt x="128" y="17"/>
                  </a:cubicBezTo>
                  <a:cubicBezTo>
                    <a:pt x="126" y="18"/>
                    <a:pt x="124" y="19"/>
                    <a:pt x="123" y="20"/>
                  </a:cubicBezTo>
                  <a:cubicBezTo>
                    <a:pt x="122" y="22"/>
                    <a:pt x="121" y="24"/>
                    <a:pt x="120" y="26"/>
                  </a:cubicBezTo>
                  <a:cubicBezTo>
                    <a:pt x="119" y="28"/>
                    <a:pt x="119" y="31"/>
                    <a:pt x="119" y="34"/>
                  </a:cubicBezTo>
                  <a:cubicBezTo>
                    <a:pt x="119" y="36"/>
                    <a:pt x="119" y="39"/>
                    <a:pt x="120" y="41"/>
                  </a:cubicBezTo>
                  <a:cubicBezTo>
                    <a:pt x="120" y="43"/>
                    <a:pt x="122" y="45"/>
                    <a:pt x="123" y="47"/>
                  </a:cubicBezTo>
                  <a:cubicBezTo>
                    <a:pt x="124" y="48"/>
                    <a:pt x="126" y="49"/>
                    <a:pt x="128" y="50"/>
                  </a:cubicBezTo>
                  <a:cubicBezTo>
                    <a:pt x="130" y="51"/>
                    <a:pt x="132" y="51"/>
                    <a:pt x="135" y="51"/>
                  </a:cubicBezTo>
                  <a:cubicBezTo>
                    <a:pt x="136" y="51"/>
                    <a:pt x="138" y="51"/>
                    <a:pt x="139" y="51"/>
                  </a:cubicBezTo>
                  <a:cubicBezTo>
                    <a:pt x="141" y="51"/>
                    <a:pt x="142" y="50"/>
                    <a:pt x="143" y="50"/>
                  </a:cubicBezTo>
                  <a:cubicBezTo>
                    <a:pt x="144" y="50"/>
                    <a:pt x="145" y="49"/>
                    <a:pt x="145" y="49"/>
                  </a:cubicBezTo>
                  <a:cubicBezTo>
                    <a:pt x="146" y="49"/>
                    <a:pt x="146" y="49"/>
                    <a:pt x="147" y="49"/>
                  </a:cubicBezTo>
                  <a:cubicBezTo>
                    <a:pt x="147" y="48"/>
                    <a:pt x="147" y="48"/>
                    <a:pt x="147" y="48"/>
                  </a:cubicBezTo>
                  <a:cubicBezTo>
                    <a:pt x="147" y="48"/>
                    <a:pt x="147" y="48"/>
                    <a:pt x="147" y="48"/>
                  </a:cubicBezTo>
                  <a:cubicBezTo>
                    <a:pt x="147" y="47"/>
                    <a:pt x="147" y="47"/>
                    <a:pt x="147" y="47"/>
                  </a:cubicBezTo>
                  <a:cubicBezTo>
                    <a:pt x="147" y="47"/>
                    <a:pt x="147" y="47"/>
                    <a:pt x="147" y="46"/>
                  </a:cubicBezTo>
                  <a:cubicBezTo>
                    <a:pt x="147" y="46"/>
                    <a:pt x="147" y="45"/>
                    <a:pt x="147" y="45"/>
                  </a:cubicBezTo>
                  <a:cubicBezTo>
                    <a:pt x="147" y="45"/>
                    <a:pt x="147" y="45"/>
                    <a:pt x="147" y="44"/>
                  </a:cubicBezTo>
                  <a:cubicBezTo>
                    <a:pt x="147" y="44"/>
                    <a:pt x="147" y="44"/>
                    <a:pt x="147" y="44"/>
                  </a:cubicBezTo>
                  <a:cubicBezTo>
                    <a:pt x="147" y="44"/>
                    <a:pt x="146" y="44"/>
                    <a:pt x="146" y="44"/>
                  </a:cubicBezTo>
                  <a:cubicBezTo>
                    <a:pt x="146" y="44"/>
                    <a:pt x="146" y="44"/>
                    <a:pt x="145" y="44"/>
                  </a:cubicBezTo>
                  <a:cubicBezTo>
                    <a:pt x="144" y="45"/>
                    <a:pt x="144" y="45"/>
                    <a:pt x="143" y="45"/>
                  </a:cubicBezTo>
                  <a:cubicBezTo>
                    <a:pt x="142" y="45"/>
                    <a:pt x="141" y="46"/>
                    <a:pt x="140" y="46"/>
                  </a:cubicBezTo>
                  <a:cubicBezTo>
                    <a:pt x="138" y="46"/>
                    <a:pt x="137" y="46"/>
                    <a:pt x="136" y="46"/>
                  </a:cubicBezTo>
                  <a:cubicBezTo>
                    <a:pt x="134" y="46"/>
                    <a:pt x="132" y="46"/>
                    <a:pt x="131" y="46"/>
                  </a:cubicBezTo>
                  <a:cubicBezTo>
                    <a:pt x="129" y="45"/>
                    <a:pt x="128" y="44"/>
                    <a:pt x="127" y="43"/>
                  </a:cubicBezTo>
                  <a:cubicBezTo>
                    <a:pt x="126" y="42"/>
                    <a:pt x="126" y="41"/>
                    <a:pt x="125" y="39"/>
                  </a:cubicBezTo>
                  <a:cubicBezTo>
                    <a:pt x="125" y="38"/>
                    <a:pt x="125" y="36"/>
                    <a:pt x="125" y="35"/>
                  </a:cubicBezTo>
                  <a:cubicBezTo>
                    <a:pt x="146" y="35"/>
                    <a:pt x="146" y="35"/>
                    <a:pt x="146" y="35"/>
                  </a:cubicBezTo>
                  <a:cubicBezTo>
                    <a:pt x="147" y="35"/>
                    <a:pt x="147" y="34"/>
                    <a:pt x="148" y="34"/>
                  </a:cubicBezTo>
                  <a:cubicBezTo>
                    <a:pt x="148" y="34"/>
                    <a:pt x="149" y="33"/>
                    <a:pt x="149" y="32"/>
                  </a:cubicBezTo>
                  <a:lnTo>
                    <a:pt x="149" y="31"/>
                  </a:lnTo>
                  <a:close/>
                  <a:moveTo>
                    <a:pt x="109" y="3"/>
                  </a:moveTo>
                  <a:cubicBezTo>
                    <a:pt x="109" y="3"/>
                    <a:pt x="108" y="3"/>
                    <a:pt x="106" y="3"/>
                  </a:cubicBezTo>
                  <a:cubicBezTo>
                    <a:pt x="105" y="3"/>
                    <a:pt x="104" y="3"/>
                    <a:pt x="103" y="3"/>
                  </a:cubicBezTo>
                  <a:cubicBezTo>
                    <a:pt x="103" y="4"/>
                    <a:pt x="103" y="5"/>
                    <a:pt x="103" y="6"/>
                  </a:cubicBezTo>
                  <a:cubicBezTo>
                    <a:pt x="103" y="8"/>
                    <a:pt x="103" y="9"/>
                    <a:pt x="103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8" y="10"/>
                    <a:pt x="109" y="10"/>
                    <a:pt x="109" y="9"/>
                  </a:cubicBezTo>
                  <a:cubicBezTo>
                    <a:pt x="110" y="9"/>
                    <a:pt x="110" y="8"/>
                    <a:pt x="110" y="6"/>
                  </a:cubicBezTo>
                  <a:cubicBezTo>
                    <a:pt x="110" y="5"/>
                    <a:pt x="110" y="4"/>
                    <a:pt x="109" y="3"/>
                  </a:cubicBezTo>
                  <a:moveTo>
                    <a:pt x="109" y="17"/>
                  </a:moveTo>
                  <a:cubicBezTo>
                    <a:pt x="109" y="17"/>
                    <a:pt x="109" y="17"/>
                    <a:pt x="109" y="17"/>
                  </a:cubicBezTo>
                  <a:cubicBezTo>
                    <a:pt x="109" y="17"/>
                    <a:pt x="109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7" y="16"/>
                    <a:pt x="107" y="16"/>
                    <a:pt x="106" y="16"/>
                  </a:cubicBezTo>
                  <a:cubicBezTo>
                    <a:pt x="106" y="16"/>
                    <a:pt x="105" y="16"/>
                    <a:pt x="105" y="16"/>
                  </a:cubicBezTo>
                  <a:cubicBezTo>
                    <a:pt x="105" y="16"/>
                    <a:pt x="104" y="16"/>
                    <a:pt x="104" y="16"/>
                  </a:cubicBezTo>
                  <a:cubicBezTo>
                    <a:pt x="104" y="16"/>
                    <a:pt x="104" y="17"/>
                    <a:pt x="104" y="17"/>
                  </a:cubicBezTo>
                  <a:cubicBezTo>
                    <a:pt x="103" y="17"/>
                    <a:pt x="103" y="17"/>
                    <a:pt x="103" y="17"/>
                  </a:cubicBezTo>
                  <a:cubicBezTo>
                    <a:pt x="103" y="51"/>
                    <a:pt x="103" y="51"/>
                    <a:pt x="103" y="51"/>
                  </a:cubicBezTo>
                  <a:cubicBezTo>
                    <a:pt x="103" y="53"/>
                    <a:pt x="103" y="54"/>
                    <a:pt x="103" y="55"/>
                  </a:cubicBezTo>
                  <a:cubicBezTo>
                    <a:pt x="103" y="56"/>
                    <a:pt x="103" y="57"/>
                    <a:pt x="102" y="57"/>
                  </a:cubicBezTo>
                  <a:cubicBezTo>
                    <a:pt x="102" y="58"/>
                    <a:pt x="101" y="58"/>
                    <a:pt x="101" y="58"/>
                  </a:cubicBezTo>
                  <a:cubicBezTo>
                    <a:pt x="100" y="58"/>
                    <a:pt x="100" y="59"/>
                    <a:pt x="99" y="59"/>
                  </a:cubicBezTo>
                  <a:cubicBezTo>
                    <a:pt x="98" y="59"/>
                    <a:pt x="98" y="59"/>
                    <a:pt x="97" y="58"/>
                  </a:cubicBezTo>
                  <a:cubicBezTo>
                    <a:pt x="97" y="58"/>
                    <a:pt x="97" y="58"/>
                    <a:pt x="97" y="58"/>
                  </a:cubicBezTo>
                  <a:cubicBezTo>
                    <a:pt x="96" y="58"/>
                    <a:pt x="96" y="58"/>
                    <a:pt x="96" y="59"/>
                  </a:cubicBezTo>
                  <a:cubicBezTo>
                    <a:pt x="96" y="59"/>
                    <a:pt x="96" y="59"/>
                    <a:pt x="96" y="59"/>
                  </a:cubicBezTo>
                  <a:cubicBezTo>
                    <a:pt x="96" y="59"/>
                    <a:pt x="96" y="59"/>
                    <a:pt x="96" y="60"/>
                  </a:cubicBezTo>
                  <a:cubicBezTo>
                    <a:pt x="96" y="60"/>
                    <a:pt x="96" y="60"/>
                    <a:pt x="96" y="61"/>
                  </a:cubicBezTo>
                  <a:cubicBezTo>
                    <a:pt x="96" y="61"/>
                    <a:pt x="96" y="61"/>
                    <a:pt x="96" y="62"/>
                  </a:cubicBezTo>
                  <a:cubicBezTo>
                    <a:pt x="96" y="62"/>
                    <a:pt x="96" y="62"/>
                    <a:pt x="96" y="62"/>
                  </a:cubicBezTo>
                  <a:cubicBezTo>
                    <a:pt x="96" y="62"/>
                    <a:pt x="96" y="63"/>
                    <a:pt x="96" y="63"/>
                  </a:cubicBezTo>
                  <a:cubicBezTo>
                    <a:pt x="96" y="63"/>
                    <a:pt x="96" y="63"/>
                    <a:pt x="97" y="63"/>
                  </a:cubicBezTo>
                  <a:cubicBezTo>
                    <a:pt x="97" y="63"/>
                    <a:pt x="97" y="63"/>
                    <a:pt x="98" y="64"/>
                  </a:cubicBezTo>
                  <a:cubicBezTo>
                    <a:pt x="98" y="64"/>
                    <a:pt x="99" y="64"/>
                    <a:pt x="100" y="64"/>
                  </a:cubicBezTo>
                  <a:cubicBezTo>
                    <a:pt x="101" y="64"/>
                    <a:pt x="103" y="63"/>
                    <a:pt x="104" y="63"/>
                  </a:cubicBezTo>
                  <a:cubicBezTo>
                    <a:pt x="105" y="62"/>
                    <a:pt x="106" y="62"/>
                    <a:pt x="107" y="61"/>
                  </a:cubicBezTo>
                  <a:cubicBezTo>
                    <a:pt x="108" y="60"/>
                    <a:pt x="108" y="58"/>
                    <a:pt x="109" y="57"/>
                  </a:cubicBezTo>
                  <a:cubicBezTo>
                    <a:pt x="109" y="55"/>
                    <a:pt x="109" y="53"/>
                    <a:pt x="109" y="51"/>
                  </a:cubicBezTo>
                  <a:lnTo>
                    <a:pt x="109" y="17"/>
                  </a:lnTo>
                  <a:close/>
                  <a:moveTo>
                    <a:pt x="87" y="39"/>
                  </a:moveTo>
                  <a:cubicBezTo>
                    <a:pt x="87" y="40"/>
                    <a:pt x="86" y="41"/>
                    <a:pt x="85" y="43"/>
                  </a:cubicBezTo>
                  <a:cubicBezTo>
                    <a:pt x="84" y="44"/>
                    <a:pt x="83" y="45"/>
                    <a:pt x="82" y="45"/>
                  </a:cubicBezTo>
                  <a:cubicBezTo>
                    <a:pt x="81" y="46"/>
                    <a:pt x="79" y="46"/>
                    <a:pt x="77" y="46"/>
                  </a:cubicBezTo>
                  <a:cubicBezTo>
                    <a:pt x="76" y="46"/>
                    <a:pt x="74" y="46"/>
                    <a:pt x="73" y="45"/>
                  </a:cubicBezTo>
                  <a:cubicBezTo>
                    <a:pt x="71" y="44"/>
                    <a:pt x="70" y="44"/>
                    <a:pt x="70" y="42"/>
                  </a:cubicBezTo>
                  <a:cubicBezTo>
                    <a:pt x="69" y="41"/>
                    <a:pt x="68" y="40"/>
                    <a:pt x="68" y="38"/>
                  </a:cubicBezTo>
                  <a:cubicBezTo>
                    <a:pt x="68" y="37"/>
                    <a:pt x="67" y="35"/>
                    <a:pt x="67" y="33"/>
                  </a:cubicBezTo>
                  <a:cubicBezTo>
                    <a:pt x="67" y="31"/>
                    <a:pt x="68" y="30"/>
                    <a:pt x="68" y="28"/>
                  </a:cubicBezTo>
                  <a:cubicBezTo>
                    <a:pt x="68" y="27"/>
                    <a:pt x="69" y="25"/>
                    <a:pt x="70" y="24"/>
                  </a:cubicBezTo>
                  <a:cubicBezTo>
                    <a:pt x="71" y="23"/>
                    <a:pt x="72" y="22"/>
                    <a:pt x="73" y="21"/>
                  </a:cubicBezTo>
                  <a:cubicBezTo>
                    <a:pt x="74" y="21"/>
                    <a:pt x="76" y="21"/>
                    <a:pt x="78" y="21"/>
                  </a:cubicBezTo>
                  <a:cubicBezTo>
                    <a:pt x="80" y="21"/>
                    <a:pt x="81" y="21"/>
                    <a:pt x="82" y="22"/>
                  </a:cubicBezTo>
                  <a:cubicBezTo>
                    <a:pt x="84" y="22"/>
                    <a:pt x="85" y="23"/>
                    <a:pt x="85" y="24"/>
                  </a:cubicBezTo>
                  <a:cubicBezTo>
                    <a:pt x="86" y="26"/>
                    <a:pt x="87" y="27"/>
                    <a:pt x="87" y="28"/>
                  </a:cubicBezTo>
                  <a:cubicBezTo>
                    <a:pt x="87" y="30"/>
                    <a:pt x="88" y="32"/>
                    <a:pt x="88" y="33"/>
                  </a:cubicBezTo>
                  <a:cubicBezTo>
                    <a:pt x="88" y="35"/>
                    <a:pt x="87" y="37"/>
                    <a:pt x="87" y="39"/>
                  </a:cubicBezTo>
                  <a:moveTo>
                    <a:pt x="93" y="26"/>
                  </a:moveTo>
                  <a:cubicBezTo>
                    <a:pt x="92" y="24"/>
                    <a:pt x="91" y="22"/>
                    <a:pt x="90" y="20"/>
                  </a:cubicBezTo>
                  <a:cubicBezTo>
                    <a:pt x="88" y="19"/>
                    <a:pt x="87" y="18"/>
                    <a:pt x="85" y="17"/>
                  </a:cubicBezTo>
                  <a:cubicBezTo>
                    <a:pt x="83" y="16"/>
                    <a:pt x="81" y="16"/>
                    <a:pt x="78" y="16"/>
                  </a:cubicBezTo>
                  <a:cubicBezTo>
                    <a:pt x="75" y="16"/>
                    <a:pt x="73" y="16"/>
                    <a:pt x="71" y="17"/>
                  </a:cubicBezTo>
                  <a:cubicBezTo>
                    <a:pt x="69" y="18"/>
                    <a:pt x="67" y="19"/>
                    <a:pt x="65" y="21"/>
                  </a:cubicBezTo>
                  <a:cubicBezTo>
                    <a:pt x="64" y="22"/>
                    <a:pt x="63" y="24"/>
                    <a:pt x="62" y="26"/>
                  </a:cubicBezTo>
                  <a:cubicBezTo>
                    <a:pt x="62" y="29"/>
                    <a:pt x="61" y="31"/>
                    <a:pt x="61" y="34"/>
                  </a:cubicBezTo>
                  <a:cubicBezTo>
                    <a:pt x="61" y="36"/>
                    <a:pt x="62" y="39"/>
                    <a:pt x="62" y="41"/>
                  </a:cubicBezTo>
                  <a:cubicBezTo>
                    <a:pt x="63" y="43"/>
                    <a:pt x="64" y="45"/>
                    <a:pt x="65" y="47"/>
                  </a:cubicBezTo>
                  <a:cubicBezTo>
                    <a:pt x="67" y="48"/>
                    <a:pt x="68" y="49"/>
                    <a:pt x="70" y="50"/>
                  </a:cubicBezTo>
                  <a:cubicBezTo>
                    <a:pt x="72" y="51"/>
                    <a:pt x="75" y="51"/>
                    <a:pt x="77" y="51"/>
                  </a:cubicBezTo>
                  <a:cubicBezTo>
                    <a:pt x="80" y="51"/>
                    <a:pt x="82" y="51"/>
                    <a:pt x="84" y="50"/>
                  </a:cubicBezTo>
                  <a:cubicBezTo>
                    <a:pt x="86" y="49"/>
                    <a:pt x="88" y="48"/>
                    <a:pt x="90" y="46"/>
                  </a:cubicBezTo>
                  <a:cubicBezTo>
                    <a:pt x="91" y="44"/>
                    <a:pt x="92" y="43"/>
                    <a:pt x="93" y="40"/>
                  </a:cubicBezTo>
                  <a:cubicBezTo>
                    <a:pt x="93" y="38"/>
                    <a:pt x="94" y="36"/>
                    <a:pt x="94" y="33"/>
                  </a:cubicBezTo>
                  <a:cubicBezTo>
                    <a:pt x="94" y="30"/>
                    <a:pt x="93" y="28"/>
                    <a:pt x="93" y="26"/>
                  </a:cubicBezTo>
                  <a:moveTo>
                    <a:pt x="56" y="18"/>
                  </a:moveTo>
                  <a:cubicBezTo>
                    <a:pt x="56" y="18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5" y="16"/>
                    <a:pt x="55" y="16"/>
                  </a:cubicBezTo>
                  <a:cubicBezTo>
                    <a:pt x="55" y="16"/>
                    <a:pt x="54" y="16"/>
                    <a:pt x="54" y="16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2" y="16"/>
                    <a:pt x="52" y="16"/>
                    <a:pt x="51" y="16"/>
                  </a:cubicBezTo>
                  <a:cubicBezTo>
                    <a:pt x="51" y="16"/>
                    <a:pt x="50" y="16"/>
                    <a:pt x="49" y="16"/>
                  </a:cubicBezTo>
                  <a:cubicBezTo>
                    <a:pt x="49" y="16"/>
                    <a:pt x="48" y="16"/>
                    <a:pt x="47" y="17"/>
                  </a:cubicBezTo>
                  <a:cubicBezTo>
                    <a:pt x="47" y="17"/>
                    <a:pt x="46" y="18"/>
                    <a:pt x="45" y="19"/>
                  </a:cubicBezTo>
                  <a:cubicBezTo>
                    <a:pt x="44" y="20"/>
                    <a:pt x="43" y="21"/>
                    <a:pt x="43" y="22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3" y="17"/>
                    <a:pt x="43" y="17"/>
                    <a:pt x="42" y="17"/>
                  </a:cubicBezTo>
                  <a:cubicBezTo>
                    <a:pt x="42" y="17"/>
                    <a:pt x="42" y="16"/>
                    <a:pt x="42" y="16"/>
                  </a:cubicBezTo>
                  <a:cubicBezTo>
                    <a:pt x="42" y="16"/>
                    <a:pt x="42" y="16"/>
                    <a:pt x="41" y="16"/>
                  </a:cubicBezTo>
                  <a:cubicBezTo>
                    <a:pt x="41" y="16"/>
                    <a:pt x="40" y="16"/>
                    <a:pt x="40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6"/>
                    <a:pt x="37" y="17"/>
                    <a:pt x="37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7" y="50"/>
                    <a:pt x="38" y="50"/>
                    <a:pt x="38" y="50"/>
                  </a:cubicBezTo>
                  <a:cubicBezTo>
                    <a:pt x="38" y="51"/>
                    <a:pt x="38" y="51"/>
                    <a:pt x="39" y="51"/>
                  </a:cubicBezTo>
                  <a:cubicBezTo>
                    <a:pt x="39" y="51"/>
                    <a:pt x="40" y="51"/>
                    <a:pt x="40" y="51"/>
                  </a:cubicBezTo>
                  <a:cubicBezTo>
                    <a:pt x="41" y="51"/>
                    <a:pt x="41" y="51"/>
                    <a:pt x="42" y="51"/>
                  </a:cubicBezTo>
                  <a:cubicBezTo>
                    <a:pt x="42" y="51"/>
                    <a:pt x="42" y="51"/>
                    <a:pt x="43" y="5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4" y="27"/>
                    <a:pt x="45" y="26"/>
                    <a:pt x="45" y="25"/>
                  </a:cubicBezTo>
                  <a:cubicBezTo>
                    <a:pt x="46" y="24"/>
                    <a:pt x="47" y="23"/>
                    <a:pt x="47" y="23"/>
                  </a:cubicBezTo>
                  <a:cubicBezTo>
                    <a:pt x="48" y="22"/>
                    <a:pt x="49" y="22"/>
                    <a:pt x="49" y="22"/>
                  </a:cubicBezTo>
                  <a:cubicBezTo>
                    <a:pt x="50" y="21"/>
                    <a:pt x="50" y="21"/>
                    <a:pt x="51" y="21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3" y="21"/>
                    <a:pt x="53" y="22"/>
                    <a:pt x="54" y="22"/>
                  </a:cubicBezTo>
                  <a:cubicBezTo>
                    <a:pt x="54" y="22"/>
                    <a:pt x="54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6" y="22"/>
                    <a:pt x="56" y="22"/>
                  </a:cubicBezTo>
                  <a:cubicBezTo>
                    <a:pt x="56" y="22"/>
                    <a:pt x="56" y="22"/>
                    <a:pt x="56" y="21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6" y="20"/>
                    <a:pt x="56" y="20"/>
                    <a:pt x="56" y="19"/>
                  </a:cubicBezTo>
                  <a:cubicBezTo>
                    <a:pt x="56" y="19"/>
                    <a:pt x="56" y="18"/>
                    <a:pt x="56" y="18"/>
                  </a:cubicBezTo>
                  <a:moveTo>
                    <a:pt x="21" y="22"/>
                  </a:moveTo>
                  <a:cubicBezTo>
                    <a:pt x="21" y="23"/>
                    <a:pt x="20" y="24"/>
                    <a:pt x="19" y="25"/>
                  </a:cubicBezTo>
                  <a:cubicBezTo>
                    <a:pt x="18" y="26"/>
                    <a:pt x="17" y="27"/>
                    <a:pt x="16" y="27"/>
                  </a:cubicBezTo>
                  <a:cubicBezTo>
                    <a:pt x="15" y="27"/>
                    <a:pt x="13" y="28"/>
                    <a:pt x="12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3" y="9"/>
                    <a:pt x="14" y="9"/>
                    <a:pt x="15" y="9"/>
                  </a:cubicBezTo>
                  <a:cubicBezTo>
                    <a:pt x="16" y="9"/>
                    <a:pt x="17" y="10"/>
                    <a:pt x="18" y="10"/>
                  </a:cubicBezTo>
                  <a:cubicBezTo>
                    <a:pt x="19" y="11"/>
                    <a:pt x="20" y="12"/>
                    <a:pt x="21" y="13"/>
                  </a:cubicBezTo>
                  <a:cubicBezTo>
                    <a:pt x="21" y="15"/>
                    <a:pt x="22" y="16"/>
                    <a:pt x="22" y="18"/>
                  </a:cubicBezTo>
                  <a:cubicBezTo>
                    <a:pt x="22" y="19"/>
                    <a:pt x="22" y="21"/>
                    <a:pt x="21" y="22"/>
                  </a:cubicBezTo>
                  <a:moveTo>
                    <a:pt x="28" y="13"/>
                  </a:moveTo>
                  <a:cubicBezTo>
                    <a:pt x="27" y="11"/>
                    <a:pt x="26" y="10"/>
                    <a:pt x="26" y="9"/>
                  </a:cubicBezTo>
                  <a:cubicBezTo>
                    <a:pt x="25" y="8"/>
                    <a:pt x="23" y="7"/>
                    <a:pt x="22" y="6"/>
                  </a:cubicBezTo>
                  <a:cubicBezTo>
                    <a:pt x="21" y="5"/>
                    <a:pt x="20" y="5"/>
                    <a:pt x="18" y="5"/>
                  </a:cubicBezTo>
                  <a:cubicBezTo>
                    <a:pt x="17" y="4"/>
                    <a:pt x="16" y="4"/>
                    <a:pt x="15" y="4"/>
                  </a:cubicBezTo>
                  <a:cubicBezTo>
                    <a:pt x="14" y="4"/>
                    <a:pt x="13" y="4"/>
                    <a:pt x="1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4"/>
                    <a:pt x="0" y="5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2" y="51"/>
                    <a:pt x="2" y="51"/>
                    <a:pt x="3" y="51"/>
                  </a:cubicBezTo>
                  <a:cubicBezTo>
                    <a:pt x="3" y="51"/>
                    <a:pt x="4" y="51"/>
                    <a:pt x="4" y="51"/>
                  </a:cubicBezTo>
                  <a:cubicBezTo>
                    <a:pt x="5" y="51"/>
                    <a:pt x="5" y="51"/>
                    <a:pt x="5" y="50"/>
                  </a:cubicBezTo>
                  <a:cubicBezTo>
                    <a:pt x="5" y="50"/>
                    <a:pt x="6" y="5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4" y="33"/>
                    <a:pt x="17" y="32"/>
                    <a:pt x="19" y="32"/>
                  </a:cubicBezTo>
                  <a:cubicBezTo>
                    <a:pt x="21" y="31"/>
                    <a:pt x="22" y="30"/>
                    <a:pt x="24" y="29"/>
                  </a:cubicBezTo>
                  <a:cubicBezTo>
                    <a:pt x="25" y="27"/>
                    <a:pt x="26" y="26"/>
                    <a:pt x="27" y="24"/>
                  </a:cubicBezTo>
                  <a:cubicBezTo>
                    <a:pt x="28" y="22"/>
                    <a:pt x="28" y="20"/>
                    <a:pt x="28" y="18"/>
                  </a:cubicBezTo>
                  <a:cubicBezTo>
                    <a:pt x="28" y="16"/>
                    <a:pt x="28" y="14"/>
                    <a:pt x="28" y="13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" name="Freeform 6"/>
            <p:cNvSpPr>
              <a:spLocks noEditPoints="1"/>
            </p:cNvSpPr>
            <p:nvPr userDrawn="1"/>
          </p:nvSpPr>
          <p:spPr bwMode="auto">
            <a:xfrm>
              <a:off x="8520185" y="3891638"/>
              <a:ext cx="952500" cy="350838"/>
            </a:xfrm>
            <a:custGeom>
              <a:avLst/>
              <a:gdLst>
                <a:gd name="T0" fmla="*/ 166 w 252"/>
                <a:gd name="T1" fmla="*/ 2 h 93"/>
                <a:gd name="T2" fmla="*/ 177 w 252"/>
                <a:gd name="T3" fmla="*/ 90 h 93"/>
                <a:gd name="T4" fmla="*/ 198 w 252"/>
                <a:gd name="T5" fmla="*/ 72 h 93"/>
                <a:gd name="T6" fmla="*/ 231 w 252"/>
                <a:gd name="T7" fmla="*/ 32 h 93"/>
                <a:gd name="T8" fmla="*/ 252 w 252"/>
                <a:gd name="T9" fmla="*/ 90 h 93"/>
                <a:gd name="T10" fmla="*/ 242 w 252"/>
                <a:gd name="T11" fmla="*/ 2 h 93"/>
                <a:gd name="T12" fmla="*/ 230 w 252"/>
                <a:gd name="T13" fmla="*/ 3 h 93"/>
                <a:gd name="T14" fmla="*/ 205 w 252"/>
                <a:gd name="T15" fmla="*/ 56 h 93"/>
                <a:gd name="T16" fmla="*/ 182 w 252"/>
                <a:gd name="T17" fmla="*/ 3 h 93"/>
                <a:gd name="T18" fmla="*/ 170 w 252"/>
                <a:gd name="T19" fmla="*/ 2 h 93"/>
                <a:gd name="T20" fmla="*/ 124 w 252"/>
                <a:gd name="T21" fmla="*/ 68 h 93"/>
                <a:gd name="T22" fmla="*/ 107 w 252"/>
                <a:gd name="T23" fmla="*/ 78 h 93"/>
                <a:gd name="T24" fmla="*/ 91 w 252"/>
                <a:gd name="T25" fmla="*/ 68 h 93"/>
                <a:gd name="T26" fmla="*/ 86 w 252"/>
                <a:gd name="T27" fmla="*/ 46 h 93"/>
                <a:gd name="T28" fmla="*/ 91 w 252"/>
                <a:gd name="T29" fmla="*/ 24 h 93"/>
                <a:gd name="T30" fmla="*/ 108 w 252"/>
                <a:gd name="T31" fmla="*/ 15 h 93"/>
                <a:gd name="T32" fmla="*/ 124 w 252"/>
                <a:gd name="T33" fmla="*/ 24 h 93"/>
                <a:gd name="T34" fmla="*/ 128 w 252"/>
                <a:gd name="T35" fmla="*/ 46 h 93"/>
                <a:gd name="T36" fmla="*/ 144 w 252"/>
                <a:gd name="T37" fmla="*/ 28 h 93"/>
                <a:gd name="T38" fmla="*/ 125 w 252"/>
                <a:gd name="T39" fmla="*/ 4 h 93"/>
                <a:gd name="T40" fmla="*/ 90 w 252"/>
                <a:gd name="T41" fmla="*/ 4 h 93"/>
                <a:gd name="T42" fmla="*/ 70 w 252"/>
                <a:gd name="T43" fmla="*/ 28 h 93"/>
                <a:gd name="T44" fmla="*/ 70 w 252"/>
                <a:gd name="T45" fmla="*/ 64 h 93"/>
                <a:gd name="T46" fmla="*/ 89 w 252"/>
                <a:gd name="T47" fmla="*/ 89 h 93"/>
                <a:gd name="T48" fmla="*/ 125 w 252"/>
                <a:gd name="T49" fmla="*/ 89 h 93"/>
                <a:gd name="T50" fmla="*/ 144 w 252"/>
                <a:gd name="T51" fmla="*/ 64 h 93"/>
                <a:gd name="T52" fmla="*/ 144 w 252"/>
                <a:gd name="T53" fmla="*/ 28 h 93"/>
                <a:gd name="T54" fmla="*/ 57 w 252"/>
                <a:gd name="T55" fmla="*/ 92 h 93"/>
                <a:gd name="T56" fmla="*/ 67 w 252"/>
                <a:gd name="T57" fmla="*/ 89 h 93"/>
                <a:gd name="T58" fmla="*/ 64 w 252"/>
                <a:gd name="T59" fmla="*/ 5 h 93"/>
                <a:gd name="T60" fmla="*/ 53 w 252"/>
                <a:gd name="T61" fmla="*/ 1 h 93"/>
                <a:gd name="T62" fmla="*/ 41 w 252"/>
                <a:gd name="T63" fmla="*/ 8 h 93"/>
                <a:gd name="T64" fmla="*/ 19 w 252"/>
                <a:gd name="T65" fmla="*/ 38 h 93"/>
                <a:gd name="T66" fmla="*/ 17 w 252"/>
                <a:gd name="T67" fmla="*/ 11 h 93"/>
                <a:gd name="T68" fmla="*/ 13 w 252"/>
                <a:gd name="T69" fmla="*/ 3 h 93"/>
                <a:gd name="T70" fmla="*/ 6 w 252"/>
                <a:gd name="T71" fmla="*/ 1 h 93"/>
                <a:gd name="T72" fmla="*/ 2 w 252"/>
                <a:gd name="T73" fmla="*/ 2 h 93"/>
                <a:gd name="T74" fmla="*/ 0 w 252"/>
                <a:gd name="T75" fmla="*/ 90 h 93"/>
                <a:gd name="T76" fmla="*/ 17 w 252"/>
                <a:gd name="T77" fmla="*/ 45 h 93"/>
                <a:gd name="T78" fmla="*/ 24 w 252"/>
                <a:gd name="T79" fmla="*/ 6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2" h="93">
                  <a:moveTo>
                    <a:pt x="170" y="2"/>
                  </a:moveTo>
                  <a:cubicBezTo>
                    <a:pt x="168" y="2"/>
                    <a:pt x="167" y="2"/>
                    <a:pt x="166" y="2"/>
                  </a:cubicBezTo>
                  <a:cubicBezTo>
                    <a:pt x="160" y="90"/>
                    <a:pt x="160" y="90"/>
                    <a:pt x="160" y="90"/>
                  </a:cubicBezTo>
                  <a:cubicBezTo>
                    <a:pt x="177" y="90"/>
                    <a:pt x="177" y="90"/>
                    <a:pt x="177" y="90"/>
                  </a:cubicBezTo>
                  <a:cubicBezTo>
                    <a:pt x="181" y="33"/>
                    <a:pt x="181" y="33"/>
                    <a:pt x="181" y="33"/>
                  </a:cubicBezTo>
                  <a:cubicBezTo>
                    <a:pt x="198" y="72"/>
                    <a:pt x="198" y="72"/>
                    <a:pt x="198" y="72"/>
                  </a:cubicBezTo>
                  <a:cubicBezTo>
                    <a:pt x="213" y="72"/>
                    <a:pt x="213" y="72"/>
                    <a:pt x="213" y="72"/>
                  </a:cubicBezTo>
                  <a:cubicBezTo>
                    <a:pt x="231" y="32"/>
                    <a:pt x="231" y="32"/>
                    <a:pt x="231" y="32"/>
                  </a:cubicBezTo>
                  <a:cubicBezTo>
                    <a:pt x="235" y="90"/>
                    <a:pt x="235" y="90"/>
                    <a:pt x="235" y="90"/>
                  </a:cubicBezTo>
                  <a:cubicBezTo>
                    <a:pt x="252" y="90"/>
                    <a:pt x="252" y="90"/>
                    <a:pt x="252" y="90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4" y="2"/>
                    <a:pt x="243" y="2"/>
                    <a:pt x="242" y="2"/>
                  </a:cubicBezTo>
                  <a:cubicBezTo>
                    <a:pt x="240" y="1"/>
                    <a:pt x="238" y="1"/>
                    <a:pt x="236" y="1"/>
                  </a:cubicBezTo>
                  <a:cubicBezTo>
                    <a:pt x="234" y="1"/>
                    <a:pt x="232" y="2"/>
                    <a:pt x="230" y="3"/>
                  </a:cubicBezTo>
                  <a:cubicBezTo>
                    <a:pt x="228" y="4"/>
                    <a:pt x="227" y="6"/>
                    <a:pt x="225" y="9"/>
                  </a:cubicBezTo>
                  <a:cubicBezTo>
                    <a:pt x="205" y="56"/>
                    <a:pt x="205" y="56"/>
                    <a:pt x="205" y="56"/>
                  </a:cubicBezTo>
                  <a:cubicBezTo>
                    <a:pt x="186" y="9"/>
                    <a:pt x="186" y="9"/>
                    <a:pt x="186" y="9"/>
                  </a:cubicBezTo>
                  <a:cubicBezTo>
                    <a:pt x="185" y="6"/>
                    <a:pt x="183" y="5"/>
                    <a:pt x="182" y="3"/>
                  </a:cubicBezTo>
                  <a:cubicBezTo>
                    <a:pt x="180" y="2"/>
                    <a:pt x="178" y="1"/>
                    <a:pt x="175" y="1"/>
                  </a:cubicBezTo>
                  <a:cubicBezTo>
                    <a:pt x="173" y="1"/>
                    <a:pt x="172" y="1"/>
                    <a:pt x="170" y="2"/>
                  </a:cubicBezTo>
                  <a:moveTo>
                    <a:pt x="127" y="58"/>
                  </a:moveTo>
                  <a:cubicBezTo>
                    <a:pt x="126" y="62"/>
                    <a:pt x="125" y="65"/>
                    <a:pt x="124" y="68"/>
                  </a:cubicBezTo>
                  <a:cubicBezTo>
                    <a:pt x="122" y="71"/>
                    <a:pt x="120" y="74"/>
                    <a:pt x="117" y="75"/>
                  </a:cubicBezTo>
                  <a:cubicBezTo>
                    <a:pt x="114" y="77"/>
                    <a:pt x="111" y="78"/>
                    <a:pt x="107" y="78"/>
                  </a:cubicBezTo>
                  <a:cubicBezTo>
                    <a:pt x="103" y="78"/>
                    <a:pt x="100" y="77"/>
                    <a:pt x="97" y="75"/>
                  </a:cubicBezTo>
                  <a:cubicBezTo>
                    <a:pt x="94" y="74"/>
                    <a:pt x="92" y="71"/>
                    <a:pt x="91" y="68"/>
                  </a:cubicBezTo>
                  <a:cubicBezTo>
                    <a:pt x="89" y="65"/>
                    <a:pt x="88" y="62"/>
                    <a:pt x="87" y="58"/>
                  </a:cubicBezTo>
                  <a:cubicBezTo>
                    <a:pt x="86" y="54"/>
                    <a:pt x="86" y="50"/>
                    <a:pt x="86" y="46"/>
                  </a:cubicBezTo>
                  <a:cubicBezTo>
                    <a:pt x="86" y="42"/>
                    <a:pt x="86" y="38"/>
                    <a:pt x="87" y="34"/>
                  </a:cubicBezTo>
                  <a:cubicBezTo>
                    <a:pt x="88" y="30"/>
                    <a:pt x="89" y="27"/>
                    <a:pt x="91" y="24"/>
                  </a:cubicBezTo>
                  <a:cubicBezTo>
                    <a:pt x="92" y="21"/>
                    <a:pt x="95" y="19"/>
                    <a:pt x="97" y="17"/>
                  </a:cubicBezTo>
                  <a:cubicBezTo>
                    <a:pt x="100" y="15"/>
                    <a:pt x="103" y="15"/>
                    <a:pt x="108" y="15"/>
                  </a:cubicBezTo>
                  <a:cubicBezTo>
                    <a:pt x="111" y="15"/>
                    <a:pt x="115" y="15"/>
                    <a:pt x="117" y="17"/>
                  </a:cubicBezTo>
                  <a:cubicBezTo>
                    <a:pt x="120" y="19"/>
                    <a:pt x="122" y="21"/>
                    <a:pt x="124" y="24"/>
                  </a:cubicBezTo>
                  <a:cubicBezTo>
                    <a:pt x="125" y="27"/>
                    <a:pt x="126" y="30"/>
                    <a:pt x="127" y="34"/>
                  </a:cubicBezTo>
                  <a:cubicBezTo>
                    <a:pt x="128" y="38"/>
                    <a:pt x="128" y="42"/>
                    <a:pt x="128" y="46"/>
                  </a:cubicBezTo>
                  <a:cubicBezTo>
                    <a:pt x="128" y="50"/>
                    <a:pt x="128" y="54"/>
                    <a:pt x="127" y="58"/>
                  </a:cubicBezTo>
                  <a:moveTo>
                    <a:pt x="144" y="28"/>
                  </a:moveTo>
                  <a:cubicBezTo>
                    <a:pt x="143" y="22"/>
                    <a:pt x="141" y="17"/>
                    <a:pt x="137" y="13"/>
                  </a:cubicBezTo>
                  <a:cubicBezTo>
                    <a:pt x="134" y="9"/>
                    <a:pt x="130" y="6"/>
                    <a:pt x="125" y="4"/>
                  </a:cubicBezTo>
                  <a:cubicBezTo>
                    <a:pt x="120" y="1"/>
                    <a:pt x="115" y="0"/>
                    <a:pt x="108" y="0"/>
                  </a:cubicBezTo>
                  <a:cubicBezTo>
                    <a:pt x="101" y="0"/>
                    <a:pt x="95" y="1"/>
                    <a:pt x="90" y="4"/>
                  </a:cubicBezTo>
                  <a:cubicBezTo>
                    <a:pt x="85" y="6"/>
                    <a:pt x="80" y="9"/>
                    <a:pt x="77" y="14"/>
                  </a:cubicBezTo>
                  <a:cubicBezTo>
                    <a:pt x="74" y="18"/>
                    <a:pt x="71" y="23"/>
                    <a:pt x="70" y="28"/>
                  </a:cubicBezTo>
                  <a:cubicBezTo>
                    <a:pt x="68" y="34"/>
                    <a:pt x="67" y="40"/>
                    <a:pt x="67" y="46"/>
                  </a:cubicBezTo>
                  <a:cubicBezTo>
                    <a:pt x="67" y="52"/>
                    <a:pt x="68" y="58"/>
                    <a:pt x="70" y="64"/>
                  </a:cubicBezTo>
                  <a:cubicBezTo>
                    <a:pt x="71" y="69"/>
                    <a:pt x="73" y="74"/>
                    <a:pt x="76" y="79"/>
                  </a:cubicBezTo>
                  <a:cubicBezTo>
                    <a:pt x="80" y="83"/>
                    <a:pt x="84" y="86"/>
                    <a:pt x="89" y="89"/>
                  </a:cubicBezTo>
                  <a:cubicBezTo>
                    <a:pt x="94" y="91"/>
                    <a:pt x="100" y="93"/>
                    <a:pt x="107" y="93"/>
                  </a:cubicBezTo>
                  <a:cubicBezTo>
                    <a:pt x="114" y="93"/>
                    <a:pt x="120" y="91"/>
                    <a:pt x="125" y="89"/>
                  </a:cubicBezTo>
                  <a:cubicBezTo>
                    <a:pt x="130" y="86"/>
                    <a:pt x="134" y="83"/>
                    <a:pt x="137" y="79"/>
                  </a:cubicBezTo>
                  <a:cubicBezTo>
                    <a:pt x="141" y="74"/>
                    <a:pt x="143" y="69"/>
                    <a:pt x="144" y="64"/>
                  </a:cubicBezTo>
                  <a:cubicBezTo>
                    <a:pt x="146" y="58"/>
                    <a:pt x="147" y="52"/>
                    <a:pt x="147" y="46"/>
                  </a:cubicBezTo>
                  <a:cubicBezTo>
                    <a:pt x="147" y="39"/>
                    <a:pt x="146" y="33"/>
                    <a:pt x="144" y="28"/>
                  </a:cubicBezTo>
                  <a:moveTo>
                    <a:pt x="43" y="85"/>
                  </a:moveTo>
                  <a:cubicBezTo>
                    <a:pt x="47" y="89"/>
                    <a:pt x="51" y="92"/>
                    <a:pt x="57" y="92"/>
                  </a:cubicBezTo>
                  <a:cubicBezTo>
                    <a:pt x="59" y="92"/>
                    <a:pt x="60" y="91"/>
                    <a:pt x="62" y="91"/>
                  </a:cubicBezTo>
                  <a:cubicBezTo>
                    <a:pt x="64" y="90"/>
                    <a:pt x="66" y="90"/>
                    <a:pt x="67" y="89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3" y="4"/>
                    <a:pt x="61" y="3"/>
                    <a:pt x="59" y="2"/>
                  </a:cubicBezTo>
                  <a:cubicBezTo>
                    <a:pt x="57" y="2"/>
                    <a:pt x="55" y="1"/>
                    <a:pt x="53" y="1"/>
                  </a:cubicBezTo>
                  <a:cubicBezTo>
                    <a:pt x="51" y="1"/>
                    <a:pt x="49" y="2"/>
                    <a:pt x="47" y="3"/>
                  </a:cubicBezTo>
                  <a:cubicBezTo>
                    <a:pt x="45" y="4"/>
                    <a:pt x="43" y="6"/>
                    <a:pt x="41" y="8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1" y="34"/>
                    <a:pt x="20" y="36"/>
                    <a:pt x="19" y="38"/>
                  </a:cubicBezTo>
                  <a:cubicBezTo>
                    <a:pt x="18" y="39"/>
                    <a:pt x="18" y="42"/>
                    <a:pt x="17" y="44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9"/>
                    <a:pt x="17" y="8"/>
                    <a:pt x="16" y="6"/>
                  </a:cubicBezTo>
                  <a:cubicBezTo>
                    <a:pt x="16" y="5"/>
                    <a:pt x="15" y="4"/>
                    <a:pt x="13" y="3"/>
                  </a:cubicBezTo>
                  <a:cubicBezTo>
                    <a:pt x="12" y="2"/>
                    <a:pt x="11" y="2"/>
                    <a:pt x="10" y="2"/>
                  </a:cubicBezTo>
                  <a:cubicBezTo>
                    <a:pt x="8" y="1"/>
                    <a:pt x="7" y="1"/>
                    <a:pt x="6" y="1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3" y="1"/>
                    <a:pt x="3" y="1"/>
                    <a:pt x="2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18" y="48"/>
                    <a:pt x="18" y="50"/>
                    <a:pt x="20" y="53"/>
                  </a:cubicBezTo>
                  <a:cubicBezTo>
                    <a:pt x="21" y="55"/>
                    <a:pt x="22" y="58"/>
                    <a:pt x="24" y="60"/>
                  </a:cubicBezTo>
                  <a:lnTo>
                    <a:pt x="43" y="85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8002660" y="3507463"/>
              <a:ext cx="1111250" cy="298450"/>
            </a:xfrm>
            <a:custGeom>
              <a:avLst/>
              <a:gdLst>
                <a:gd name="T0" fmla="*/ 271 w 294"/>
                <a:gd name="T1" fmla="*/ 24 h 79"/>
                <a:gd name="T2" fmla="*/ 286 w 294"/>
                <a:gd name="T3" fmla="*/ 36 h 79"/>
                <a:gd name="T4" fmla="*/ 292 w 294"/>
                <a:gd name="T5" fmla="*/ 68 h 79"/>
                <a:gd name="T6" fmla="*/ 285 w 294"/>
                <a:gd name="T7" fmla="*/ 70 h 79"/>
                <a:gd name="T8" fmla="*/ 264 w 294"/>
                <a:gd name="T9" fmla="*/ 71 h 79"/>
                <a:gd name="T10" fmla="*/ 253 w 294"/>
                <a:gd name="T11" fmla="*/ 49 h 79"/>
                <a:gd name="T12" fmla="*/ 293 w 294"/>
                <a:gd name="T13" fmla="*/ 33 h 79"/>
                <a:gd name="T14" fmla="*/ 271 w 294"/>
                <a:gd name="T15" fmla="*/ 17 h 79"/>
                <a:gd name="T16" fmla="*/ 248 w 294"/>
                <a:gd name="T17" fmla="*/ 34 h 79"/>
                <a:gd name="T18" fmla="*/ 253 w 294"/>
                <a:gd name="T19" fmla="*/ 72 h 79"/>
                <a:gd name="T20" fmla="*/ 281 w 294"/>
                <a:gd name="T21" fmla="*/ 78 h 79"/>
                <a:gd name="T22" fmla="*/ 293 w 294"/>
                <a:gd name="T23" fmla="*/ 70 h 79"/>
                <a:gd name="T24" fmla="*/ 178 w 294"/>
                <a:gd name="T25" fmla="*/ 18 h 79"/>
                <a:gd name="T26" fmla="*/ 185 w 294"/>
                <a:gd name="T27" fmla="*/ 77 h 79"/>
                <a:gd name="T28" fmla="*/ 189 w 294"/>
                <a:gd name="T29" fmla="*/ 28 h 79"/>
                <a:gd name="T30" fmla="*/ 203 w 294"/>
                <a:gd name="T31" fmla="*/ 24 h 79"/>
                <a:gd name="T32" fmla="*/ 218 w 294"/>
                <a:gd name="T33" fmla="*/ 41 h 79"/>
                <a:gd name="T34" fmla="*/ 225 w 294"/>
                <a:gd name="T35" fmla="*/ 42 h 79"/>
                <a:gd name="T36" fmla="*/ 223 w 294"/>
                <a:gd name="T37" fmla="*/ 26 h 79"/>
                <a:gd name="T38" fmla="*/ 206 w 294"/>
                <a:gd name="T39" fmla="*/ 17 h 79"/>
                <a:gd name="T40" fmla="*/ 183 w 294"/>
                <a:gd name="T41" fmla="*/ 20 h 79"/>
                <a:gd name="T42" fmla="*/ 135 w 294"/>
                <a:gd name="T43" fmla="*/ 24 h 79"/>
                <a:gd name="T44" fmla="*/ 151 w 294"/>
                <a:gd name="T45" fmla="*/ 36 h 79"/>
                <a:gd name="T46" fmla="*/ 156 w 294"/>
                <a:gd name="T47" fmla="*/ 68 h 79"/>
                <a:gd name="T48" fmla="*/ 149 w 294"/>
                <a:gd name="T49" fmla="*/ 70 h 79"/>
                <a:gd name="T50" fmla="*/ 129 w 294"/>
                <a:gd name="T51" fmla="*/ 71 h 79"/>
                <a:gd name="T52" fmla="*/ 117 w 294"/>
                <a:gd name="T53" fmla="*/ 49 h 79"/>
                <a:gd name="T54" fmla="*/ 157 w 294"/>
                <a:gd name="T55" fmla="*/ 33 h 79"/>
                <a:gd name="T56" fmla="*/ 136 w 294"/>
                <a:gd name="T57" fmla="*/ 17 h 79"/>
                <a:gd name="T58" fmla="*/ 112 w 294"/>
                <a:gd name="T59" fmla="*/ 34 h 79"/>
                <a:gd name="T60" fmla="*/ 117 w 294"/>
                <a:gd name="T61" fmla="*/ 72 h 79"/>
                <a:gd name="T62" fmla="*/ 145 w 294"/>
                <a:gd name="T63" fmla="*/ 78 h 79"/>
                <a:gd name="T64" fmla="*/ 157 w 294"/>
                <a:gd name="T65" fmla="*/ 70 h 79"/>
                <a:gd name="T66" fmla="*/ 75 w 294"/>
                <a:gd name="T67" fmla="*/ 7 h 79"/>
                <a:gd name="T68" fmla="*/ 71 w 294"/>
                <a:gd name="T69" fmla="*/ 1 h 79"/>
                <a:gd name="T70" fmla="*/ 69 w 294"/>
                <a:gd name="T71" fmla="*/ 0 h 79"/>
                <a:gd name="T72" fmla="*/ 68 w 294"/>
                <a:gd name="T73" fmla="*/ 65 h 79"/>
                <a:gd name="T74" fmla="*/ 84 w 294"/>
                <a:gd name="T75" fmla="*/ 79 h 79"/>
                <a:gd name="T76" fmla="*/ 97 w 294"/>
                <a:gd name="T77" fmla="*/ 74 h 79"/>
                <a:gd name="T78" fmla="*/ 95 w 294"/>
                <a:gd name="T79" fmla="*/ 68 h 79"/>
                <a:gd name="T80" fmla="*/ 84 w 294"/>
                <a:gd name="T81" fmla="*/ 73 h 79"/>
                <a:gd name="T82" fmla="*/ 75 w 294"/>
                <a:gd name="T83" fmla="*/ 24 h 79"/>
                <a:gd name="T84" fmla="*/ 75 w 294"/>
                <a:gd name="T85" fmla="*/ 18 h 79"/>
                <a:gd name="T86" fmla="*/ 33 w 294"/>
                <a:gd name="T87" fmla="*/ 68 h 79"/>
                <a:gd name="T88" fmla="*/ 14 w 294"/>
                <a:gd name="T89" fmla="*/ 71 h 79"/>
                <a:gd name="T90" fmla="*/ 8 w 294"/>
                <a:gd name="T91" fmla="*/ 61 h 79"/>
                <a:gd name="T92" fmla="*/ 26 w 294"/>
                <a:gd name="T93" fmla="*/ 46 h 79"/>
                <a:gd name="T94" fmla="*/ 39 w 294"/>
                <a:gd name="T95" fmla="*/ 46 h 79"/>
                <a:gd name="T96" fmla="*/ 50 w 294"/>
                <a:gd name="T97" fmla="*/ 74 h 79"/>
                <a:gd name="T98" fmla="*/ 46 w 294"/>
                <a:gd name="T99" fmla="*/ 64 h 79"/>
                <a:gd name="T100" fmla="*/ 41 w 294"/>
                <a:gd name="T101" fmla="*/ 23 h 79"/>
                <a:gd name="T102" fmla="*/ 15 w 294"/>
                <a:gd name="T103" fmla="*/ 19 h 79"/>
                <a:gd name="T104" fmla="*/ 4 w 294"/>
                <a:gd name="T105" fmla="*/ 25 h 79"/>
                <a:gd name="T106" fmla="*/ 14 w 294"/>
                <a:gd name="T107" fmla="*/ 25 h 79"/>
                <a:gd name="T108" fmla="*/ 36 w 294"/>
                <a:gd name="T109" fmla="*/ 28 h 79"/>
                <a:gd name="T110" fmla="*/ 39 w 294"/>
                <a:gd name="T111" fmla="*/ 41 h 79"/>
                <a:gd name="T112" fmla="*/ 23 w 294"/>
                <a:gd name="T113" fmla="*/ 41 h 79"/>
                <a:gd name="T114" fmla="*/ 0 w 294"/>
                <a:gd name="T115" fmla="*/ 61 h 79"/>
                <a:gd name="T116" fmla="*/ 13 w 294"/>
                <a:gd name="T117" fmla="*/ 78 h 79"/>
                <a:gd name="T118" fmla="*/ 39 w 294"/>
                <a:gd name="T119" fmla="*/ 70 h 79"/>
                <a:gd name="T120" fmla="*/ 53 w 294"/>
                <a:gd name="T121" fmla="*/ 77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4" h="79">
                  <a:moveTo>
                    <a:pt x="253" y="44"/>
                  </a:moveTo>
                  <a:cubicBezTo>
                    <a:pt x="253" y="37"/>
                    <a:pt x="255" y="32"/>
                    <a:pt x="258" y="29"/>
                  </a:cubicBezTo>
                  <a:cubicBezTo>
                    <a:pt x="261" y="25"/>
                    <a:pt x="266" y="24"/>
                    <a:pt x="271" y="24"/>
                  </a:cubicBezTo>
                  <a:cubicBezTo>
                    <a:pt x="274" y="24"/>
                    <a:pt x="277" y="24"/>
                    <a:pt x="279" y="25"/>
                  </a:cubicBezTo>
                  <a:cubicBezTo>
                    <a:pt x="281" y="26"/>
                    <a:pt x="283" y="28"/>
                    <a:pt x="284" y="30"/>
                  </a:cubicBezTo>
                  <a:cubicBezTo>
                    <a:pt x="285" y="31"/>
                    <a:pt x="286" y="34"/>
                    <a:pt x="286" y="36"/>
                  </a:cubicBezTo>
                  <a:cubicBezTo>
                    <a:pt x="287" y="39"/>
                    <a:pt x="287" y="41"/>
                    <a:pt x="287" y="44"/>
                  </a:cubicBezTo>
                  <a:lnTo>
                    <a:pt x="253" y="44"/>
                  </a:lnTo>
                  <a:close/>
                  <a:moveTo>
                    <a:pt x="292" y="68"/>
                  </a:moveTo>
                  <a:cubicBezTo>
                    <a:pt x="291" y="67"/>
                    <a:pt x="291" y="67"/>
                    <a:pt x="290" y="66"/>
                  </a:cubicBezTo>
                  <a:cubicBezTo>
                    <a:pt x="290" y="66"/>
                    <a:pt x="289" y="67"/>
                    <a:pt x="288" y="68"/>
                  </a:cubicBezTo>
                  <a:cubicBezTo>
                    <a:pt x="287" y="69"/>
                    <a:pt x="286" y="69"/>
                    <a:pt x="285" y="70"/>
                  </a:cubicBezTo>
                  <a:cubicBezTo>
                    <a:pt x="283" y="71"/>
                    <a:pt x="282" y="72"/>
                    <a:pt x="280" y="72"/>
                  </a:cubicBezTo>
                  <a:cubicBezTo>
                    <a:pt x="278" y="73"/>
                    <a:pt x="276" y="73"/>
                    <a:pt x="273" y="73"/>
                  </a:cubicBezTo>
                  <a:cubicBezTo>
                    <a:pt x="270" y="73"/>
                    <a:pt x="267" y="73"/>
                    <a:pt x="264" y="71"/>
                  </a:cubicBezTo>
                  <a:cubicBezTo>
                    <a:pt x="262" y="70"/>
                    <a:pt x="260" y="69"/>
                    <a:pt x="258" y="67"/>
                  </a:cubicBezTo>
                  <a:cubicBezTo>
                    <a:pt x="256" y="64"/>
                    <a:pt x="255" y="62"/>
                    <a:pt x="254" y="59"/>
                  </a:cubicBezTo>
                  <a:cubicBezTo>
                    <a:pt x="254" y="56"/>
                    <a:pt x="253" y="53"/>
                    <a:pt x="253" y="49"/>
                  </a:cubicBezTo>
                  <a:cubicBezTo>
                    <a:pt x="294" y="49"/>
                    <a:pt x="294" y="49"/>
                    <a:pt x="294" y="49"/>
                  </a:cubicBezTo>
                  <a:cubicBezTo>
                    <a:pt x="294" y="47"/>
                    <a:pt x="294" y="45"/>
                    <a:pt x="294" y="43"/>
                  </a:cubicBezTo>
                  <a:cubicBezTo>
                    <a:pt x="294" y="40"/>
                    <a:pt x="294" y="36"/>
                    <a:pt x="293" y="33"/>
                  </a:cubicBezTo>
                  <a:cubicBezTo>
                    <a:pt x="292" y="30"/>
                    <a:pt x="291" y="28"/>
                    <a:pt x="289" y="25"/>
                  </a:cubicBezTo>
                  <a:cubicBezTo>
                    <a:pt x="287" y="23"/>
                    <a:pt x="285" y="21"/>
                    <a:pt x="282" y="20"/>
                  </a:cubicBezTo>
                  <a:cubicBezTo>
                    <a:pt x="279" y="18"/>
                    <a:pt x="276" y="17"/>
                    <a:pt x="271" y="17"/>
                  </a:cubicBezTo>
                  <a:cubicBezTo>
                    <a:pt x="268" y="17"/>
                    <a:pt x="265" y="18"/>
                    <a:pt x="262" y="19"/>
                  </a:cubicBezTo>
                  <a:cubicBezTo>
                    <a:pt x="259" y="20"/>
                    <a:pt x="256" y="22"/>
                    <a:pt x="253" y="25"/>
                  </a:cubicBezTo>
                  <a:cubicBezTo>
                    <a:pt x="251" y="27"/>
                    <a:pt x="249" y="30"/>
                    <a:pt x="248" y="34"/>
                  </a:cubicBezTo>
                  <a:cubicBezTo>
                    <a:pt x="246" y="38"/>
                    <a:pt x="245" y="42"/>
                    <a:pt x="245" y="48"/>
                  </a:cubicBezTo>
                  <a:cubicBezTo>
                    <a:pt x="245" y="53"/>
                    <a:pt x="246" y="58"/>
                    <a:pt x="247" y="62"/>
                  </a:cubicBezTo>
                  <a:cubicBezTo>
                    <a:pt x="249" y="66"/>
                    <a:pt x="251" y="69"/>
                    <a:pt x="253" y="72"/>
                  </a:cubicBezTo>
                  <a:cubicBezTo>
                    <a:pt x="256" y="74"/>
                    <a:pt x="258" y="76"/>
                    <a:pt x="262" y="77"/>
                  </a:cubicBezTo>
                  <a:cubicBezTo>
                    <a:pt x="265" y="79"/>
                    <a:pt x="269" y="79"/>
                    <a:pt x="273" y="79"/>
                  </a:cubicBezTo>
                  <a:cubicBezTo>
                    <a:pt x="276" y="79"/>
                    <a:pt x="279" y="79"/>
                    <a:pt x="281" y="78"/>
                  </a:cubicBezTo>
                  <a:cubicBezTo>
                    <a:pt x="283" y="77"/>
                    <a:pt x="285" y="77"/>
                    <a:pt x="287" y="76"/>
                  </a:cubicBezTo>
                  <a:cubicBezTo>
                    <a:pt x="289" y="75"/>
                    <a:pt x="290" y="74"/>
                    <a:pt x="291" y="73"/>
                  </a:cubicBezTo>
                  <a:cubicBezTo>
                    <a:pt x="292" y="72"/>
                    <a:pt x="293" y="71"/>
                    <a:pt x="293" y="70"/>
                  </a:cubicBezTo>
                  <a:cubicBezTo>
                    <a:pt x="293" y="70"/>
                    <a:pt x="292" y="69"/>
                    <a:pt x="292" y="68"/>
                  </a:cubicBezTo>
                  <a:moveTo>
                    <a:pt x="183" y="20"/>
                  </a:moveTo>
                  <a:cubicBezTo>
                    <a:pt x="182" y="19"/>
                    <a:pt x="180" y="18"/>
                    <a:pt x="178" y="18"/>
                  </a:cubicBezTo>
                  <a:cubicBezTo>
                    <a:pt x="178" y="18"/>
                    <a:pt x="178" y="18"/>
                    <a:pt x="178" y="18"/>
                  </a:cubicBezTo>
                  <a:cubicBezTo>
                    <a:pt x="178" y="77"/>
                    <a:pt x="178" y="77"/>
                    <a:pt x="178" y="77"/>
                  </a:cubicBezTo>
                  <a:cubicBezTo>
                    <a:pt x="185" y="77"/>
                    <a:pt x="185" y="77"/>
                    <a:pt x="185" y="77"/>
                  </a:cubicBezTo>
                  <a:cubicBezTo>
                    <a:pt x="185" y="34"/>
                    <a:pt x="185" y="34"/>
                    <a:pt x="185" y="34"/>
                  </a:cubicBezTo>
                  <a:cubicBezTo>
                    <a:pt x="185" y="33"/>
                    <a:pt x="185" y="31"/>
                    <a:pt x="186" y="31"/>
                  </a:cubicBezTo>
                  <a:cubicBezTo>
                    <a:pt x="187" y="30"/>
                    <a:pt x="188" y="29"/>
                    <a:pt x="189" y="28"/>
                  </a:cubicBezTo>
                  <a:cubicBezTo>
                    <a:pt x="190" y="27"/>
                    <a:pt x="192" y="27"/>
                    <a:pt x="193" y="26"/>
                  </a:cubicBezTo>
                  <a:cubicBezTo>
                    <a:pt x="195" y="25"/>
                    <a:pt x="196" y="25"/>
                    <a:pt x="198" y="24"/>
                  </a:cubicBezTo>
                  <a:cubicBezTo>
                    <a:pt x="200" y="24"/>
                    <a:pt x="201" y="24"/>
                    <a:pt x="203" y="24"/>
                  </a:cubicBezTo>
                  <a:cubicBezTo>
                    <a:pt x="211" y="24"/>
                    <a:pt x="216" y="27"/>
                    <a:pt x="217" y="32"/>
                  </a:cubicBezTo>
                  <a:cubicBezTo>
                    <a:pt x="218" y="33"/>
                    <a:pt x="218" y="35"/>
                    <a:pt x="218" y="36"/>
                  </a:cubicBezTo>
                  <a:cubicBezTo>
                    <a:pt x="218" y="38"/>
                    <a:pt x="218" y="40"/>
                    <a:pt x="218" y="41"/>
                  </a:cubicBezTo>
                  <a:cubicBezTo>
                    <a:pt x="218" y="77"/>
                    <a:pt x="218" y="77"/>
                    <a:pt x="218" y="77"/>
                  </a:cubicBezTo>
                  <a:cubicBezTo>
                    <a:pt x="225" y="77"/>
                    <a:pt x="225" y="77"/>
                    <a:pt x="225" y="77"/>
                  </a:cubicBezTo>
                  <a:cubicBezTo>
                    <a:pt x="225" y="42"/>
                    <a:pt x="225" y="42"/>
                    <a:pt x="225" y="42"/>
                  </a:cubicBezTo>
                  <a:cubicBezTo>
                    <a:pt x="225" y="40"/>
                    <a:pt x="225" y="38"/>
                    <a:pt x="225" y="36"/>
                  </a:cubicBezTo>
                  <a:cubicBezTo>
                    <a:pt x="225" y="34"/>
                    <a:pt x="225" y="32"/>
                    <a:pt x="224" y="30"/>
                  </a:cubicBezTo>
                  <a:cubicBezTo>
                    <a:pt x="224" y="29"/>
                    <a:pt x="223" y="27"/>
                    <a:pt x="223" y="26"/>
                  </a:cubicBezTo>
                  <a:cubicBezTo>
                    <a:pt x="222" y="24"/>
                    <a:pt x="221" y="23"/>
                    <a:pt x="219" y="21"/>
                  </a:cubicBezTo>
                  <a:cubicBezTo>
                    <a:pt x="218" y="20"/>
                    <a:pt x="216" y="19"/>
                    <a:pt x="214" y="19"/>
                  </a:cubicBezTo>
                  <a:cubicBezTo>
                    <a:pt x="211" y="18"/>
                    <a:pt x="209" y="17"/>
                    <a:pt x="206" y="17"/>
                  </a:cubicBezTo>
                  <a:cubicBezTo>
                    <a:pt x="201" y="17"/>
                    <a:pt x="197" y="18"/>
                    <a:pt x="193" y="20"/>
                  </a:cubicBezTo>
                  <a:cubicBezTo>
                    <a:pt x="189" y="22"/>
                    <a:pt x="187" y="23"/>
                    <a:pt x="185" y="25"/>
                  </a:cubicBezTo>
                  <a:cubicBezTo>
                    <a:pt x="185" y="23"/>
                    <a:pt x="184" y="21"/>
                    <a:pt x="183" y="20"/>
                  </a:cubicBezTo>
                  <a:moveTo>
                    <a:pt x="118" y="44"/>
                  </a:moveTo>
                  <a:cubicBezTo>
                    <a:pt x="118" y="37"/>
                    <a:pt x="119" y="32"/>
                    <a:pt x="123" y="29"/>
                  </a:cubicBezTo>
                  <a:cubicBezTo>
                    <a:pt x="126" y="25"/>
                    <a:pt x="130" y="24"/>
                    <a:pt x="135" y="24"/>
                  </a:cubicBezTo>
                  <a:cubicBezTo>
                    <a:pt x="138" y="24"/>
                    <a:pt x="141" y="24"/>
                    <a:pt x="143" y="25"/>
                  </a:cubicBezTo>
                  <a:cubicBezTo>
                    <a:pt x="145" y="26"/>
                    <a:pt x="147" y="28"/>
                    <a:pt x="148" y="30"/>
                  </a:cubicBezTo>
                  <a:cubicBezTo>
                    <a:pt x="149" y="31"/>
                    <a:pt x="150" y="34"/>
                    <a:pt x="151" y="36"/>
                  </a:cubicBezTo>
                  <a:cubicBezTo>
                    <a:pt x="151" y="39"/>
                    <a:pt x="151" y="41"/>
                    <a:pt x="151" y="44"/>
                  </a:cubicBezTo>
                  <a:lnTo>
                    <a:pt x="118" y="44"/>
                  </a:lnTo>
                  <a:close/>
                  <a:moveTo>
                    <a:pt x="156" y="68"/>
                  </a:moveTo>
                  <a:cubicBezTo>
                    <a:pt x="156" y="67"/>
                    <a:pt x="155" y="67"/>
                    <a:pt x="154" y="66"/>
                  </a:cubicBezTo>
                  <a:cubicBezTo>
                    <a:pt x="154" y="66"/>
                    <a:pt x="153" y="67"/>
                    <a:pt x="152" y="68"/>
                  </a:cubicBezTo>
                  <a:cubicBezTo>
                    <a:pt x="152" y="69"/>
                    <a:pt x="150" y="69"/>
                    <a:pt x="149" y="70"/>
                  </a:cubicBezTo>
                  <a:cubicBezTo>
                    <a:pt x="148" y="71"/>
                    <a:pt x="146" y="72"/>
                    <a:pt x="144" y="72"/>
                  </a:cubicBezTo>
                  <a:cubicBezTo>
                    <a:pt x="142" y="73"/>
                    <a:pt x="140" y="73"/>
                    <a:pt x="137" y="73"/>
                  </a:cubicBezTo>
                  <a:cubicBezTo>
                    <a:pt x="134" y="73"/>
                    <a:pt x="131" y="73"/>
                    <a:pt x="129" y="71"/>
                  </a:cubicBezTo>
                  <a:cubicBezTo>
                    <a:pt x="126" y="70"/>
                    <a:pt x="124" y="69"/>
                    <a:pt x="122" y="67"/>
                  </a:cubicBezTo>
                  <a:cubicBezTo>
                    <a:pt x="121" y="64"/>
                    <a:pt x="120" y="62"/>
                    <a:pt x="119" y="59"/>
                  </a:cubicBezTo>
                  <a:cubicBezTo>
                    <a:pt x="118" y="56"/>
                    <a:pt x="117" y="53"/>
                    <a:pt x="117" y="49"/>
                  </a:cubicBezTo>
                  <a:cubicBezTo>
                    <a:pt x="158" y="49"/>
                    <a:pt x="158" y="49"/>
                    <a:pt x="158" y="49"/>
                  </a:cubicBezTo>
                  <a:cubicBezTo>
                    <a:pt x="158" y="47"/>
                    <a:pt x="159" y="45"/>
                    <a:pt x="159" y="43"/>
                  </a:cubicBezTo>
                  <a:cubicBezTo>
                    <a:pt x="159" y="40"/>
                    <a:pt x="158" y="36"/>
                    <a:pt x="157" y="33"/>
                  </a:cubicBezTo>
                  <a:cubicBezTo>
                    <a:pt x="157" y="30"/>
                    <a:pt x="155" y="28"/>
                    <a:pt x="153" y="25"/>
                  </a:cubicBezTo>
                  <a:cubicBezTo>
                    <a:pt x="152" y="23"/>
                    <a:pt x="149" y="21"/>
                    <a:pt x="146" y="20"/>
                  </a:cubicBezTo>
                  <a:cubicBezTo>
                    <a:pt x="143" y="18"/>
                    <a:pt x="140" y="17"/>
                    <a:pt x="136" y="17"/>
                  </a:cubicBezTo>
                  <a:cubicBezTo>
                    <a:pt x="133" y="17"/>
                    <a:pt x="129" y="18"/>
                    <a:pt x="126" y="19"/>
                  </a:cubicBezTo>
                  <a:cubicBezTo>
                    <a:pt x="123" y="20"/>
                    <a:pt x="120" y="22"/>
                    <a:pt x="118" y="25"/>
                  </a:cubicBezTo>
                  <a:cubicBezTo>
                    <a:pt x="115" y="27"/>
                    <a:pt x="113" y="30"/>
                    <a:pt x="112" y="34"/>
                  </a:cubicBezTo>
                  <a:cubicBezTo>
                    <a:pt x="111" y="38"/>
                    <a:pt x="110" y="42"/>
                    <a:pt x="110" y="48"/>
                  </a:cubicBezTo>
                  <a:cubicBezTo>
                    <a:pt x="110" y="53"/>
                    <a:pt x="110" y="58"/>
                    <a:pt x="112" y="62"/>
                  </a:cubicBezTo>
                  <a:cubicBezTo>
                    <a:pt x="113" y="66"/>
                    <a:pt x="115" y="69"/>
                    <a:pt x="117" y="72"/>
                  </a:cubicBezTo>
                  <a:cubicBezTo>
                    <a:pt x="120" y="74"/>
                    <a:pt x="123" y="76"/>
                    <a:pt x="126" y="77"/>
                  </a:cubicBezTo>
                  <a:cubicBezTo>
                    <a:pt x="130" y="79"/>
                    <a:pt x="133" y="79"/>
                    <a:pt x="137" y="79"/>
                  </a:cubicBezTo>
                  <a:cubicBezTo>
                    <a:pt x="140" y="79"/>
                    <a:pt x="143" y="79"/>
                    <a:pt x="145" y="78"/>
                  </a:cubicBezTo>
                  <a:cubicBezTo>
                    <a:pt x="148" y="77"/>
                    <a:pt x="150" y="77"/>
                    <a:pt x="152" y="76"/>
                  </a:cubicBezTo>
                  <a:cubicBezTo>
                    <a:pt x="153" y="75"/>
                    <a:pt x="155" y="74"/>
                    <a:pt x="156" y="73"/>
                  </a:cubicBezTo>
                  <a:cubicBezTo>
                    <a:pt x="157" y="72"/>
                    <a:pt x="157" y="71"/>
                    <a:pt x="157" y="70"/>
                  </a:cubicBezTo>
                  <a:cubicBezTo>
                    <a:pt x="157" y="70"/>
                    <a:pt x="157" y="69"/>
                    <a:pt x="156" y="68"/>
                  </a:cubicBezTo>
                  <a:moveTo>
                    <a:pt x="75" y="18"/>
                  </a:moveTo>
                  <a:cubicBezTo>
                    <a:pt x="75" y="7"/>
                    <a:pt x="75" y="7"/>
                    <a:pt x="75" y="7"/>
                  </a:cubicBezTo>
                  <a:cubicBezTo>
                    <a:pt x="75" y="5"/>
                    <a:pt x="75" y="4"/>
                    <a:pt x="75" y="3"/>
                  </a:cubicBezTo>
                  <a:cubicBezTo>
                    <a:pt x="74" y="3"/>
                    <a:pt x="74" y="2"/>
                    <a:pt x="73" y="1"/>
                  </a:cubicBezTo>
                  <a:cubicBezTo>
                    <a:pt x="72" y="1"/>
                    <a:pt x="72" y="1"/>
                    <a:pt x="71" y="1"/>
                  </a:cubicBezTo>
                  <a:cubicBezTo>
                    <a:pt x="70" y="0"/>
                    <a:pt x="70" y="0"/>
                    <a:pt x="69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62"/>
                    <a:pt x="68" y="64"/>
                    <a:pt x="68" y="65"/>
                  </a:cubicBezTo>
                  <a:cubicBezTo>
                    <a:pt x="69" y="67"/>
                    <a:pt x="69" y="69"/>
                    <a:pt x="69" y="70"/>
                  </a:cubicBezTo>
                  <a:cubicBezTo>
                    <a:pt x="70" y="73"/>
                    <a:pt x="72" y="75"/>
                    <a:pt x="74" y="77"/>
                  </a:cubicBezTo>
                  <a:cubicBezTo>
                    <a:pt x="76" y="78"/>
                    <a:pt x="80" y="79"/>
                    <a:pt x="84" y="79"/>
                  </a:cubicBezTo>
                  <a:cubicBezTo>
                    <a:pt x="86" y="79"/>
                    <a:pt x="88" y="79"/>
                    <a:pt x="90" y="78"/>
                  </a:cubicBezTo>
                  <a:cubicBezTo>
                    <a:pt x="91" y="78"/>
                    <a:pt x="93" y="77"/>
                    <a:pt x="94" y="76"/>
                  </a:cubicBezTo>
                  <a:cubicBezTo>
                    <a:pt x="95" y="75"/>
                    <a:pt x="96" y="75"/>
                    <a:pt x="97" y="74"/>
                  </a:cubicBezTo>
                  <a:cubicBezTo>
                    <a:pt x="98" y="73"/>
                    <a:pt x="98" y="72"/>
                    <a:pt x="98" y="72"/>
                  </a:cubicBezTo>
                  <a:cubicBezTo>
                    <a:pt x="98" y="71"/>
                    <a:pt x="98" y="71"/>
                    <a:pt x="97" y="70"/>
                  </a:cubicBezTo>
                  <a:cubicBezTo>
                    <a:pt x="97" y="70"/>
                    <a:pt x="96" y="69"/>
                    <a:pt x="95" y="68"/>
                  </a:cubicBezTo>
                  <a:cubicBezTo>
                    <a:pt x="94" y="69"/>
                    <a:pt x="93" y="70"/>
                    <a:pt x="92" y="70"/>
                  </a:cubicBezTo>
                  <a:cubicBezTo>
                    <a:pt x="91" y="71"/>
                    <a:pt x="90" y="72"/>
                    <a:pt x="89" y="72"/>
                  </a:cubicBezTo>
                  <a:cubicBezTo>
                    <a:pt x="87" y="73"/>
                    <a:pt x="86" y="73"/>
                    <a:pt x="84" y="73"/>
                  </a:cubicBezTo>
                  <a:cubicBezTo>
                    <a:pt x="81" y="73"/>
                    <a:pt x="79" y="72"/>
                    <a:pt x="77" y="70"/>
                  </a:cubicBezTo>
                  <a:cubicBezTo>
                    <a:pt x="76" y="68"/>
                    <a:pt x="75" y="65"/>
                    <a:pt x="75" y="61"/>
                  </a:cubicBezTo>
                  <a:cubicBezTo>
                    <a:pt x="75" y="24"/>
                    <a:pt x="75" y="24"/>
                    <a:pt x="75" y="24"/>
                  </a:cubicBezTo>
                  <a:cubicBezTo>
                    <a:pt x="95" y="24"/>
                    <a:pt x="95" y="24"/>
                    <a:pt x="95" y="24"/>
                  </a:cubicBezTo>
                  <a:cubicBezTo>
                    <a:pt x="95" y="18"/>
                    <a:pt x="95" y="18"/>
                    <a:pt x="95" y="18"/>
                  </a:cubicBezTo>
                  <a:lnTo>
                    <a:pt x="75" y="18"/>
                  </a:lnTo>
                  <a:close/>
                  <a:moveTo>
                    <a:pt x="39" y="62"/>
                  </a:moveTo>
                  <a:cubicBezTo>
                    <a:pt x="39" y="63"/>
                    <a:pt x="38" y="64"/>
                    <a:pt x="37" y="65"/>
                  </a:cubicBezTo>
                  <a:cubicBezTo>
                    <a:pt x="36" y="66"/>
                    <a:pt x="35" y="67"/>
                    <a:pt x="33" y="68"/>
                  </a:cubicBezTo>
                  <a:cubicBezTo>
                    <a:pt x="31" y="70"/>
                    <a:pt x="29" y="70"/>
                    <a:pt x="27" y="71"/>
                  </a:cubicBezTo>
                  <a:cubicBezTo>
                    <a:pt x="25" y="72"/>
                    <a:pt x="22" y="72"/>
                    <a:pt x="20" y="72"/>
                  </a:cubicBezTo>
                  <a:cubicBezTo>
                    <a:pt x="17" y="72"/>
                    <a:pt x="15" y="72"/>
                    <a:pt x="14" y="71"/>
                  </a:cubicBezTo>
                  <a:cubicBezTo>
                    <a:pt x="12" y="71"/>
                    <a:pt x="11" y="70"/>
                    <a:pt x="10" y="69"/>
                  </a:cubicBezTo>
                  <a:cubicBezTo>
                    <a:pt x="9" y="68"/>
                    <a:pt x="9" y="67"/>
                    <a:pt x="8" y="65"/>
                  </a:cubicBezTo>
                  <a:cubicBezTo>
                    <a:pt x="8" y="64"/>
                    <a:pt x="8" y="62"/>
                    <a:pt x="8" y="61"/>
                  </a:cubicBezTo>
                  <a:cubicBezTo>
                    <a:pt x="8" y="58"/>
                    <a:pt x="9" y="55"/>
                    <a:pt x="10" y="53"/>
                  </a:cubicBezTo>
                  <a:cubicBezTo>
                    <a:pt x="12" y="51"/>
                    <a:pt x="14" y="50"/>
                    <a:pt x="17" y="49"/>
                  </a:cubicBezTo>
                  <a:cubicBezTo>
                    <a:pt x="19" y="47"/>
                    <a:pt x="22" y="47"/>
                    <a:pt x="26" y="46"/>
                  </a:cubicBezTo>
                  <a:cubicBezTo>
                    <a:pt x="29" y="46"/>
                    <a:pt x="32" y="46"/>
                    <a:pt x="35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8" y="46"/>
                    <a:pt x="38" y="46"/>
                    <a:pt x="39" y="46"/>
                  </a:cubicBezTo>
                  <a:lnTo>
                    <a:pt x="39" y="62"/>
                  </a:lnTo>
                  <a:close/>
                  <a:moveTo>
                    <a:pt x="53" y="75"/>
                  </a:moveTo>
                  <a:cubicBezTo>
                    <a:pt x="52" y="74"/>
                    <a:pt x="51" y="74"/>
                    <a:pt x="50" y="74"/>
                  </a:cubicBezTo>
                  <a:cubicBezTo>
                    <a:pt x="49" y="74"/>
                    <a:pt x="48" y="73"/>
                    <a:pt x="48" y="73"/>
                  </a:cubicBezTo>
                  <a:cubicBezTo>
                    <a:pt x="47" y="72"/>
                    <a:pt x="47" y="71"/>
                    <a:pt x="46" y="70"/>
                  </a:cubicBezTo>
                  <a:cubicBezTo>
                    <a:pt x="46" y="68"/>
                    <a:pt x="46" y="66"/>
                    <a:pt x="46" y="64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6" y="35"/>
                    <a:pt x="45" y="32"/>
                    <a:pt x="45" y="30"/>
                  </a:cubicBezTo>
                  <a:cubicBezTo>
                    <a:pt x="44" y="27"/>
                    <a:pt x="43" y="25"/>
                    <a:pt x="41" y="23"/>
                  </a:cubicBezTo>
                  <a:cubicBezTo>
                    <a:pt x="40" y="21"/>
                    <a:pt x="38" y="20"/>
                    <a:pt x="35" y="19"/>
                  </a:cubicBezTo>
                  <a:cubicBezTo>
                    <a:pt x="32" y="18"/>
                    <a:pt x="29" y="17"/>
                    <a:pt x="25" y="17"/>
                  </a:cubicBezTo>
                  <a:cubicBezTo>
                    <a:pt x="22" y="17"/>
                    <a:pt x="19" y="18"/>
                    <a:pt x="15" y="19"/>
                  </a:cubicBezTo>
                  <a:cubicBezTo>
                    <a:pt x="12" y="19"/>
                    <a:pt x="10" y="20"/>
                    <a:pt x="7" y="21"/>
                  </a:cubicBezTo>
                  <a:cubicBezTo>
                    <a:pt x="7" y="22"/>
                    <a:pt x="6" y="22"/>
                    <a:pt x="5" y="23"/>
                  </a:cubicBezTo>
                  <a:cubicBezTo>
                    <a:pt x="4" y="23"/>
                    <a:pt x="4" y="24"/>
                    <a:pt x="4" y="25"/>
                  </a:cubicBezTo>
                  <a:cubicBezTo>
                    <a:pt x="4" y="26"/>
                    <a:pt x="5" y="27"/>
                    <a:pt x="6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9" y="27"/>
                    <a:pt x="11" y="26"/>
                    <a:pt x="14" y="25"/>
                  </a:cubicBezTo>
                  <a:cubicBezTo>
                    <a:pt x="17" y="24"/>
                    <a:pt x="20" y="24"/>
                    <a:pt x="24" y="24"/>
                  </a:cubicBezTo>
                  <a:cubicBezTo>
                    <a:pt x="27" y="24"/>
                    <a:pt x="30" y="24"/>
                    <a:pt x="31" y="25"/>
                  </a:cubicBezTo>
                  <a:cubicBezTo>
                    <a:pt x="33" y="25"/>
                    <a:pt x="35" y="26"/>
                    <a:pt x="36" y="28"/>
                  </a:cubicBezTo>
                  <a:cubicBezTo>
                    <a:pt x="37" y="29"/>
                    <a:pt x="37" y="30"/>
                    <a:pt x="38" y="32"/>
                  </a:cubicBezTo>
                  <a:cubicBezTo>
                    <a:pt x="38" y="34"/>
                    <a:pt x="39" y="36"/>
                    <a:pt x="39" y="38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8" y="41"/>
                    <a:pt x="37" y="41"/>
                    <a:pt x="36" y="41"/>
                  </a:cubicBezTo>
                  <a:cubicBezTo>
                    <a:pt x="35" y="41"/>
                    <a:pt x="34" y="41"/>
                    <a:pt x="33" y="41"/>
                  </a:cubicBezTo>
                  <a:cubicBezTo>
                    <a:pt x="30" y="41"/>
                    <a:pt x="26" y="41"/>
                    <a:pt x="23" y="41"/>
                  </a:cubicBezTo>
                  <a:cubicBezTo>
                    <a:pt x="19" y="42"/>
                    <a:pt x="15" y="43"/>
                    <a:pt x="12" y="44"/>
                  </a:cubicBezTo>
                  <a:cubicBezTo>
                    <a:pt x="9" y="46"/>
                    <a:pt x="6" y="48"/>
                    <a:pt x="4" y="51"/>
                  </a:cubicBezTo>
                  <a:cubicBezTo>
                    <a:pt x="1" y="54"/>
                    <a:pt x="0" y="57"/>
                    <a:pt x="0" y="61"/>
                  </a:cubicBezTo>
                  <a:cubicBezTo>
                    <a:pt x="0" y="65"/>
                    <a:pt x="1" y="68"/>
                    <a:pt x="2" y="70"/>
                  </a:cubicBezTo>
                  <a:cubicBezTo>
                    <a:pt x="3" y="72"/>
                    <a:pt x="5" y="74"/>
                    <a:pt x="7" y="75"/>
                  </a:cubicBezTo>
                  <a:cubicBezTo>
                    <a:pt x="8" y="76"/>
                    <a:pt x="10" y="77"/>
                    <a:pt x="13" y="78"/>
                  </a:cubicBezTo>
                  <a:cubicBezTo>
                    <a:pt x="15" y="78"/>
                    <a:pt x="17" y="78"/>
                    <a:pt x="18" y="78"/>
                  </a:cubicBezTo>
                  <a:cubicBezTo>
                    <a:pt x="23" y="78"/>
                    <a:pt x="27" y="78"/>
                    <a:pt x="30" y="76"/>
                  </a:cubicBezTo>
                  <a:cubicBezTo>
                    <a:pt x="33" y="74"/>
                    <a:pt x="36" y="72"/>
                    <a:pt x="39" y="70"/>
                  </a:cubicBezTo>
                  <a:cubicBezTo>
                    <a:pt x="39" y="73"/>
                    <a:pt x="40" y="75"/>
                    <a:pt x="42" y="76"/>
                  </a:cubicBezTo>
                  <a:cubicBezTo>
                    <a:pt x="43" y="77"/>
                    <a:pt x="46" y="78"/>
                    <a:pt x="48" y="78"/>
                  </a:cubicBezTo>
                  <a:cubicBezTo>
                    <a:pt x="50" y="78"/>
                    <a:pt x="51" y="78"/>
                    <a:pt x="53" y="77"/>
                  </a:cubicBezTo>
                  <a:lnTo>
                    <a:pt x="53" y="75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9283773" y="3069313"/>
              <a:ext cx="728663" cy="728663"/>
            </a:xfrm>
            <a:custGeom>
              <a:avLst/>
              <a:gdLst>
                <a:gd name="T0" fmla="*/ 102 w 193"/>
                <a:gd name="T1" fmla="*/ 117 h 193"/>
                <a:gd name="T2" fmla="*/ 117 w 193"/>
                <a:gd name="T3" fmla="*/ 102 h 193"/>
                <a:gd name="T4" fmla="*/ 193 w 193"/>
                <a:gd name="T5" fmla="*/ 102 h 193"/>
                <a:gd name="T6" fmla="*/ 193 w 193"/>
                <a:gd name="T7" fmla="*/ 8 h 193"/>
                <a:gd name="T8" fmla="*/ 185 w 193"/>
                <a:gd name="T9" fmla="*/ 0 h 193"/>
                <a:gd name="T10" fmla="*/ 8 w 193"/>
                <a:gd name="T11" fmla="*/ 0 h 193"/>
                <a:gd name="T12" fmla="*/ 0 w 193"/>
                <a:gd name="T13" fmla="*/ 8 h 193"/>
                <a:gd name="T14" fmla="*/ 0 w 193"/>
                <a:gd name="T15" fmla="*/ 186 h 193"/>
                <a:gd name="T16" fmla="*/ 8 w 193"/>
                <a:gd name="T17" fmla="*/ 193 h 193"/>
                <a:gd name="T18" fmla="*/ 102 w 193"/>
                <a:gd name="T19" fmla="*/ 193 h 193"/>
                <a:gd name="T20" fmla="*/ 102 w 193"/>
                <a:gd name="T21" fmla="*/ 117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3" h="193">
                  <a:moveTo>
                    <a:pt x="102" y="117"/>
                  </a:moveTo>
                  <a:cubicBezTo>
                    <a:pt x="102" y="107"/>
                    <a:pt x="109" y="102"/>
                    <a:pt x="117" y="102"/>
                  </a:cubicBezTo>
                  <a:cubicBezTo>
                    <a:pt x="193" y="102"/>
                    <a:pt x="193" y="102"/>
                    <a:pt x="193" y="102"/>
                  </a:cubicBezTo>
                  <a:cubicBezTo>
                    <a:pt x="193" y="8"/>
                    <a:pt x="193" y="8"/>
                    <a:pt x="193" y="8"/>
                  </a:cubicBezTo>
                  <a:cubicBezTo>
                    <a:pt x="193" y="8"/>
                    <a:pt x="193" y="0"/>
                    <a:pt x="18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0" y="0"/>
                    <a:pt x="0" y="8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0" y="186"/>
                    <a:pt x="0" y="193"/>
                    <a:pt x="8" y="193"/>
                  </a:cubicBezTo>
                  <a:cubicBezTo>
                    <a:pt x="102" y="193"/>
                    <a:pt x="102" y="193"/>
                    <a:pt x="102" y="193"/>
                  </a:cubicBezTo>
                  <a:lnTo>
                    <a:pt x="102" y="117"/>
                  </a:lnTo>
                  <a:close/>
                </a:path>
              </a:pathLst>
            </a:custGeom>
            <a:solidFill>
              <a:srgbClr val="009B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9694935" y="3480476"/>
              <a:ext cx="585788" cy="585788"/>
            </a:xfrm>
            <a:custGeom>
              <a:avLst/>
              <a:gdLst>
                <a:gd name="T0" fmla="*/ 112 w 155"/>
                <a:gd name="T1" fmla="*/ 107 h 155"/>
                <a:gd name="T2" fmla="*/ 107 w 155"/>
                <a:gd name="T3" fmla="*/ 112 h 155"/>
                <a:gd name="T4" fmla="*/ 48 w 155"/>
                <a:gd name="T5" fmla="*/ 112 h 155"/>
                <a:gd name="T6" fmla="*/ 43 w 155"/>
                <a:gd name="T7" fmla="*/ 107 h 155"/>
                <a:gd name="T8" fmla="*/ 43 w 155"/>
                <a:gd name="T9" fmla="*/ 48 h 155"/>
                <a:gd name="T10" fmla="*/ 48 w 155"/>
                <a:gd name="T11" fmla="*/ 43 h 155"/>
                <a:gd name="T12" fmla="*/ 107 w 155"/>
                <a:gd name="T13" fmla="*/ 43 h 155"/>
                <a:gd name="T14" fmla="*/ 112 w 155"/>
                <a:gd name="T15" fmla="*/ 48 h 155"/>
                <a:gd name="T16" fmla="*/ 112 w 155"/>
                <a:gd name="T17" fmla="*/ 107 h 155"/>
                <a:gd name="T18" fmla="*/ 147 w 155"/>
                <a:gd name="T19" fmla="*/ 0 h 155"/>
                <a:gd name="T20" fmla="*/ 8 w 155"/>
                <a:gd name="T21" fmla="*/ 0 h 155"/>
                <a:gd name="T22" fmla="*/ 0 w 155"/>
                <a:gd name="T23" fmla="*/ 8 h 155"/>
                <a:gd name="T24" fmla="*/ 0 w 155"/>
                <a:gd name="T25" fmla="*/ 147 h 155"/>
                <a:gd name="T26" fmla="*/ 8 w 155"/>
                <a:gd name="T27" fmla="*/ 155 h 155"/>
                <a:gd name="T28" fmla="*/ 147 w 155"/>
                <a:gd name="T29" fmla="*/ 155 h 155"/>
                <a:gd name="T30" fmla="*/ 155 w 155"/>
                <a:gd name="T31" fmla="*/ 147 h 155"/>
                <a:gd name="T32" fmla="*/ 155 w 155"/>
                <a:gd name="T33" fmla="*/ 8 h 155"/>
                <a:gd name="T34" fmla="*/ 147 w 155"/>
                <a:gd name="T3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5" h="155">
                  <a:moveTo>
                    <a:pt x="112" y="107"/>
                  </a:moveTo>
                  <a:cubicBezTo>
                    <a:pt x="112" y="112"/>
                    <a:pt x="107" y="112"/>
                    <a:pt x="107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3" y="112"/>
                    <a:pt x="43" y="107"/>
                    <a:pt x="43" y="107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43" y="43"/>
                    <a:pt x="48" y="43"/>
                    <a:pt x="48" y="43"/>
                  </a:cubicBezTo>
                  <a:cubicBezTo>
                    <a:pt x="107" y="43"/>
                    <a:pt x="107" y="43"/>
                    <a:pt x="107" y="43"/>
                  </a:cubicBezTo>
                  <a:cubicBezTo>
                    <a:pt x="112" y="43"/>
                    <a:pt x="112" y="48"/>
                    <a:pt x="112" y="48"/>
                  </a:cubicBezTo>
                  <a:lnTo>
                    <a:pt x="112" y="107"/>
                  </a:lnTo>
                  <a:close/>
                  <a:moveTo>
                    <a:pt x="147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0" y="0"/>
                    <a:pt x="0" y="8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47"/>
                    <a:pt x="0" y="155"/>
                    <a:pt x="8" y="155"/>
                  </a:cubicBezTo>
                  <a:cubicBezTo>
                    <a:pt x="147" y="155"/>
                    <a:pt x="147" y="155"/>
                    <a:pt x="147" y="155"/>
                  </a:cubicBezTo>
                  <a:cubicBezTo>
                    <a:pt x="147" y="155"/>
                    <a:pt x="155" y="155"/>
                    <a:pt x="155" y="147"/>
                  </a:cubicBezTo>
                  <a:cubicBezTo>
                    <a:pt x="155" y="8"/>
                    <a:pt x="155" y="8"/>
                    <a:pt x="155" y="8"/>
                  </a:cubicBezTo>
                  <a:cubicBezTo>
                    <a:pt x="155" y="8"/>
                    <a:pt x="155" y="0"/>
                    <a:pt x="147" y="0"/>
                  </a:cubicBezTo>
                </a:path>
              </a:pathLst>
            </a:custGeom>
            <a:solidFill>
              <a:srgbClr val="899C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Rectangle 10"/>
            <p:cNvSpPr>
              <a:spLocks noChangeArrowheads="1"/>
            </p:cNvSpPr>
            <p:nvPr userDrawn="1"/>
          </p:nvSpPr>
          <p:spPr bwMode="auto">
            <a:xfrm>
              <a:off x="9963223" y="3748763"/>
              <a:ext cx="49213" cy="49213"/>
            </a:xfrm>
            <a:prstGeom prst="rect">
              <a:avLst/>
            </a:prstGeom>
            <a:solidFill>
              <a:srgbClr val="009B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pic>
        <p:nvPicPr>
          <p:cNvPr id="22" name="Grafik 2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" r="49461" b="34435"/>
          <a:stretch/>
        </p:blipFill>
        <p:spPr>
          <a:xfrm>
            <a:off x="8785093" y="-6927"/>
            <a:ext cx="2056089" cy="97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0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8000"/>
    </mc:Choice>
    <mc:Fallback xmlns="">
      <p:transition spd="slow" advClick="0" advTm="8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FP 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1" t="21333" r="14497" b="10421"/>
          <a:stretch/>
        </p:blipFill>
        <p:spPr>
          <a:xfrm>
            <a:off x="0" y="1061962"/>
            <a:ext cx="12192000" cy="5382381"/>
          </a:xfrm>
          <a:prstGeom prst="rect">
            <a:avLst/>
          </a:prstGeom>
        </p:spPr>
      </p:pic>
      <p:sp>
        <p:nvSpPr>
          <p:cNvPr id="24" name="Fußzeilenplatzhalter 4"/>
          <p:cNvSpPr txBox="1">
            <a:spLocks/>
          </p:cNvSpPr>
          <p:nvPr userDrawn="1"/>
        </p:nvSpPr>
        <p:spPr>
          <a:xfrm>
            <a:off x="442912" y="6615953"/>
            <a:ext cx="3850704" cy="242047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105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>
                <a:solidFill>
                  <a:schemeClr val="bg2">
                    <a:lumMod val="65000"/>
                  </a:schemeClr>
                </a:solidFill>
                <a:latin typeface="+mn-lt"/>
              </a:rPr>
              <a:t>atene KOM GmbH  </a:t>
            </a:r>
            <a:r>
              <a:rPr lang="de-DE" dirty="0">
                <a:solidFill>
                  <a:schemeClr val="bg2">
                    <a:lumMod val="65000"/>
                  </a:schemeClr>
                </a:solidFill>
                <a:latin typeface="+mn-lt"/>
                <a:cs typeface="Calibri" panose="020F0502020204030204" pitchFamily="34" charset="0"/>
              </a:rPr>
              <a:t>│</a:t>
            </a:r>
            <a:r>
              <a:rPr lang="de-DE" dirty="0">
                <a:solidFill>
                  <a:schemeClr val="bg2">
                    <a:lumMod val="65000"/>
                  </a:schemeClr>
                </a:solidFill>
                <a:latin typeface="+mn-lt"/>
              </a:rPr>
              <a:t>  www.atenekom.eu</a:t>
            </a:r>
          </a:p>
        </p:txBody>
      </p:sp>
      <p:sp>
        <p:nvSpPr>
          <p:cNvPr id="5" name="Rechteck 4"/>
          <p:cNvSpPr/>
          <p:nvPr userDrawn="1"/>
        </p:nvSpPr>
        <p:spPr>
          <a:xfrm>
            <a:off x="327831" y="0"/>
            <a:ext cx="36000" cy="747593"/>
          </a:xfrm>
          <a:prstGeom prst="rect">
            <a:avLst/>
          </a:prstGeom>
          <a:solidFill>
            <a:srgbClr val="009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l"/>
            <a:endParaRPr lang="de-DE" dirty="0">
              <a:solidFill>
                <a:srgbClr val="434343"/>
              </a:solidFill>
            </a:endParaRPr>
          </a:p>
        </p:txBody>
      </p:sp>
      <p:sp>
        <p:nvSpPr>
          <p:cNvPr id="3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147898" y="6615953"/>
            <a:ext cx="602553" cy="242047"/>
          </a:xfrm>
          <a:prstGeom prst="rect">
            <a:avLst/>
          </a:prstGeom>
        </p:spPr>
        <p:txBody>
          <a:bodyPr wrap="none" lIns="0" tIns="0" rIns="0" bIns="0"/>
          <a:lstStyle>
            <a:lvl1pPr algn="r">
              <a:defRPr sz="1050">
                <a:solidFill>
                  <a:schemeClr val="bg2">
                    <a:lumMod val="65000"/>
                  </a:schemeClr>
                </a:solidFill>
                <a:latin typeface="+mn-lt"/>
              </a:defRPr>
            </a:lvl1pPr>
          </a:lstStyle>
          <a:p>
            <a:fld id="{207047AA-D497-4829-BCF4-2C70EA25127F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6" name="Textplatzhalter 5"/>
          <p:cNvSpPr>
            <a:spLocks noGrp="1"/>
          </p:cNvSpPr>
          <p:nvPr>
            <p:ph type="body" sz="quarter" idx="14" hasCustomPrompt="1"/>
          </p:nvPr>
        </p:nvSpPr>
        <p:spPr>
          <a:xfrm rot="60000">
            <a:off x="3140529" y="1985963"/>
            <a:ext cx="3978729" cy="31464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000">
                <a:solidFill>
                  <a:schemeClr val="accent3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Hier Dauer oder Uhrzeit angeben</a:t>
            </a:r>
          </a:p>
        </p:txBody>
      </p:sp>
      <p:sp>
        <p:nvSpPr>
          <p:cNvPr id="9" name="Rechteck 8"/>
          <p:cNvSpPr/>
          <p:nvPr userDrawn="1"/>
        </p:nvSpPr>
        <p:spPr>
          <a:xfrm>
            <a:off x="448295" y="221349"/>
            <a:ext cx="1330942" cy="67710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9BA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Pause</a:t>
            </a:r>
            <a:endParaRPr lang="de-DE" sz="4400" b="0" dirty="0">
              <a:solidFill>
                <a:srgbClr val="009BA4"/>
              </a:solidFill>
            </a:endParaRPr>
          </a:p>
        </p:txBody>
      </p:sp>
      <p:grpSp>
        <p:nvGrpSpPr>
          <p:cNvPr id="15" name="Gruppieren 14"/>
          <p:cNvGrpSpPr>
            <a:grpSpLocks noChangeAspect="1"/>
          </p:cNvGrpSpPr>
          <p:nvPr userDrawn="1"/>
        </p:nvGrpSpPr>
        <p:grpSpPr>
          <a:xfrm>
            <a:off x="10847132" y="225425"/>
            <a:ext cx="1025655" cy="689726"/>
            <a:chOff x="8002660" y="3069313"/>
            <a:chExt cx="2278063" cy="1531938"/>
          </a:xfrm>
        </p:grpSpPr>
        <p:sp>
          <p:nvSpPr>
            <p:cNvPr id="22" name="Freeform 5"/>
            <p:cNvSpPr>
              <a:spLocks noEditPoints="1"/>
            </p:cNvSpPr>
            <p:nvPr userDrawn="1"/>
          </p:nvSpPr>
          <p:spPr bwMode="auto">
            <a:xfrm>
              <a:off x="8520185" y="4359951"/>
              <a:ext cx="1492250" cy="241300"/>
            </a:xfrm>
            <a:custGeom>
              <a:avLst/>
              <a:gdLst>
                <a:gd name="T0" fmla="*/ 386 w 395"/>
                <a:gd name="T1" fmla="*/ 17 h 64"/>
                <a:gd name="T2" fmla="*/ 376 w 395"/>
                <a:gd name="T3" fmla="*/ 17 h 64"/>
                <a:gd name="T4" fmla="*/ 382 w 395"/>
                <a:gd name="T5" fmla="*/ 50 h 64"/>
                <a:gd name="T6" fmla="*/ 395 w 395"/>
                <a:gd name="T7" fmla="*/ 22 h 64"/>
                <a:gd name="T8" fmla="*/ 359 w 395"/>
                <a:gd name="T9" fmla="*/ 23 h 64"/>
                <a:gd name="T10" fmla="*/ 338 w 395"/>
                <a:gd name="T11" fmla="*/ 26 h 64"/>
                <a:gd name="T12" fmla="*/ 365 w 395"/>
                <a:gd name="T13" fmla="*/ 48 h 64"/>
                <a:gd name="T14" fmla="*/ 358 w 395"/>
                <a:gd name="T15" fmla="*/ 46 h 64"/>
                <a:gd name="T16" fmla="*/ 325 w 395"/>
                <a:gd name="T17" fmla="*/ 55 h 64"/>
                <a:gd name="T18" fmla="*/ 319 w 395"/>
                <a:gd name="T19" fmla="*/ 48 h 64"/>
                <a:gd name="T20" fmla="*/ 309 w 395"/>
                <a:gd name="T21" fmla="*/ 25 h 64"/>
                <a:gd name="T22" fmla="*/ 318 w 395"/>
                <a:gd name="T23" fmla="*/ 16 h 64"/>
                <a:gd name="T24" fmla="*/ 303 w 395"/>
                <a:gd name="T25" fmla="*/ 44 h 64"/>
                <a:gd name="T26" fmla="*/ 322 w 395"/>
                <a:gd name="T27" fmla="*/ 63 h 64"/>
                <a:gd name="T28" fmla="*/ 307 w 395"/>
                <a:gd name="T29" fmla="*/ 40 h 64"/>
                <a:gd name="T30" fmla="*/ 326 w 395"/>
                <a:gd name="T31" fmla="*/ 21 h 64"/>
                <a:gd name="T32" fmla="*/ 287 w 395"/>
                <a:gd name="T33" fmla="*/ 10 h 64"/>
                <a:gd name="T34" fmla="*/ 277 w 395"/>
                <a:gd name="T35" fmla="*/ 9 h 64"/>
                <a:gd name="T36" fmla="*/ 277 w 395"/>
                <a:gd name="T37" fmla="*/ 35 h 64"/>
                <a:gd name="T38" fmla="*/ 273 w 395"/>
                <a:gd name="T39" fmla="*/ 17 h 64"/>
                <a:gd name="T40" fmla="*/ 272 w 395"/>
                <a:gd name="T41" fmla="*/ 22 h 64"/>
                <a:gd name="T42" fmla="*/ 270 w 395"/>
                <a:gd name="T43" fmla="*/ 33 h 64"/>
                <a:gd name="T44" fmla="*/ 288 w 395"/>
                <a:gd name="T45" fmla="*/ 50 h 64"/>
                <a:gd name="T46" fmla="*/ 260 w 395"/>
                <a:gd name="T47" fmla="*/ 17 h 64"/>
                <a:gd name="T48" fmla="*/ 247 w 395"/>
                <a:gd name="T49" fmla="*/ 17 h 64"/>
                <a:gd name="T50" fmla="*/ 242 w 395"/>
                <a:gd name="T51" fmla="*/ 50 h 64"/>
                <a:gd name="T52" fmla="*/ 253 w 395"/>
                <a:gd name="T53" fmla="*/ 22 h 64"/>
                <a:gd name="T54" fmla="*/ 260 w 395"/>
                <a:gd name="T55" fmla="*/ 18 h 64"/>
                <a:gd name="T56" fmla="*/ 223 w 395"/>
                <a:gd name="T57" fmla="*/ 39 h 64"/>
                <a:gd name="T58" fmla="*/ 223 w 395"/>
                <a:gd name="T59" fmla="*/ 7 h 64"/>
                <a:gd name="T60" fmla="*/ 201 w 395"/>
                <a:gd name="T61" fmla="*/ 16 h 64"/>
                <a:gd name="T62" fmla="*/ 195 w 395"/>
                <a:gd name="T63" fmla="*/ 16 h 64"/>
                <a:gd name="T64" fmla="*/ 196 w 395"/>
                <a:gd name="T65" fmla="*/ 45 h 64"/>
                <a:gd name="T66" fmla="*/ 211 w 395"/>
                <a:gd name="T67" fmla="*/ 48 h 64"/>
                <a:gd name="T68" fmla="*/ 202 w 395"/>
                <a:gd name="T69" fmla="*/ 44 h 64"/>
                <a:gd name="T70" fmla="*/ 230 w 395"/>
                <a:gd name="T71" fmla="*/ 51 h 64"/>
                <a:gd name="T72" fmla="*/ 183 w 395"/>
                <a:gd name="T73" fmla="*/ 18 h 64"/>
                <a:gd name="T74" fmla="*/ 164 w 395"/>
                <a:gd name="T75" fmla="*/ 31 h 64"/>
                <a:gd name="T76" fmla="*/ 158 w 395"/>
                <a:gd name="T77" fmla="*/ 50 h 64"/>
                <a:gd name="T78" fmla="*/ 178 w 395"/>
                <a:gd name="T79" fmla="*/ 50 h 64"/>
                <a:gd name="T80" fmla="*/ 125 w 395"/>
                <a:gd name="T81" fmla="*/ 30 h 64"/>
                <a:gd name="T82" fmla="*/ 145 w 395"/>
                <a:gd name="T83" fmla="*/ 20 h 64"/>
                <a:gd name="T84" fmla="*/ 135 w 395"/>
                <a:gd name="T85" fmla="*/ 51 h 64"/>
                <a:gd name="T86" fmla="*/ 147 w 395"/>
                <a:gd name="T87" fmla="*/ 44 h 64"/>
                <a:gd name="T88" fmla="*/ 125 w 395"/>
                <a:gd name="T89" fmla="*/ 35 h 64"/>
                <a:gd name="T90" fmla="*/ 106 w 395"/>
                <a:gd name="T91" fmla="*/ 10 h 64"/>
                <a:gd name="T92" fmla="*/ 104 w 395"/>
                <a:gd name="T93" fmla="*/ 16 h 64"/>
                <a:gd name="T94" fmla="*/ 96 w 395"/>
                <a:gd name="T95" fmla="*/ 59 h 64"/>
                <a:gd name="T96" fmla="*/ 104 w 395"/>
                <a:gd name="T97" fmla="*/ 63 h 64"/>
                <a:gd name="T98" fmla="*/ 70 w 395"/>
                <a:gd name="T99" fmla="*/ 42 h 64"/>
                <a:gd name="T100" fmla="*/ 88 w 395"/>
                <a:gd name="T101" fmla="*/ 33 h 64"/>
                <a:gd name="T102" fmla="*/ 62 w 395"/>
                <a:gd name="T103" fmla="*/ 41 h 64"/>
                <a:gd name="T104" fmla="*/ 56 w 395"/>
                <a:gd name="T105" fmla="*/ 17 h 64"/>
                <a:gd name="T106" fmla="*/ 43 w 395"/>
                <a:gd name="T107" fmla="*/ 22 h 64"/>
                <a:gd name="T108" fmla="*/ 37 w 395"/>
                <a:gd name="T109" fmla="*/ 50 h 64"/>
                <a:gd name="T110" fmla="*/ 45 w 395"/>
                <a:gd name="T111" fmla="*/ 25 h 64"/>
                <a:gd name="T112" fmla="*/ 56 w 395"/>
                <a:gd name="T113" fmla="*/ 21 h 64"/>
                <a:gd name="T114" fmla="*/ 15 w 395"/>
                <a:gd name="T115" fmla="*/ 9 h 64"/>
                <a:gd name="T116" fmla="*/ 12 w 395"/>
                <a:gd name="T117" fmla="*/ 4 h 64"/>
                <a:gd name="T118" fmla="*/ 5 w 395"/>
                <a:gd name="T119" fmla="*/ 5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95" h="64">
                  <a:moveTo>
                    <a:pt x="395" y="18"/>
                  </a:moveTo>
                  <a:cubicBezTo>
                    <a:pt x="395" y="18"/>
                    <a:pt x="395" y="17"/>
                    <a:pt x="395" y="17"/>
                  </a:cubicBezTo>
                  <a:cubicBezTo>
                    <a:pt x="395" y="17"/>
                    <a:pt x="395" y="17"/>
                    <a:pt x="395" y="17"/>
                  </a:cubicBezTo>
                  <a:cubicBezTo>
                    <a:pt x="395" y="17"/>
                    <a:pt x="395" y="17"/>
                    <a:pt x="395" y="17"/>
                  </a:cubicBezTo>
                  <a:cubicBezTo>
                    <a:pt x="395" y="16"/>
                    <a:pt x="394" y="16"/>
                    <a:pt x="394" y="16"/>
                  </a:cubicBezTo>
                  <a:cubicBezTo>
                    <a:pt x="394" y="16"/>
                    <a:pt x="393" y="16"/>
                    <a:pt x="393" y="16"/>
                  </a:cubicBezTo>
                  <a:cubicBezTo>
                    <a:pt x="392" y="16"/>
                    <a:pt x="392" y="16"/>
                    <a:pt x="392" y="16"/>
                  </a:cubicBezTo>
                  <a:cubicBezTo>
                    <a:pt x="391" y="16"/>
                    <a:pt x="391" y="16"/>
                    <a:pt x="390" y="16"/>
                  </a:cubicBezTo>
                  <a:cubicBezTo>
                    <a:pt x="390" y="16"/>
                    <a:pt x="389" y="16"/>
                    <a:pt x="388" y="16"/>
                  </a:cubicBezTo>
                  <a:cubicBezTo>
                    <a:pt x="388" y="16"/>
                    <a:pt x="387" y="16"/>
                    <a:pt x="386" y="17"/>
                  </a:cubicBezTo>
                  <a:cubicBezTo>
                    <a:pt x="386" y="17"/>
                    <a:pt x="385" y="18"/>
                    <a:pt x="384" y="19"/>
                  </a:cubicBezTo>
                  <a:cubicBezTo>
                    <a:pt x="383" y="20"/>
                    <a:pt x="382" y="21"/>
                    <a:pt x="382" y="22"/>
                  </a:cubicBezTo>
                  <a:cubicBezTo>
                    <a:pt x="382" y="17"/>
                    <a:pt x="382" y="17"/>
                    <a:pt x="382" y="17"/>
                  </a:cubicBezTo>
                  <a:cubicBezTo>
                    <a:pt x="382" y="17"/>
                    <a:pt x="382" y="17"/>
                    <a:pt x="381" y="17"/>
                  </a:cubicBezTo>
                  <a:cubicBezTo>
                    <a:pt x="381" y="17"/>
                    <a:pt x="381" y="16"/>
                    <a:pt x="381" y="16"/>
                  </a:cubicBezTo>
                  <a:cubicBezTo>
                    <a:pt x="381" y="16"/>
                    <a:pt x="381" y="16"/>
                    <a:pt x="380" y="16"/>
                  </a:cubicBezTo>
                  <a:cubicBezTo>
                    <a:pt x="380" y="16"/>
                    <a:pt x="379" y="16"/>
                    <a:pt x="379" y="16"/>
                  </a:cubicBezTo>
                  <a:cubicBezTo>
                    <a:pt x="378" y="16"/>
                    <a:pt x="378" y="16"/>
                    <a:pt x="378" y="16"/>
                  </a:cubicBezTo>
                  <a:cubicBezTo>
                    <a:pt x="377" y="16"/>
                    <a:pt x="377" y="16"/>
                    <a:pt x="377" y="16"/>
                  </a:cubicBezTo>
                  <a:cubicBezTo>
                    <a:pt x="377" y="16"/>
                    <a:pt x="376" y="17"/>
                    <a:pt x="376" y="17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376" y="50"/>
                    <a:pt x="376" y="50"/>
                    <a:pt x="376" y="50"/>
                  </a:cubicBezTo>
                  <a:cubicBezTo>
                    <a:pt x="376" y="50"/>
                    <a:pt x="376" y="50"/>
                    <a:pt x="376" y="50"/>
                  </a:cubicBezTo>
                  <a:cubicBezTo>
                    <a:pt x="376" y="50"/>
                    <a:pt x="377" y="50"/>
                    <a:pt x="377" y="50"/>
                  </a:cubicBezTo>
                  <a:cubicBezTo>
                    <a:pt x="377" y="51"/>
                    <a:pt x="377" y="51"/>
                    <a:pt x="378" y="51"/>
                  </a:cubicBezTo>
                  <a:cubicBezTo>
                    <a:pt x="378" y="51"/>
                    <a:pt x="379" y="51"/>
                    <a:pt x="379" y="51"/>
                  </a:cubicBezTo>
                  <a:cubicBezTo>
                    <a:pt x="380" y="51"/>
                    <a:pt x="380" y="51"/>
                    <a:pt x="381" y="51"/>
                  </a:cubicBezTo>
                  <a:cubicBezTo>
                    <a:pt x="381" y="51"/>
                    <a:pt x="381" y="51"/>
                    <a:pt x="382" y="50"/>
                  </a:cubicBezTo>
                  <a:cubicBezTo>
                    <a:pt x="382" y="50"/>
                    <a:pt x="382" y="50"/>
                    <a:pt x="382" y="50"/>
                  </a:cubicBezTo>
                  <a:cubicBezTo>
                    <a:pt x="382" y="50"/>
                    <a:pt x="382" y="50"/>
                    <a:pt x="382" y="50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3" y="27"/>
                    <a:pt x="384" y="26"/>
                    <a:pt x="384" y="25"/>
                  </a:cubicBezTo>
                  <a:cubicBezTo>
                    <a:pt x="385" y="24"/>
                    <a:pt x="386" y="23"/>
                    <a:pt x="386" y="23"/>
                  </a:cubicBezTo>
                  <a:cubicBezTo>
                    <a:pt x="387" y="22"/>
                    <a:pt x="388" y="22"/>
                    <a:pt x="388" y="22"/>
                  </a:cubicBezTo>
                  <a:cubicBezTo>
                    <a:pt x="389" y="21"/>
                    <a:pt x="389" y="21"/>
                    <a:pt x="390" y="21"/>
                  </a:cubicBezTo>
                  <a:cubicBezTo>
                    <a:pt x="391" y="21"/>
                    <a:pt x="391" y="21"/>
                    <a:pt x="391" y="21"/>
                  </a:cubicBezTo>
                  <a:cubicBezTo>
                    <a:pt x="392" y="21"/>
                    <a:pt x="392" y="22"/>
                    <a:pt x="393" y="22"/>
                  </a:cubicBezTo>
                  <a:cubicBezTo>
                    <a:pt x="393" y="22"/>
                    <a:pt x="393" y="22"/>
                    <a:pt x="394" y="22"/>
                  </a:cubicBezTo>
                  <a:cubicBezTo>
                    <a:pt x="394" y="22"/>
                    <a:pt x="394" y="22"/>
                    <a:pt x="394" y="22"/>
                  </a:cubicBezTo>
                  <a:cubicBezTo>
                    <a:pt x="394" y="22"/>
                    <a:pt x="395" y="22"/>
                    <a:pt x="395" y="22"/>
                  </a:cubicBezTo>
                  <a:cubicBezTo>
                    <a:pt x="395" y="22"/>
                    <a:pt x="395" y="22"/>
                    <a:pt x="395" y="21"/>
                  </a:cubicBezTo>
                  <a:cubicBezTo>
                    <a:pt x="395" y="21"/>
                    <a:pt x="395" y="21"/>
                    <a:pt x="395" y="21"/>
                  </a:cubicBezTo>
                  <a:cubicBezTo>
                    <a:pt x="395" y="20"/>
                    <a:pt x="395" y="20"/>
                    <a:pt x="395" y="19"/>
                  </a:cubicBezTo>
                  <a:cubicBezTo>
                    <a:pt x="395" y="19"/>
                    <a:pt x="395" y="18"/>
                    <a:pt x="395" y="18"/>
                  </a:cubicBezTo>
                  <a:moveTo>
                    <a:pt x="343" y="30"/>
                  </a:moveTo>
                  <a:cubicBezTo>
                    <a:pt x="343" y="29"/>
                    <a:pt x="343" y="28"/>
                    <a:pt x="344" y="26"/>
                  </a:cubicBezTo>
                  <a:cubicBezTo>
                    <a:pt x="344" y="25"/>
                    <a:pt x="345" y="24"/>
                    <a:pt x="345" y="23"/>
                  </a:cubicBezTo>
                  <a:cubicBezTo>
                    <a:pt x="346" y="22"/>
                    <a:pt x="347" y="22"/>
                    <a:pt x="348" y="21"/>
                  </a:cubicBezTo>
                  <a:cubicBezTo>
                    <a:pt x="349" y="20"/>
                    <a:pt x="351" y="20"/>
                    <a:pt x="352" y="20"/>
                  </a:cubicBezTo>
                  <a:cubicBezTo>
                    <a:pt x="355" y="20"/>
                    <a:pt x="357" y="21"/>
                    <a:pt x="359" y="23"/>
                  </a:cubicBezTo>
                  <a:cubicBezTo>
                    <a:pt x="360" y="25"/>
                    <a:pt x="361" y="27"/>
                    <a:pt x="361" y="30"/>
                  </a:cubicBezTo>
                  <a:lnTo>
                    <a:pt x="343" y="30"/>
                  </a:lnTo>
                  <a:close/>
                  <a:moveTo>
                    <a:pt x="367" y="31"/>
                  </a:moveTo>
                  <a:cubicBezTo>
                    <a:pt x="367" y="29"/>
                    <a:pt x="366" y="27"/>
                    <a:pt x="366" y="25"/>
                  </a:cubicBezTo>
                  <a:cubicBezTo>
                    <a:pt x="365" y="23"/>
                    <a:pt x="364" y="21"/>
                    <a:pt x="363" y="20"/>
                  </a:cubicBezTo>
                  <a:cubicBezTo>
                    <a:pt x="362" y="19"/>
                    <a:pt x="361" y="18"/>
                    <a:pt x="359" y="17"/>
                  </a:cubicBezTo>
                  <a:cubicBezTo>
                    <a:pt x="357" y="16"/>
                    <a:pt x="355" y="16"/>
                    <a:pt x="352" y="16"/>
                  </a:cubicBezTo>
                  <a:cubicBezTo>
                    <a:pt x="350" y="16"/>
                    <a:pt x="348" y="16"/>
                    <a:pt x="346" y="17"/>
                  </a:cubicBezTo>
                  <a:cubicBezTo>
                    <a:pt x="344" y="18"/>
                    <a:pt x="342" y="19"/>
                    <a:pt x="341" y="20"/>
                  </a:cubicBezTo>
                  <a:cubicBezTo>
                    <a:pt x="340" y="22"/>
                    <a:pt x="339" y="24"/>
                    <a:pt x="338" y="26"/>
                  </a:cubicBezTo>
                  <a:cubicBezTo>
                    <a:pt x="337" y="28"/>
                    <a:pt x="337" y="31"/>
                    <a:pt x="337" y="34"/>
                  </a:cubicBezTo>
                  <a:cubicBezTo>
                    <a:pt x="337" y="36"/>
                    <a:pt x="337" y="39"/>
                    <a:pt x="338" y="41"/>
                  </a:cubicBezTo>
                  <a:cubicBezTo>
                    <a:pt x="339" y="43"/>
                    <a:pt x="340" y="45"/>
                    <a:pt x="341" y="47"/>
                  </a:cubicBezTo>
                  <a:cubicBezTo>
                    <a:pt x="342" y="48"/>
                    <a:pt x="344" y="49"/>
                    <a:pt x="346" y="50"/>
                  </a:cubicBezTo>
                  <a:cubicBezTo>
                    <a:pt x="348" y="51"/>
                    <a:pt x="350" y="51"/>
                    <a:pt x="353" y="51"/>
                  </a:cubicBezTo>
                  <a:cubicBezTo>
                    <a:pt x="355" y="51"/>
                    <a:pt x="356" y="51"/>
                    <a:pt x="357" y="51"/>
                  </a:cubicBezTo>
                  <a:cubicBezTo>
                    <a:pt x="359" y="51"/>
                    <a:pt x="360" y="50"/>
                    <a:pt x="361" y="50"/>
                  </a:cubicBezTo>
                  <a:cubicBezTo>
                    <a:pt x="362" y="50"/>
                    <a:pt x="363" y="49"/>
                    <a:pt x="364" y="49"/>
                  </a:cubicBezTo>
                  <a:cubicBezTo>
                    <a:pt x="364" y="49"/>
                    <a:pt x="365" y="49"/>
                    <a:pt x="365" y="49"/>
                  </a:cubicBezTo>
                  <a:cubicBezTo>
                    <a:pt x="365" y="48"/>
                    <a:pt x="365" y="48"/>
                    <a:pt x="365" y="48"/>
                  </a:cubicBezTo>
                  <a:cubicBezTo>
                    <a:pt x="365" y="48"/>
                    <a:pt x="365" y="48"/>
                    <a:pt x="365" y="48"/>
                  </a:cubicBezTo>
                  <a:cubicBezTo>
                    <a:pt x="365" y="47"/>
                    <a:pt x="365" y="47"/>
                    <a:pt x="365" y="47"/>
                  </a:cubicBezTo>
                  <a:cubicBezTo>
                    <a:pt x="365" y="47"/>
                    <a:pt x="365" y="47"/>
                    <a:pt x="365" y="46"/>
                  </a:cubicBezTo>
                  <a:cubicBezTo>
                    <a:pt x="365" y="46"/>
                    <a:pt x="365" y="45"/>
                    <a:pt x="365" y="45"/>
                  </a:cubicBezTo>
                  <a:cubicBezTo>
                    <a:pt x="365" y="45"/>
                    <a:pt x="365" y="45"/>
                    <a:pt x="365" y="44"/>
                  </a:cubicBezTo>
                  <a:cubicBezTo>
                    <a:pt x="365" y="44"/>
                    <a:pt x="365" y="44"/>
                    <a:pt x="365" y="44"/>
                  </a:cubicBezTo>
                  <a:cubicBezTo>
                    <a:pt x="365" y="44"/>
                    <a:pt x="365" y="44"/>
                    <a:pt x="364" y="44"/>
                  </a:cubicBezTo>
                  <a:cubicBezTo>
                    <a:pt x="364" y="44"/>
                    <a:pt x="364" y="44"/>
                    <a:pt x="363" y="44"/>
                  </a:cubicBezTo>
                  <a:cubicBezTo>
                    <a:pt x="362" y="45"/>
                    <a:pt x="362" y="45"/>
                    <a:pt x="361" y="45"/>
                  </a:cubicBezTo>
                  <a:cubicBezTo>
                    <a:pt x="360" y="45"/>
                    <a:pt x="359" y="46"/>
                    <a:pt x="358" y="46"/>
                  </a:cubicBezTo>
                  <a:cubicBezTo>
                    <a:pt x="357" y="46"/>
                    <a:pt x="355" y="46"/>
                    <a:pt x="354" y="46"/>
                  </a:cubicBezTo>
                  <a:cubicBezTo>
                    <a:pt x="352" y="46"/>
                    <a:pt x="350" y="46"/>
                    <a:pt x="349" y="46"/>
                  </a:cubicBezTo>
                  <a:cubicBezTo>
                    <a:pt x="347" y="45"/>
                    <a:pt x="346" y="44"/>
                    <a:pt x="345" y="43"/>
                  </a:cubicBezTo>
                  <a:cubicBezTo>
                    <a:pt x="345" y="42"/>
                    <a:pt x="344" y="41"/>
                    <a:pt x="344" y="39"/>
                  </a:cubicBezTo>
                  <a:cubicBezTo>
                    <a:pt x="343" y="38"/>
                    <a:pt x="343" y="36"/>
                    <a:pt x="343" y="35"/>
                  </a:cubicBezTo>
                  <a:cubicBezTo>
                    <a:pt x="364" y="35"/>
                    <a:pt x="364" y="35"/>
                    <a:pt x="364" y="35"/>
                  </a:cubicBezTo>
                  <a:cubicBezTo>
                    <a:pt x="365" y="35"/>
                    <a:pt x="366" y="34"/>
                    <a:pt x="366" y="34"/>
                  </a:cubicBezTo>
                  <a:cubicBezTo>
                    <a:pt x="366" y="34"/>
                    <a:pt x="367" y="33"/>
                    <a:pt x="367" y="32"/>
                  </a:cubicBezTo>
                  <a:lnTo>
                    <a:pt x="367" y="31"/>
                  </a:lnTo>
                  <a:close/>
                  <a:moveTo>
                    <a:pt x="325" y="55"/>
                  </a:moveTo>
                  <a:cubicBezTo>
                    <a:pt x="324" y="56"/>
                    <a:pt x="324" y="57"/>
                    <a:pt x="323" y="57"/>
                  </a:cubicBezTo>
                  <a:cubicBezTo>
                    <a:pt x="322" y="58"/>
                    <a:pt x="321" y="58"/>
                    <a:pt x="320" y="59"/>
                  </a:cubicBezTo>
                  <a:cubicBezTo>
                    <a:pt x="319" y="59"/>
                    <a:pt x="317" y="59"/>
                    <a:pt x="316" y="59"/>
                  </a:cubicBezTo>
                  <a:cubicBezTo>
                    <a:pt x="313" y="59"/>
                    <a:pt x="310" y="59"/>
                    <a:pt x="309" y="58"/>
                  </a:cubicBezTo>
                  <a:cubicBezTo>
                    <a:pt x="307" y="57"/>
                    <a:pt x="307" y="56"/>
                    <a:pt x="307" y="54"/>
                  </a:cubicBezTo>
                  <a:cubicBezTo>
                    <a:pt x="307" y="54"/>
                    <a:pt x="307" y="53"/>
                    <a:pt x="307" y="53"/>
                  </a:cubicBezTo>
                  <a:cubicBezTo>
                    <a:pt x="307" y="52"/>
                    <a:pt x="307" y="52"/>
                    <a:pt x="307" y="51"/>
                  </a:cubicBezTo>
                  <a:cubicBezTo>
                    <a:pt x="308" y="51"/>
                    <a:pt x="308" y="50"/>
                    <a:pt x="308" y="50"/>
                  </a:cubicBezTo>
                  <a:cubicBezTo>
                    <a:pt x="309" y="49"/>
                    <a:pt x="310" y="49"/>
                    <a:pt x="310" y="48"/>
                  </a:cubicBezTo>
                  <a:cubicBezTo>
                    <a:pt x="319" y="48"/>
                    <a:pt x="319" y="48"/>
                    <a:pt x="319" y="48"/>
                  </a:cubicBezTo>
                  <a:cubicBezTo>
                    <a:pt x="321" y="49"/>
                    <a:pt x="322" y="49"/>
                    <a:pt x="323" y="50"/>
                  </a:cubicBezTo>
                  <a:cubicBezTo>
                    <a:pt x="324" y="50"/>
                    <a:pt x="325" y="51"/>
                    <a:pt x="325" y="53"/>
                  </a:cubicBezTo>
                  <a:cubicBezTo>
                    <a:pt x="325" y="54"/>
                    <a:pt x="325" y="54"/>
                    <a:pt x="325" y="55"/>
                  </a:cubicBezTo>
                  <a:moveTo>
                    <a:pt x="322" y="30"/>
                  </a:moveTo>
                  <a:cubicBezTo>
                    <a:pt x="321" y="31"/>
                    <a:pt x="321" y="32"/>
                    <a:pt x="320" y="32"/>
                  </a:cubicBezTo>
                  <a:cubicBezTo>
                    <a:pt x="320" y="33"/>
                    <a:pt x="319" y="33"/>
                    <a:pt x="318" y="34"/>
                  </a:cubicBezTo>
                  <a:cubicBezTo>
                    <a:pt x="317" y="34"/>
                    <a:pt x="316" y="34"/>
                    <a:pt x="315" y="34"/>
                  </a:cubicBezTo>
                  <a:cubicBezTo>
                    <a:pt x="313" y="34"/>
                    <a:pt x="311" y="34"/>
                    <a:pt x="310" y="32"/>
                  </a:cubicBezTo>
                  <a:cubicBezTo>
                    <a:pt x="309" y="31"/>
                    <a:pt x="308" y="30"/>
                    <a:pt x="308" y="27"/>
                  </a:cubicBezTo>
                  <a:cubicBezTo>
                    <a:pt x="308" y="26"/>
                    <a:pt x="308" y="26"/>
                    <a:pt x="309" y="25"/>
                  </a:cubicBezTo>
                  <a:cubicBezTo>
                    <a:pt x="309" y="24"/>
                    <a:pt x="309" y="23"/>
                    <a:pt x="310" y="22"/>
                  </a:cubicBezTo>
                  <a:cubicBezTo>
                    <a:pt x="311" y="22"/>
                    <a:pt x="311" y="21"/>
                    <a:pt x="312" y="21"/>
                  </a:cubicBezTo>
                  <a:cubicBezTo>
                    <a:pt x="313" y="20"/>
                    <a:pt x="314" y="20"/>
                    <a:pt x="315" y="20"/>
                  </a:cubicBezTo>
                  <a:cubicBezTo>
                    <a:pt x="317" y="20"/>
                    <a:pt x="319" y="21"/>
                    <a:pt x="320" y="22"/>
                  </a:cubicBezTo>
                  <a:cubicBezTo>
                    <a:pt x="321" y="23"/>
                    <a:pt x="322" y="25"/>
                    <a:pt x="322" y="27"/>
                  </a:cubicBezTo>
                  <a:cubicBezTo>
                    <a:pt x="322" y="28"/>
                    <a:pt x="322" y="29"/>
                    <a:pt x="322" y="30"/>
                  </a:cubicBezTo>
                  <a:moveTo>
                    <a:pt x="331" y="17"/>
                  </a:moveTo>
                  <a:cubicBezTo>
                    <a:pt x="331" y="16"/>
                    <a:pt x="331" y="16"/>
                    <a:pt x="330" y="16"/>
                  </a:cubicBezTo>
                  <a:cubicBezTo>
                    <a:pt x="320" y="16"/>
                    <a:pt x="320" y="16"/>
                    <a:pt x="320" y="16"/>
                  </a:cubicBezTo>
                  <a:cubicBezTo>
                    <a:pt x="320" y="16"/>
                    <a:pt x="319" y="16"/>
                    <a:pt x="318" y="16"/>
                  </a:cubicBezTo>
                  <a:cubicBezTo>
                    <a:pt x="317" y="16"/>
                    <a:pt x="316" y="16"/>
                    <a:pt x="315" y="16"/>
                  </a:cubicBezTo>
                  <a:cubicBezTo>
                    <a:pt x="313" y="16"/>
                    <a:pt x="312" y="16"/>
                    <a:pt x="310" y="16"/>
                  </a:cubicBezTo>
                  <a:cubicBezTo>
                    <a:pt x="309" y="17"/>
                    <a:pt x="307" y="18"/>
                    <a:pt x="306" y="19"/>
                  </a:cubicBezTo>
                  <a:cubicBezTo>
                    <a:pt x="305" y="20"/>
                    <a:pt x="304" y="21"/>
                    <a:pt x="304" y="22"/>
                  </a:cubicBezTo>
                  <a:cubicBezTo>
                    <a:pt x="303" y="24"/>
                    <a:pt x="303" y="26"/>
                    <a:pt x="303" y="27"/>
                  </a:cubicBezTo>
                  <a:cubicBezTo>
                    <a:pt x="303" y="29"/>
                    <a:pt x="303" y="30"/>
                    <a:pt x="303" y="32"/>
                  </a:cubicBezTo>
                  <a:cubicBezTo>
                    <a:pt x="304" y="33"/>
                    <a:pt x="304" y="34"/>
                    <a:pt x="305" y="35"/>
                  </a:cubicBezTo>
                  <a:cubicBezTo>
                    <a:pt x="304" y="35"/>
                    <a:pt x="303" y="36"/>
                    <a:pt x="303" y="38"/>
                  </a:cubicBezTo>
                  <a:cubicBezTo>
                    <a:pt x="302" y="39"/>
                    <a:pt x="302" y="40"/>
                    <a:pt x="302" y="42"/>
                  </a:cubicBezTo>
                  <a:cubicBezTo>
                    <a:pt x="302" y="43"/>
                    <a:pt x="302" y="44"/>
                    <a:pt x="303" y="44"/>
                  </a:cubicBezTo>
                  <a:cubicBezTo>
                    <a:pt x="303" y="45"/>
                    <a:pt x="304" y="46"/>
                    <a:pt x="305" y="47"/>
                  </a:cubicBezTo>
                  <a:cubicBezTo>
                    <a:pt x="305" y="47"/>
                    <a:pt x="304" y="48"/>
                    <a:pt x="303" y="49"/>
                  </a:cubicBezTo>
                  <a:cubicBezTo>
                    <a:pt x="303" y="49"/>
                    <a:pt x="302" y="50"/>
                    <a:pt x="302" y="51"/>
                  </a:cubicBezTo>
                  <a:cubicBezTo>
                    <a:pt x="301" y="51"/>
                    <a:pt x="301" y="52"/>
                    <a:pt x="301" y="53"/>
                  </a:cubicBezTo>
                  <a:cubicBezTo>
                    <a:pt x="301" y="53"/>
                    <a:pt x="301" y="54"/>
                    <a:pt x="301" y="55"/>
                  </a:cubicBezTo>
                  <a:cubicBezTo>
                    <a:pt x="301" y="56"/>
                    <a:pt x="301" y="57"/>
                    <a:pt x="301" y="58"/>
                  </a:cubicBezTo>
                  <a:cubicBezTo>
                    <a:pt x="302" y="59"/>
                    <a:pt x="303" y="60"/>
                    <a:pt x="304" y="61"/>
                  </a:cubicBezTo>
                  <a:cubicBezTo>
                    <a:pt x="305" y="62"/>
                    <a:pt x="307" y="63"/>
                    <a:pt x="309" y="63"/>
                  </a:cubicBezTo>
                  <a:cubicBezTo>
                    <a:pt x="310" y="63"/>
                    <a:pt x="313" y="64"/>
                    <a:pt x="315" y="64"/>
                  </a:cubicBezTo>
                  <a:cubicBezTo>
                    <a:pt x="318" y="64"/>
                    <a:pt x="320" y="63"/>
                    <a:pt x="322" y="63"/>
                  </a:cubicBezTo>
                  <a:cubicBezTo>
                    <a:pt x="324" y="62"/>
                    <a:pt x="326" y="61"/>
                    <a:pt x="327" y="60"/>
                  </a:cubicBezTo>
                  <a:cubicBezTo>
                    <a:pt x="328" y="59"/>
                    <a:pt x="329" y="58"/>
                    <a:pt x="330" y="57"/>
                  </a:cubicBezTo>
                  <a:cubicBezTo>
                    <a:pt x="331" y="55"/>
                    <a:pt x="331" y="54"/>
                    <a:pt x="331" y="53"/>
                  </a:cubicBezTo>
                  <a:cubicBezTo>
                    <a:pt x="331" y="51"/>
                    <a:pt x="331" y="50"/>
                    <a:pt x="330" y="49"/>
                  </a:cubicBezTo>
                  <a:cubicBezTo>
                    <a:pt x="330" y="48"/>
                    <a:pt x="329" y="47"/>
                    <a:pt x="328" y="46"/>
                  </a:cubicBezTo>
                  <a:cubicBezTo>
                    <a:pt x="327" y="45"/>
                    <a:pt x="326" y="45"/>
                    <a:pt x="324" y="44"/>
                  </a:cubicBezTo>
                  <a:cubicBezTo>
                    <a:pt x="323" y="44"/>
                    <a:pt x="322" y="44"/>
                    <a:pt x="320" y="44"/>
                  </a:cubicBezTo>
                  <a:cubicBezTo>
                    <a:pt x="311" y="43"/>
                    <a:pt x="311" y="43"/>
                    <a:pt x="311" y="43"/>
                  </a:cubicBezTo>
                  <a:cubicBezTo>
                    <a:pt x="310" y="43"/>
                    <a:pt x="309" y="43"/>
                    <a:pt x="308" y="43"/>
                  </a:cubicBezTo>
                  <a:cubicBezTo>
                    <a:pt x="308" y="42"/>
                    <a:pt x="307" y="41"/>
                    <a:pt x="307" y="40"/>
                  </a:cubicBezTo>
                  <a:cubicBezTo>
                    <a:pt x="307" y="40"/>
                    <a:pt x="307" y="39"/>
                    <a:pt x="308" y="39"/>
                  </a:cubicBezTo>
                  <a:cubicBezTo>
                    <a:pt x="308" y="38"/>
                    <a:pt x="308" y="37"/>
                    <a:pt x="309" y="37"/>
                  </a:cubicBezTo>
                  <a:cubicBezTo>
                    <a:pt x="309" y="38"/>
                    <a:pt x="310" y="38"/>
                    <a:pt x="311" y="38"/>
                  </a:cubicBezTo>
                  <a:cubicBezTo>
                    <a:pt x="313" y="39"/>
                    <a:pt x="314" y="39"/>
                    <a:pt x="315" y="39"/>
                  </a:cubicBezTo>
                  <a:cubicBezTo>
                    <a:pt x="317" y="39"/>
                    <a:pt x="319" y="39"/>
                    <a:pt x="320" y="38"/>
                  </a:cubicBezTo>
                  <a:cubicBezTo>
                    <a:pt x="322" y="38"/>
                    <a:pt x="323" y="37"/>
                    <a:pt x="324" y="36"/>
                  </a:cubicBezTo>
                  <a:cubicBezTo>
                    <a:pt x="325" y="35"/>
                    <a:pt x="326" y="34"/>
                    <a:pt x="327" y="32"/>
                  </a:cubicBezTo>
                  <a:cubicBezTo>
                    <a:pt x="327" y="31"/>
                    <a:pt x="328" y="29"/>
                    <a:pt x="328" y="27"/>
                  </a:cubicBezTo>
                  <a:cubicBezTo>
                    <a:pt x="328" y="26"/>
                    <a:pt x="328" y="25"/>
                    <a:pt x="327" y="24"/>
                  </a:cubicBezTo>
                  <a:cubicBezTo>
                    <a:pt x="327" y="23"/>
                    <a:pt x="326" y="22"/>
                    <a:pt x="326" y="21"/>
                  </a:cubicBezTo>
                  <a:cubicBezTo>
                    <a:pt x="330" y="21"/>
                    <a:pt x="330" y="21"/>
                    <a:pt x="330" y="21"/>
                  </a:cubicBezTo>
                  <a:cubicBezTo>
                    <a:pt x="331" y="21"/>
                    <a:pt x="331" y="21"/>
                    <a:pt x="331" y="20"/>
                  </a:cubicBezTo>
                  <a:cubicBezTo>
                    <a:pt x="331" y="20"/>
                    <a:pt x="331" y="20"/>
                    <a:pt x="331" y="19"/>
                  </a:cubicBezTo>
                  <a:cubicBezTo>
                    <a:pt x="331" y="18"/>
                    <a:pt x="331" y="17"/>
                    <a:pt x="331" y="17"/>
                  </a:cubicBezTo>
                  <a:moveTo>
                    <a:pt x="289" y="4"/>
                  </a:moveTo>
                  <a:cubicBezTo>
                    <a:pt x="289" y="4"/>
                    <a:pt x="288" y="3"/>
                    <a:pt x="287" y="3"/>
                  </a:cubicBezTo>
                  <a:cubicBezTo>
                    <a:pt x="285" y="3"/>
                    <a:pt x="285" y="4"/>
                    <a:pt x="284" y="4"/>
                  </a:cubicBezTo>
                  <a:cubicBezTo>
                    <a:pt x="284" y="5"/>
                    <a:pt x="283" y="5"/>
                    <a:pt x="283" y="7"/>
                  </a:cubicBezTo>
                  <a:cubicBezTo>
                    <a:pt x="283" y="8"/>
                    <a:pt x="284" y="9"/>
                    <a:pt x="284" y="9"/>
                  </a:cubicBezTo>
                  <a:cubicBezTo>
                    <a:pt x="285" y="10"/>
                    <a:pt x="285" y="10"/>
                    <a:pt x="287" y="10"/>
                  </a:cubicBezTo>
                  <a:cubicBezTo>
                    <a:pt x="288" y="10"/>
                    <a:pt x="289" y="10"/>
                    <a:pt x="289" y="9"/>
                  </a:cubicBezTo>
                  <a:cubicBezTo>
                    <a:pt x="290" y="9"/>
                    <a:pt x="290" y="8"/>
                    <a:pt x="290" y="7"/>
                  </a:cubicBezTo>
                  <a:cubicBezTo>
                    <a:pt x="290" y="5"/>
                    <a:pt x="290" y="5"/>
                    <a:pt x="289" y="4"/>
                  </a:cubicBezTo>
                  <a:moveTo>
                    <a:pt x="277" y="4"/>
                  </a:moveTo>
                  <a:cubicBezTo>
                    <a:pt x="276" y="4"/>
                    <a:pt x="275" y="3"/>
                    <a:pt x="274" y="3"/>
                  </a:cubicBezTo>
                  <a:cubicBezTo>
                    <a:pt x="273" y="3"/>
                    <a:pt x="272" y="4"/>
                    <a:pt x="271" y="4"/>
                  </a:cubicBezTo>
                  <a:cubicBezTo>
                    <a:pt x="271" y="5"/>
                    <a:pt x="271" y="5"/>
                    <a:pt x="271" y="7"/>
                  </a:cubicBezTo>
                  <a:cubicBezTo>
                    <a:pt x="271" y="8"/>
                    <a:pt x="271" y="9"/>
                    <a:pt x="271" y="9"/>
                  </a:cubicBezTo>
                  <a:cubicBezTo>
                    <a:pt x="272" y="10"/>
                    <a:pt x="273" y="10"/>
                    <a:pt x="274" y="10"/>
                  </a:cubicBezTo>
                  <a:cubicBezTo>
                    <a:pt x="275" y="10"/>
                    <a:pt x="276" y="10"/>
                    <a:pt x="277" y="9"/>
                  </a:cubicBezTo>
                  <a:cubicBezTo>
                    <a:pt x="277" y="9"/>
                    <a:pt x="277" y="8"/>
                    <a:pt x="277" y="7"/>
                  </a:cubicBezTo>
                  <a:cubicBezTo>
                    <a:pt x="277" y="5"/>
                    <a:pt x="277" y="5"/>
                    <a:pt x="277" y="4"/>
                  </a:cubicBezTo>
                  <a:moveTo>
                    <a:pt x="287" y="42"/>
                  </a:moveTo>
                  <a:cubicBezTo>
                    <a:pt x="285" y="43"/>
                    <a:pt x="284" y="45"/>
                    <a:pt x="282" y="45"/>
                  </a:cubicBezTo>
                  <a:cubicBezTo>
                    <a:pt x="281" y="46"/>
                    <a:pt x="280" y="47"/>
                    <a:pt x="278" y="47"/>
                  </a:cubicBezTo>
                  <a:cubicBezTo>
                    <a:pt x="276" y="47"/>
                    <a:pt x="275" y="46"/>
                    <a:pt x="274" y="45"/>
                  </a:cubicBezTo>
                  <a:cubicBezTo>
                    <a:pt x="273" y="44"/>
                    <a:pt x="272" y="43"/>
                    <a:pt x="272" y="41"/>
                  </a:cubicBezTo>
                  <a:cubicBezTo>
                    <a:pt x="272" y="40"/>
                    <a:pt x="272" y="39"/>
                    <a:pt x="273" y="38"/>
                  </a:cubicBezTo>
                  <a:cubicBezTo>
                    <a:pt x="273" y="38"/>
                    <a:pt x="274" y="37"/>
                    <a:pt x="274" y="36"/>
                  </a:cubicBezTo>
                  <a:cubicBezTo>
                    <a:pt x="275" y="36"/>
                    <a:pt x="276" y="36"/>
                    <a:pt x="277" y="35"/>
                  </a:cubicBezTo>
                  <a:cubicBezTo>
                    <a:pt x="278" y="35"/>
                    <a:pt x="280" y="35"/>
                    <a:pt x="282" y="35"/>
                  </a:cubicBezTo>
                  <a:cubicBezTo>
                    <a:pt x="287" y="35"/>
                    <a:pt x="287" y="35"/>
                    <a:pt x="287" y="35"/>
                  </a:cubicBezTo>
                  <a:lnTo>
                    <a:pt x="287" y="42"/>
                  </a:lnTo>
                  <a:close/>
                  <a:moveTo>
                    <a:pt x="293" y="28"/>
                  </a:moveTo>
                  <a:cubicBezTo>
                    <a:pt x="293" y="26"/>
                    <a:pt x="292" y="24"/>
                    <a:pt x="292" y="22"/>
                  </a:cubicBezTo>
                  <a:cubicBezTo>
                    <a:pt x="291" y="21"/>
                    <a:pt x="291" y="20"/>
                    <a:pt x="290" y="19"/>
                  </a:cubicBezTo>
                  <a:cubicBezTo>
                    <a:pt x="289" y="18"/>
                    <a:pt x="287" y="17"/>
                    <a:pt x="286" y="16"/>
                  </a:cubicBezTo>
                  <a:cubicBezTo>
                    <a:pt x="284" y="16"/>
                    <a:pt x="282" y="16"/>
                    <a:pt x="280" y="16"/>
                  </a:cubicBezTo>
                  <a:cubicBezTo>
                    <a:pt x="278" y="16"/>
                    <a:pt x="277" y="16"/>
                    <a:pt x="276" y="16"/>
                  </a:cubicBezTo>
                  <a:cubicBezTo>
                    <a:pt x="275" y="16"/>
                    <a:pt x="274" y="16"/>
                    <a:pt x="273" y="17"/>
                  </a:cubicBezTo>
                  <a:cubicBezTo>
                    <a:pt x="272" y="17"/>
                    <a:pt x="271" y="18"/>
                    <a:pt x="270" y="18"/>
                  </a:cubicBezTo>
                  <a:cubicBezTo>
                    <a:pt x="269" y="18"/>
                    <a:pt x="269" y="19"/>
                    <a:pt x="268" y="19"/>
                  </a:cubicBezTo>
                  <a:cubicBezTo>
                    <a:pt x="268" y="19"/>
                    <a:pt x="268" y="20"/>
                    <a:pt x="268" y="20"/>
                  </a:cubicBezTo>
                  <a:cubicBezTo>
                    <a:pt x="268" y="20"/>
                    <a:pt x="267" y="21"/>
                    <a:pt x="267" y="21"/>
                  </a:cubicBezTo>
                  <a:cubicBezTo>
                    <a:pt x="267" y="22"/>
                    <a:pt x="268" y="22"/>
                    <a:pt x="268" y="22"/>
                  </a:cubicBezTo>
                  <a:cubicBezTo>
                    <a:pt x="268" y="23"/>
                    <a:pt x="268" y="23"/>
                    <a:pt x="268" y="23"/>
                  </a:cubicBezTo>
                  <a:cubicBezTo>
                    <a:pt x="268" y="23"/>
                    <a:pt x="268" y="24"/>
                    <a:pt x="268" y="24"/>
                  </a:cubicBezTo>
                  <a:cubicBezTo>
                    <a:pt x="268" y="24"/>
                    <a:pt x="268" y="24"/>
                    <a:pt x="269" y="24"/>
                  </a:cubicBezTo>
                  <a:cubicBezTo>
                    <a:pt x="269" y="24"/>
                    <a:pt x="269" y="24"/>
                    <a:pt x="270" y="23"/>
                  </a:cubicBezTo>
                  <a:cubicBezTo>
                    <a:pt x="271" y="23"/>
                    <a:pt x="271" y="22"/>
                    <a:pt x="272" y="22"/>
                  </a:cubicBezTo>
                  <a:cubicBezTo>
                    <a:pt x="273" y="22"/>
                    <a:pt x="274" y="21"/>
                    <a:pt x="275" y="21"/>
                  </a:cubicBezTo>
                  <a:cubicBezTo>
                    <a:pt x="276" y="21"/>
                    <a:pt x="278" y="20"/>
                    <a:pt x="279" y="20"/>
                  </a:cubicBezTo>
                  <a:cubicBezTo>
                    <a:pt x="281" y="20"/>
                    <a:pt x="282" y="21"/>
                    <a:pt x="283" y="21"/>
                  </a:cubicBezTo>
                  <a:cubicBezTo>
                    <a:pt x="284" y="21"/>
                    <a:pt x="284" y="22"/>
                    <a:pt x="285" y="22"/>
                  </a:cubicBezTo>
                  <a:cubicBezTo>
                    <a:pt x="286" y="23"/>
                    <a:pt x="286" y="24"/>
                    <a:pt x="286" y="25"/>
                  </a:cubicBezTo>
                  <a:cubicBezTo>
                    <a:pt x="286" y="26"/>
                    <a:pt x="287" y="27"/>
                    <a:pt x="287" y="28"/>
                  </a:cubicBezTo>
                  <a:cubicBezTo>
                    <a:pt x="287" y="31"/>
                    <a:pt x="287" y="31"/>
                    <a:pt x="287" y="31"/>
                  </a:cubicBezTo>
                  <a:cubicBezTo>
                    <a:pt x="282" y="31"/>
                    <a:pt x="282" y="31"/>
                    <a:pt x="282" y="31"/>
                  </a:cubicBezTo>
                  <a:cubicBezTo>
                    <a:pt x="280" y="31"/>
                    <a:pt x="277" y="31"/>
                    <a:pt x="275" y="31"/>
                  </a:cubicBezTo>
                  <a:cubicBezTo>
                    <a:pt x="273" y="32"/>
                    <a:pt x="272" y="32"/>
                    <a:pt x="270" y="33"/>
                  </a:cubicBezTo>
                  <a:cubicBezTo>
                    <a:pt x="269" y="34"/>
                    <a:pt x="268" y="35"/>
                    <a:pt x="267" y="37"/>
                  </a:cubicBezTo>
                  <a:cubicBezTo>
                    <a:pt x="266" y="38"/>
                    <a:pt x="266" y="39"/>
                    <a:pt x="266" y="41"/>
                  </a:cubicBezTo>
                  <a:cubicBezTo>
                    <a:pt x="266" y="43"/>
                    <a:pt x="266" y="44"/>
                    <a:pt x="267" y="46"/>
                  </a:cubicBezTo>
                  <a:cubicBezTo>
                    <a:pt x="267" y="47"/>
                    <a:pt x="268" y="48"/>
                    <a:pt x="269" y="49"/>
                  </a:cubicBezTo>
                  <a:cubicBezTo>
                    <a:pt x="270" y="49"/>
                    <a:pt x="271" y="50"/>
                    <a:pt x="273" y="51"/>
                  </a:cubicBezTo>
                  <a:cubicBezTo>
                    <a:pt x="274" y="51"/>
                    <a:pt x="275" y="51"/>
                    <a:pt x="277" y="51"/>
                  </a:cubicBezTo>
                  <a:cubicBezTo>
                    <a:pt x="279" y="51"/>
                    <a:pt x="281" y="51"/>
                    <a:pt x="283" y="50"/>
                  </a:cubicBezTo>
                  <a:cubicBezTo>
                    <a:pt x="284" y="49"/>
                    <a:pt x="286" y="48"/>
                    <a:pt x="287" y="46"/>
                  </a:cubicBezTo>
                  <a:cubicBezTo>
                    <a:pt x="287" y="50"/>
                    <a:pt x="287" y="50"/>
                    <a:pt x="287" y="50"/>
                  </a:cubicBezTo>
                  <a:cubicBezTo>
                    <a:pt x="287" y="50"/>
                    <a:pt x="287" y="50"/>
                    <a:pt x="288" y="50"/>
                  </a:cubicBezTo>
                  <a:cubicBezTo>
                    <a:pt x="288" y="50"/>
                    <a:pt x="288" y="51"/>
                    <a:pt x="288" y="51"/>
                  </a:cubicBezTo>
                  <a:cubicBezTo>
                    <a:pt x="289" y="51"/>
                    <a:pt x="289" y="51"/>
                    <a:pt x="290" y="51"/>
                  </a:cubicBezTo>
                  <a:cubicBezTo>
                    <a:pt x="291" y="51"/>
                    <a:pt x="291" y="51"/>
                    <a:pt x="291" y="51"/>
                  </a:cubicBezTo>
                  <a:cubicBezTo>
                    <a:pt x="292" y="51"/>
                    <a:pt x="292" y="50"/>
                    <a:pt x="292" y="50"/>
                  </a:cubicBezTo>
                  <a:cubicBezTo>
                    <a:pt x="292" y="50"/>
                    <a:pt x="293" y="50"/>
                    <a:pt x="293" y="50"/>
                  </a:cubicBezTo>
                  <a:lnTo>
                    <a:pt x="293" y="28"/>
                  </a:lnTo>
                  <a:close/>
                  <a:moveTo>
                    <a:pt x="260" y="18"/>
                  </a:moveTo>
                  <a:cubicBezTo>
                    <a:pt x="260" y="18"/>
                    <a:pt x="260" y="17"/>
                    <a:pt x="260" y="17"/>
                  </a:cubicBezTo>
                  <a:cubicBezTo>
                    <a:pt x="260" y="17"/>
                    <a:pt x="260" y="17"/>
                    <a:pt x="260" y="17"/>
                  </a:cubicBezTo>
                  <a:cubicBezTo>
                    <a:pt x="260" y="17"/>
                    <a:pt x="260" y="17"/>
                    <a:pt x="260" y="17"/>
                  </a:cubicBezTo>
                  <a:cubicBezTo>
                    <a:pt x="260" y="16"/>
                    <a:pt x="259" y="16"/>
                    <a:pt x="259" y="16"/>
                  </a:cubicBezTo>
                  <a:cubicBezTo>
                    <a:pt x="259" y="16"/>
                    <a:pt x="258" y="16"/>
                    <a:pt x="258" y="16"/>
                  </a:cubicBezTo>
                  <a:cubicBezTo>
                    <a:pt x="257" y="16"/>
                    <a:pt x="257" y="16"/>
                    <a:pt x="257" y="16"/>
                  </a:cubicBezTo>
                  <a:cubicBezTo>
                    <a:pt x="256" y="16"/>
                    <a:pt x="256" y="16"/>
                    <a:pt x="256" y="16"/>
                  </a:cubicBezTo>
                  <a:cubicBezTo>
                    <a:pt x="255" y="16"/>
                    <a:pt x="254" y="16"/>
                    <a:pt x="253" y="16"/>
                  </a:cubicBezTo>
                  <a:cubicBezTo>
                    <a:pt x="253" y="16"/>
                    <a:pt x="252" y="16"/>
                    <a:pt x="251" y="17"/>
                  </a:cubicBezTo>
                  <a:cubicBezTo>
                    <a:pt x="251" y="17"/>
                    <a:pt x="250" y="18"/>
                    <a:pt x="249" y="19"/>
                  </a:cubicBezTo>
                  <a:cubicBezTo>
                    <a:pt x="248" y="20"/>
                    <a:pt x="248" y="21"/>
                    <a:pt x="247" y="22"/>
                  </a:cubicBezTo>
                  <a:cubicBezTo>
                    <a:pt x="247" y="17"/>
                    <a:pt x="247" y="17"/>
                    <a:pt x="247" y="17"/>
                  </a:cubicBezTo>
                  <a:cubicBezTo>
                    <a:pt x="247" y="17"/>
                    <a:pt x="247" y="17"/>
                    <a:pt x="247" y="17"/>
                  </a:cubicBezTo>
                  <a:cubicBezTo>
                    <a:pt x="246" y="17"/>
                    <a:pt x="246" y="16"/>
                    <a:pt x="246" y="16"/>
                  </a:cubicBezTo>
                  <a:cubicBezTo>
                    <a:pt x="246" y="16"/>
                    <a:pt x="246" y="16"/>
                    <a:pt x="245" y="16"/>
                  </a:cubicBezTo>
                  <a:cubicBezTo>
                    <a:pt x="245" y="16"/>
                    <a:pt x="245" y="16"/>
                    <a:pt x="244" y="16"/>
                  </a:cubicBezTo>
                  <a:cubicBezTo>
                    <a:pt x="243" y="16"/>
                    <a:pt x="243" y="16"/>
                    <a:pt x="243" y="16"/>
                  </a:cubicBezTo>
                  <a:cubicBezTo>
                    <a:pt x="242" y="16"/>
                    <a:pt x="242" y="16"/>
                    <a:pt x="242" y="16"/>
                  </a:cubicBezTo>
                  <a:cubicBezTo>
                    <a:pt x="242" y="16"/>
                    <a:pt x="241" y="17"/>
                    <a:pt x="241" y="17"/>
                  </a:cubicBezTo>
                  <a:cubicBezTo>
                    <a:pt x="241" y="17"/>
                    <a:pt x="241" y="17"/>
                    <a:pt x="241" y="17"/>
                  </a:cubicBezTo>
                  <a:cubicBezTo>
                    <a:pt x="241" y="50"/>
                    <a:pt x="241" y="50"/>
                    <a:pt x="241" y="50"/>
                  </a:cubicBezTo>
                  <a:cubicBezTo>
                    <a:pt x="241" y="50"/>
                    <a:pt x="241" y="50"/>
                    <a:pt x="241" y="50"/>
                  </a:cubicBezTo>
                  <a:cubicBezTo>
                    <a:pt x="241" y="50"/>
                    <a:pt x="242" y="50"/>
                    <a:pt x="242" y="50"/>
                  </a:cubicBezTo>
                  <a:cubicBezTo>
                    <a:pt x="242" y="51"/>
                    <a:pt x="242" y="51"/>
                    <a:pt x="243" y="51"/>
                  </a:cubicBezTo>
                  <a:cubicBezTo>
                    <a:pt x="243" y="51"/>
                    <a:pt x="244" y="51"/>
                    <a:pt x="244" y="51"/>
                  </a:cubicBezTo>
                  <a:cubicBezTo>
                    <a:pt x="245" y="51"/>
                    <a:pt x="245" y="51"/>
                    <a:pt x="246" y="51"/>
                  </a:cubicBezTo>
                  <a:cubicBezTo>
                    <a:pt x="246" y="51"/>
                    <a:pt x="246" y="51"/>
                    <a:pt x="247" y="50"/>
                  </a:cubicBezTo>
                  <a:cubicBezTo>
                    <a:pt x="247" y="50"/>
                    <a:pt x="247" y="50"/>
                    <a:pt x="247" y="50"/>
                  </a:cubicBezTo>
                  <a:cubicBezTo>
                    <a:pt x="247" y="50"/>
                    <a:pt x="247" y="50"/>
                    <a:pt x="247" y="50"/>
                  </a:cubicBezTo>
                  <a:cubicBezTo>
                    <a:pt x="247" y="28"/>
                    <a:pt x="247" y="28"/>
                    <a:pt x="247" y="28"/>
                  </a:cubicBezTo>
                  <a:cubicBezTo>
                    <a:pt x="248" y="27"/>
                    <a:pt x="249" y="26"/>
                    <a:pt x="250" y="25"/>
                  </a:cubicBezTo>
                  <a:cubicBezTo>
                    <a:pt x="250" y="24"/>
                    <a:pt x="251" y="23"/>
                    <a:pt x="252" y="23"/>
                  </a:cubicBezTo>
                  <a:cubicBezTo>
                    <a:pt x="252" y="22"/>
                    <a:pt x="253" y="22"/>
                    <a:pt x="253" y="22"/>
                  </a:cubicBezTo>
                  <a:cubicBezTo>
                    <a:pt x="254" y="21"/>
                    <a:pt x="255" y="21"/>
                    <a:pt x="255" y="21"/>
                  </a:cubicBezTo>
                  <a:cubicBezTo>
                    <a:pt x="256" y="21"/>
                    <a:pt x="256" y="21"/>
                    <a:pt x="257" y="21"/>
                  </a:cubicBezTo>
                  <a:cubicBezTo>
                    <a:pt x="257" y="21"/>
                    <a:pt x="257" y="22"/>
                    <a:pt x="258" y="22"/>
                  </a:cubicBezTo>
                  <a:cubicBezTo>
                    <a:pt x="258" y="22"/>
                    <a:pt x="258" y="22"/>
                    <a:pt x="259" y="22"/>
                  </a:cubicBezTo>
                  <a:cubicBezTo>
                    <a:pt x="259" y="22"/>
                    <a:pt x="259" y="22"/>
                    <a:pt x="259" y="22"/>
                  </a:cubicBezTo>
                  <a:cubicBezTo>
                    <a:pt x="260" y="22"/>
                    <a:pt x="260" y="22"/>
                    <a:pt x="260" y="22"/>
                  </a:cubicBezTo>
                  <a:cubicBezTo>
                    <a:pt x="260" y="22"/>
                    <a:pt x="260" y="22"/>
                    <a:pt x="260" y="21"/>
                  </a:cubicBezTo>
                  <a:cubicBezTo>
                    <a:pt x="260" y="21"/>
                    <a:pt x="260" y="21"/>
                    <a:pt x="260" y="21"/>
                  </a:cubicBezTo>
                  <a:cubicBezTo>
                    <a:pt x="260" y="20"/>
                    <a:pt x="260" y="20"/>
                    <a:pt x="260" y="19"/>
                  </a:cubicBezTo>
                  <a:cubicBezTo>
                    <a:pt x="260" y="19"/>
                    <a:pt x="260" y="18"/>
                    <a:pt x="260" y="18"/>
                  </a:cubicBezTo>
                  <a:moveTo>
                    <a:pt x="233" y="46"/>
                  </a:moveTo>
                  <a:cubicBezTo>
                    <a:pt x="233" y="46"/>
                    <a:pt x="233" y="46"/>
                    <a:pt x="233" y="45"/>
                  </a:cubicBezTo>
                  <a:cubicBezTo>
                    <a:pt x="233" y="45"/>
                    <a:pt x="233" y="45"/>
                    <a:pt x="232" y="45"/>
                  </a:cubicBezTo>
                  <a:cubicBezTo>
                    <a:pt x="232" y="45"/>
                    <a:pt x="232" y="45"/>
                    <a:pt x="232" y="45"/>
                  </a:cubicBezTo>
                  <a:cubicBezTo>
                    <a:pt x="232" y="45"/>
                    <a:pt x="232" y="45"/>
                    <a:pt x="231" y="45"/>
                  </a:cubicBezTo>
                  <a:cubicBezTo>
                    <a:pt x="231" y="45"/>
                    <a:pt x="231" y="45"/>
                    <a:pt x="231" y="46"/>
                  </a:cubicBezTo>
                  <a:cubicBezTo>
                    <a:pt x="230" y="46"/>
                    <a:pt x="230" y="46"/>
                    <a:pt x="229" y="46"/>
                  </a:cubicBezTo>
                  <a:cubicBezTo>
                    <a:pt x="229" y="46"/>
                    <a:pt x="228" y="46"/>
                    <a:pt x="228" y="46"/>
                  </a:cubicBezTo>
                  <a:cubicBezTo>
                    <a:pt x="226" y="46"/>
                    <a:pt x="225" y="45"/>
                    <a:pt x="224" y="44"/>
                  </a:cubicBezTo>
                  <a:cubicBezTo>
                    <a:pt x="224" y="43"/>
                    <a:pt x="223" y="42"/>
                    <a:pt x="223" y="39"/>
                  </a:cubicBezTo>
                  <a:cubicBezTo>
                    <a:pt x="223" y="21"/>
                    <a:pt x="223" y="21"/>
                    <a:pt x="223" y="21"/>
                  </a:cubicBezTo>
                  <a:cubicBezTo>
                    <a:pt x="232" y="21"/>
                    <a:pt x="232" y="21"/>
                    <a:pt x="232" y="21"/>
                  </a:cubicBezTo>
                  <a:cubicBezTo>
                    <a:pt x="232" y="21"/>
                    <a:pt x="232" y="21"/>
                    <a:pt x="233" y="21"/>
                  </a:cubicBezTo>
                  <a:cubicBezTo>
                    <a:pt x="233" y="20"/>
                    <a:pt x="233" y="20"/>
                    <a:pt x="233" y="19"/>
                  </a:cubicBezTo>
                  <a:cubicBezTo>
                    <a:pt x="233" y="18"/>
                    <a:pt x="233" y="18"/>
                    <a:pt x="233" y="18"/>
                  </a:cubicBezTo>
                  <a:cubicBezTo>
                    <a:pt x="233" y="17"/>
                    <a:pt x="233" y="17"/>
                    <a:pt x="233" y="17"/>
                  </a:cubicBezTo>
                  <a:cubicBezTo>
                    <a:pt x="232" y="17"/>
                    <a:pt x="232" y="16"/>
                    <a:pt x="232" y="16"/>
                  </a:cubicBezTo>
                  <a:cubicBezTo>
                    <a:pt x="232" y="16"/>
                    <a:pt x="232" y="16"/>
                    <a:pt x="232" y="16"/>
                  </a:cubicBezTo>
                  <a:cubicBezTo>
                    <a:pt x="223" y="16"/>
                    <a:pt x="223" y="16"/>
                    <a:pt x="223" y="16"/>
                  </a:cubicBezTo>
                  <a:cubicBezTo>
                    <a:pt x="223" y="7"/>
                    <a:pt x="223" y="7"/>
                    <a:pt x="223" y="7"/>
                  </a:cubicBezTo>
                  <a:cubicBezTo>
                    <a:pt x="223" y="7"/>
                    <a:pt x="223" y="7"/>
                    <a:pt x="223" y="6"/>
                  </a:cubicBezTo>
                  <a:cubicBezTo>
                    <a:pt x="223" y="6"/>
                    <a:pt x="223" y="6"/>
                    <a:pt x="223" y="6"/>
                  </a:cubicBezTo>
                  <a:cubicBezTo>
                    <a:pt x="223" y="6"/>
                    <a:pt x="222" y="6"/>
                    <a:pt x="222" y="6"/>
                  </a:cubicBezTo>
                  <a:cubicBezTo>
                    <a:pt x="221" y="6"/>
                    <a:pt x="221" y="6"/>
                    <a:pt x="220" y="6"/>
                  </a:cubicBezTo>
                  <a:cubicBezTo>
                    <a:pt x="220" y="6"/>
                    <a:pt x="219" y="6"/>
                    <a:pt x="219" y="6"/>
                  </a:cubicBezTo>
                  <a:cubicBezTo>
                    <a:pt x="219" y="6"/>
                    <a:pt x="218" y="6"/>
                    <a:pt x="218" y="6"/>
                  </a:cubicBezTo>
                  <a:cubicBezTo>
                    <a:pt x="218" y="6"/>
                    <a:pt x="218" y="6"/>
                    <a:pt x="218" y="6"/>
                  </a:cubicBezTo>
                  <a:cubicBezTo>
                    <a:pt x="217" y="7"/>
                    <a:pt x="217" y="7"/>
                    <a:pt x="217" y="7"/>
                  </a:cubicBezTo>
                  <a:cubicBezTo>
                    <a:pt x="217" y="16"/>
                    <a:pt x="217" y="16"/>
                    <a:pt x="217" y="16"/>
                  </a:cubicBezTo>
                  <a:cubicBezTo>
                    <a:pt x="201" y="16"/>
                    <a:pt x="201" y="16"/>
                    <a:pt x="201" y="16"/>
                  </a:cubicBezTo>
                  <a:cubicBezTo>
                    <a:pt x="201" y="9"/>
                    <a:pt x="201" y="9"/>
                    <a:pt x="201" y="9"/>
                  </a:cubicBezTo>
                  <a:cubicBezTo>
                    <a:pt x="201" y="8"/>
                    <a:pt x="201" y="8"/>
                    <a:pt x="201" y="8"/>
                  </a:cubicBezTo>
                  <a:cubicBezTo>
                    <a:pt x="201" y="8"/>
                    <a:pt x="201" y="8"/>
                    <a:pt x="201" y="8"/>
                  </a:cubicBezTo>
                  <a:cubicBezTo>
                    <a:pt x="201" y="8"/>
                    <a:pt x="200" y="8"/>
                    <a:pt x="200" y="7"/>
                  </a:cubicBezTo>
                  <a:cubicBezTo>
                    <a:pt x="199" y="7"/>
                    <a:pt x="199" y="7"/>
                    <a:pt x="198" y="7"/>
                  </a:cubicBezTo>
                  <a:cubicBezTo>
                    <a:pt x="198" y="7"/>
                    <a:pt x="197" y="7"/>
                    <a:pt x="197" y="7"/>
                  </a:cubicBezTo>
                  <a:cubicBezTo>
                    <a:pt x="197" y="8"/>
                    <a:pt x="196" y="8"/>
                    <a:pt x="196" y="8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195" y="8"/>
                    <a:pt x="195" y="8"/>
                    <a:pt x="195" y="9"/>
                  </a:cubicBezTo>
                  <a:cubicBezTo>
                    <a:pt x="195" y="16"/>
                    <a:pt x="195" y="16"/>
                    <a:pt x="195" y="16"/>
                  </a:cubicBezTo>
                  <a:cubicBezTo>
                    <a:pt x="191" y="16"/>
                    <a:pt x="191" y="16"/>
                    <a:pt x="191" y="16"/>
                  </a:cubicBezTo>
                  <a:cubicBezTo>
                    <a:pt x="191" y="16"/>
                    <a:pt x="191" y="16"/>
                    <a:pt x="190" y="16"/>
                  </a:cubicBezTo>
                  <a:cubicBezTo>
                    <a:pt x="190" y="16"/>
                    <a:pt x="190" y="17"/>
                    <a:pt x="190" y="17"/>
                  </a:cubicBezTo>
                  <a:cubicBezTo>
                    <a:pt x="190" y="17"/>
                    <a:pt x="190" y="17"/>
                    <a:pt x="190" y="18"/>
                  </a:cubicBezTo>
                  <a:cubicBezTo>
                    <a:pt x="190" y="18"/>
                    <a:pt x="190" y="18"/>
                    <a:pt x="190" y="19"/>
                  </a:cubicBezTo>
                  <a:cubicBezTo>
                    <a:pt x="190" y="20"/>
                    <a:pt x="190" y="20"/>
                    <a:pt x="190" y="21"/>
                  </a:cubicBezTo>
                  <a:cubicBezTo>
                    <a:pt x="190" y="21"/>
                    <a:pt x="190" y="21"/>
                    <a:pt x="191" y="21"/>
                  </a:cubicBezTo>
                  <a:cubicBezTo>
                    <a:pt x="195" y="21"/>
                    <a:pt x="195" y="21"/>
                    <a:pt x="195" y="21"/>
                  </a:cubicBezTo>
                  <a:cubicBezTo>
                    <a:pt x="195" y="40"/>
                    <a:pt x="195" y="40"/>
                    <a:pt x="195" y="40"/>
                  </a:cubicBezTo>
                  <a:cubicBezTo>
                    <a:pt x="195" y="42"/>
                    <a:pt x="196" y="44"/>
                    <a:pt x="196" y="45"/>
                  </a:cubicBezTo>
                  <a:cubicBezTo>
                    <a:pt x="196" y="46"/>
                    <a:pt x="197" y="48"/>
                    <a:pt x="198" y="48"/>
                  </a:cubicBezTo>
                  <a:cubicBezTo>
                    <a:pt x="198" y="49"/>
                    <a:pt x="199" y="50"/>
                    <a:pt x="201" y="50"/>
                  </a:cubicBezTo>
                  <a:cubicBezTo>
                    <a:pt x="202" y="51"/>
                    <a:pt x="203" y="51"/>
                    <a:pt x="205" y="51"/>
                  </a:cubicBezTo>
                  <a:cubicBezTo>
                    <a:pt x="205" y="51"/>
                    <a:pt x="206" y="51"/>
                    <a:pt x="207" y="51"/>
                  </a:cubicBezTo>
                  <a:cubicBezTo>
                    <a:pt x="207" y="51"/>
                    <a:pt x="208" y="51"/>
                    <a:pt x="208" y="51"/>
                  </a:cubicBezTo>
                  <a:cubicBezTo>
                    <a:pt x="209" y="51"/>
                    <a:pt x="209" y="51"/>
                    <a:pt x="209" y="50"/>
                  </a:cubicBezTo>
                  <a:cubicBezTo>
                    <a:pt x="210" y="50"/>
                    <a:pt x="210" y="50"/>
                    <a:pt x="210" y="50"/>
                  </a:cubicBezTo>
                  <a:cubicBezTo>
                    <a:pt x="210" y="50"/>
                    <a:pt x="210" y="50"/>
                    <a:pt x="211" y="49"/>
                  </a:cubicBezTo>
                  <a:cubicBezTo>
                    <a:pt x="211" y="49"/>
                    <a:pt x="211" y="49"/>
                    <a:pt x="211" y="49"/>
                  </a:cubicBezTo>
                  <a:cubicBezTo>
                    <a:pt x="211" y="49"/>
                    <a:pt x="211" y="48"/>
                    <a:pt x="211" y="48"/>
                  </a:cubicBezTo>
                  <a:cubicBezTo>
                    <a:pt x="211" y="48"/>
                    <a:pt x="211" y="48"/>
                    <a:pt x="211" y="47"/>
                  </a:cubicBezTo>
                  <a:cubicBezTo>
                    <a:pt x="211" y="47"/>
                    <a:pt x="211" y="46"/>
                    <a:pt x="211" y="46"/>
                  </a:cubicBezTo>
                  <a:cubicBezTo>
                    <a:pt x="211" y="46"/>
                    <a:pt x="211" y="46"/>
                    <a:pt x="211" y="45"/>
                  </a:cubicBezTo>
                  <a:cubicBezTo>
                    <a:pt x="211" y="45"/>
                    <a:pt x="210" y="45"/>
                    <a:pt x="210" y="45"/>
                  </a:cubicBezTo>
                  <a:cubicBezTo>
                    <a:pt x="210" y="45"/>
                    <a:pt x="210" y="45"/>
                    <a:pt x="210" y="45"/>
                  </a:cubicBezTo>
                  <a:cubicBezTo>
                    <a:pt x="210" y="45"/>
                    <a:pt x="210" y="45"/>
                    <a:pt x="209" y="45"/>
                  </a:cubicBezTo>
                  <a:cubicBezTo>
                    <a:pt x="209" y="45"/>
                    <a:pt x="209" y="45"/>
                    <a:pt x="209" y="46"/>
                  </a:cubicBezTo>
                  <a:cubicBezTo>
                    <a:pt x="208" y="46"/>
                    <a:pt x="208" y="46"/>
                    <a:pt x="207" y="46"/>
                  </a:cubicBezTo>
                  <a:cubicBezTo>
                    <a:pt x="207" y="46"/>
                    <a:pt x="206" y="46"/>
                    <a:pt x="206" y="46"/>
                  </a:cubicBezTo>
                  <a:cubicBezTo>
                    <a:pt x="204" y="46"/>
                    <a:pt x="203" y="45"/>
                    <a:pt x="202" y="44"/>
                  </a:cubicBezTo>
                  <a:cubicBezTo>
                    <a:pt x="202" y="43"/>
                    <a:pt x="201" y="42"/>
                    <a:pt x="201" y="39"/>
                  </a:cubicBezTo>
                  <a:cubicBezTo>
                    <a:pt x="201" y="21"/>
                    <a:pt x="201" y="21"/>
                    <a:pt x="201" y="21"/>
                  </a:cubicBezTo>
                  <a:cubicBezTo>
                    <a:pt x="217" y="21"/>
                    <a:pt x="217" y="21"/>
                    <a:pt x="217" y="21"/>
                  </a:cubicBezTo>
                  <a:cubicBezTo>
                    <a:pt x="217" y="40"/>
                    <a:pt x="217" y="40"/>
                    <a:pt x="217" y="40"/>
                  </a:cubicBezTo>
                  <a:cubicBezTo>
                    <a:pt x="217" y="42"/>
                    <a:pt x="218" y="44"/>
                    <a:pt x="218" y="45"/>
                  </a:cubicBezTo>
                  <a:cubicBezTo>
                    <a:pt x="218" y="46"/>
                    <a:pt x="219" y="48"/>
                    <a:pt x="220" y="48"/>
                  </a:cubicBezTo>
                  <a:cubicBezTo>
                    <a:pt x="220" y="49"/>
                    <a:pt x="221" y="50"/>
                    <a:pt x="223" y="50"/>
                  </a:cubicBezTo>
                  <a:cubicBezTo>
                    <a:pt x="224" y="51"/>
                    <a:pt x="225" y="51"/>
                    <a:pt x="227" y="51"/>
                  </a:cubicBezTo>
                  <a:cubicBezTo>
                    <a:pt x="227" y="51"/>
                    <a:pt x="228" y="51"/>
                    <a:pt x="229" y="51"/>
                  </a:cubicBezTo>
                  <a:cubicBezTo>
                    <a:pt x="229" y="51"/>
                    <a:pt x="230" y="51"/>
                    <a:pt x="230" y="51"/>
                  </a:cubicBezTo>
                  <a:cubicBezTo>
                    <a:pt x="231" y="51"/>
                    <a:pt x="231" y="50"/>
                    <a:pt x="231" y="50"/>
                  </a:cubicBezTo>
                  <a:cubicBezTo>
                    <a:pt x="232" y="50"/>
                    <a:pt x="232" y="50"/>
                    <a:pt x="232" y="50"/>
                  </a:cubicBezTo>
                  <a:cubicBezTo>
                    <a:pt x="232" y="50"/>
                    <a:pt x="233" y="49"/>
                    <a:pt x="233" y="49"/>
                  </a:cubicBezTo>
                  <a:cubicBezTo>
                    <a:pt x="233" y="48"/>
                    <a:pt x="233" y="48"/>
                    <a:pt x="233" y="47"/>
                  </a:cubicBezTo>
                  <a:cubicBezTo>
                    <a:pt x="233" y="47"/>
                    <a:pt x="233" y="46"/>
                    <a:pt x="233" y="46"/>
                  </a:cubicBezTo>
                  <a:moveTo>
                    <a:pt x="185" y="49"/>
                  </a:moveTo>
                  <a:cubicBezTo>
                    <a:pt x="184" y="49"/>
                    <a:pt x="184" y="48"/>
                    <a:pt x="184" y="48"/>
                  </a:cubicBezTo>
                  <a:cubicBezTo>
                    <a:pt x="171" y="31"/>
                    <a:pt x="171" y="31"/>
                    <a:pt x="171" y="31"/>
                  </a:cubicBezTo>
                  <a:cubicBezTo>
                    <a:pt x="182" y="19"/>
                    <a:pt x="182" y="19"/>
                    <a:pt x="182" y="19"/>
                  </a:cubicBezTo>
                  <a:cubicBezTo>
                    <a:pt x="183" y="19"/>
                    <a:pt x="183" y="18"/>
                    <a:pt x="183" y="18"/>
                  </a:cubicBezTo>
                  <a:cubicBezTo>
                    <a:pt x="183" y="18"/>
                    <a:pt x="183" y="17"/>
                    <a:pt x="183" y="17"/>
                  </a:cubicBezTo>
                  <a:cubicBezTo>
                    <a:pt x="183" y="17"/>
                    <a:pt x="183" y="17"/>
                    <a:pt x="183" y="17"/>
                  </a:cubicBezTo>
                  <a:cubicBezTo>
                    <a:pt x="183" y="17"/>
                    <a:pt x="183" y="16"/>
                    <a:pt x="183" y="16"/>
                  </a:cubicBezTo>
                  <a:cubicBezTo>
                    <a:pt x="182" y="16"/>
                    <a:pt x="182" y="16"/>
                    <a:pt x="182" y="16"/>
                  </a:cubicBezTo>
                  <a:cubicBezTo>
                    <a:pt x="181" y="16"/>
                    <a:pt x="181" y="16"/>
                    <a:pt x="180" y="16"/>
                  </a:cubicBezTo>
                  <a:cubicBezTo>
                    <a:pt x="180" y="16"/>
                    <a:pt x="179" y="16"/>
                    <a:pt x="179" y="16"/>
                  </a:cubicBezTo>
                  <a:cubicBezTo>
                    <a:pt x="178" y="16"/>
                    <a:pt x="178" y="16"/>
                    <a:pt x="178" y="16"/>
                  </a:cubicBezTo>
                  <a:cubicBezTo>
                    <a:pt x="177" y="16"/>
                    <a:pt x="177" y="17"/>
                    <a:pt x="177" y="17"/>
                  </a:cubicBezTo>
                  <a:cubicBezTo>
                    <a:pt x="177" y="17"/>
                    <a:pt x="176" y="17"/>
                    <a:pt x="176" y="17"/>
                  </a:cubicBezTo>
                  <a:cubicBezTo>
                    <a:pt x="164" y="31"/>
                    <a:pt x="164" y="31"/>
                    <a:pt x="164" y="31"/>
                  </a:cubicBezTo>
                  <a:cubicBezTo>
                    <a:pt x="164" y="1"/>
                    <a:pt x="164" y="1"/>
                    <a:pt x="164" y="1"/>
                  </a:cubicBezTo>
                  <a:cubicBezTo>
                    <a:pt x="164" y="1"/>
                    <a:pt x="164" y="1"/>
                    <a:pt x="164" y="1"/>
                  </a:cubicBezTo>
                  <a:cubicBezTo>
                    <a:pt x="164" y="1"/>
                    <a:pt x="164" y="1"/>
                    <a:pt x="163" y="1"/>
                  </a:cubicBezTo>
                  <a:cubicBezTo>
                    <a:pt x="163" y="1"/>
                    <a:pt x="163" y="0"/>
                    <a:pt x="163" y="0"/>
                  </a:cubicBezTo>
                  <a:cubicBezTo>
                    <a:pt x="162" y="0"/>
                    <a:pt x="162" y="0"/>
                    <a:pt x="161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59" y="0"/>
                    <a:pt x="159" y="1"/>
                    <a:pt x="159" y="1"/>
                  </a:cubicBezTo>
                  <a:cubicBezTo>
                    <a:pt x="158" y="1"/>
                    <a:pt x="158" y="1"/>
                    <a:pt x="158" y="1"/>
                  </a:cubicBezTo>
                  <a:cubicBezTo>
                    <a:pt x="158" y="1"/>
                    <a:pt x="158" y="1"/>
                    <a:pt x="158" y="1"/>
                  </a:cubicBezTo>
                  <a:cubicBezTo>
                    <a:pt x="158" y="50"/>
                    <a:pt x="158" y="50"/>
                    <a:pt x="158" y="50"/>
                  </a:cubicBezTo>
                  <a:cubicBezTo>
                    <a:pt x="158" y="50"/>
                    <a:pt x="158" y="50"/>
                    <a:pt x="158" y="50"/>
                  </a:cubicBezTo>
                  <a:cubicBezTo>
                    <a:pt x="158" y="50"/>
                    <a:pt x="158" y="50"/>
                    <a:pt x="159" y="50"/>
                  </a:cubicBezTo>
                  <a:cubicBezTo>
                    <a:pt x="159" y="51"/>
                    <a:pt x="159" y="51"/>
                    <a:pt x="160" y="51"/>
                  </a:cubicBezTo>
                  <a:cubicBezTo>
                    <a:pt x="160" y="51"/>
                    <a:pt x="160" y="51"/>
                    <a:pt x="161" y="51"/>
                  </a:cubicBezTo>
                  <a:cubicBezTo>
                    <a:pt x="162" y="51"/>
                    <a:pt x="162" y="51"/>
                    <a:pt x="163" y="51"/>
                  </a:cubicBezTo>
                  <a:cubicBezTo>
                    <a:pt x="163" y="51"/>
                    <a:pt x="163" y="51"/>
                    <a:pt x="163" y="50"/>
                  </a:cubicBezTo>
                  <a:cubicBezTo>
                    <a:pt x="164" y="50"/>
                    <a:pt x="164" y="50"/>
                    <a:pt x="164" y="50"/>
                  </a:cubicBezTo>
                  <a:cubicBezTo>
                    <a:pt x="164" y="50"/>
                    <a:pt x="164" y="50"/>
                    <a:pt x="164" y="50"/>
                  </a:cubicBezTo>
                  <a:cubicBezTo>
                    <a:pt x="164" y="32"/>
                    <a:pt x="164" y="32"/>
                    <a:pt x="164" y="32"/>
                  </a:cubicBezTo>
                  <a:cubicBezTo>
                    <a:pt x="178" y="50"/>
                    <a:pt x="178" y="50"/>
                    <a:pt x="178" y="50"/>
                  </a:cubicBezTo>
                  <a:cubicBezTo>
                    <a:pt x="178" y="50"/>
                    <a:pt x="178" y="50"/>
                    <a:pt x="178" y="50"/>
                  </a:cubicBezTo>
                  <a:cubicBezTo>
                    <a:pt x="178" y="50"/>
                    <a:pt x="179" y="50"/>
                    <a:pt x="179" y="50"/>
                  </a:cubicBezTo>
                  <a:cubicBezTo>
                    <a:pt x="179" y="51"/>
                    <a:pt x="180" y="51"/>
                    <a:pt x="180" y="51"/>
                  </a:cubicBezTo>
                  <a:cubicBezTo>
                    <a:pt x="180" y="51"/>
                    <a:pt x="181" y="51"/>
                    <a:pt x="182" y="51"/>
                  </a:cubicBezTo>
                  <a:cubicBezTo>
                    <a:pt x="182" y="51"/>
                    <a:pt x="183" y="51"/>
                    <a:pt x="183" y="51"/>
                  </a:cubicBezTo>
                  <a:cubicBezTo>
                    <a:pt x="184" y="51"/>
                    <a:pt x="184" y="51"/>
                    <a:pt x="184" y="50"/>
                  </a:cubicBezTo>
                  <a:cubicBezTo>
                    <a:pt x="184" y="50"/>
                    <a:pt x="184" y="50"/>
                    <a:pt x="185" y="50"/>
                  </a:cubicBezTo>
                  <a:cubicBezTo>
                    <a:pt x="185" y="50"/>
                    <a:pt x="185" y="50"/>
                    <a:pt x="185" y="50"/>
                  </a:cubicBezTo>
                  <a:cubicBezTo>
                    <a:pt x="185" y="49"/>
                    <a:pt x="185" y="49"/>
                    <a:pt x="185" y="49"/>
                  </a:cubicBezTo>
                  <a:moveTo>
                    <a:pt x="125" y="30"/>
                  </a:moveTo>
                  <a:cubicBezTo>
                    <a:pt x="125" y="29"/>
                    <a:pt x="125" y="28"/>
                    <a:pt x="126" y="26"/>
                  </a:cubicBezTo>
                  <a:cubicBezTo>
                    <a:pt x="126" y="25"/>
                    <a:pt x="127" y="24"/>
                    <a:pt x="127" y="23"/>
                  </a:cubicBezTo>
                  <a:cubicBezTo>
                    <a:pt x="128" y="22"/>
                    <a:pt x="129" y="22"/>
                    <a:pt x="130" y="21"/>
                  </a:cubicBezTo>
                  <a:cubicBezTo>
                    <a:pt x="131" y="20"/>
                    <a:pt x="133" y="20"/>
                    <a:pt x="134" y="20"/>
                  </a:cubicBezTo>
                  <a:cubicBezTo>
                    <a:pt x="137" y="20"/>
                    <a:pt x="139" y="21"/>
                    <a:pt x="141" y="23"/>
                  </a:cubicBezTo>
                  <a:cubicBezTo>
                    <a:pt x="142" y="25"/>
                    <a:pt x="143" y="27"/>
                    <a:pt x="143" y="30"/>
                  </a:cubicBezTo>
                  <a:lnTo>
                    <a:pt x="125" y="30"/>
                  </a:lnTo>
                  <a:close/>
                  <a:moveTo>
                    <a:pt x="149" y="31"/>
                  </a:moveTo>
                  <a:cubicBezTo>
                    <a:pt x="149" y="29"/>
                    <a:pt x="148" y="27"/>
                    <a:pt x="148" y="25"/>
                  </a:cubicBezTo>
                  <a:cubicBezTo>
                    <a:pt x="147" y="23"/>
                    <a:pt x="146" y="21"/>
                    <a:pt x="145" y="20"/>
                  </a:cubicBezTo>
                  <a:cubicBezTo>
                    <a:pt x="144" y="19"/>
                    <a:pt x="143" y="18"/>
                    <a:pt x="141" y="17"/>
                  </a:cubicBezTo>
                  <a:cubicBezTo>
                    <a:pt x="139" y="16"/>
                    <a:pt x="137" y="16"/>
                    <a:pt x="134" y="16"/>
                  </a:cubicBezTo>
                  <a:cubicBezTo>
                    <a:pt x="132" y="16"/>
                    <a:pt x="130" y="16"/>
                    <a:pt x="128" y="17"/>
                  </a:cubicBezTo>
                  <a:cubicBezTo>
                    <a:pt x="126" y="18"/>
                    <a:pt x="124" y="19"/>
                    <a:pt x="123" y="20"/>
                  </a:cubicBezTo>
                  <a:cubicBezTo>
                    <a:pt x="122" y="22"/>
                    <a:pt x="121" y="24"/>
                    <a:pt x="120" y="26"/>
                  </a:cubicBezTo>
                  <a:cubicBezTo>
                    <a:pt x="119" y="28"/>
                    <a:pt x="119" y="31"/>
                    <a:pt x="119" y="34"/>
                  </a:cubicBezTo>
                  <a:cubicBezTo>
                    <a:pt x="119" y="36"/>
                    <a:pt x="119" y="39"/>
                    <a:pt x="120" y="41"/>
                  </a:cubicBezTo>
                  <a:cubicBezTo>
                    <a:pt x="120" y="43"/>
                    <a:pt x="122" y="45"/>
                    <a:pt x="123" y="47"/>
                  </a:cubicBezTo>
                  <a:cubicBezTo>
                    <a:pt x="124" y="48"/>
                    <a:pt x="126" y="49"/>
                    <a:pt x="128" y="50"/>
                  </a:cubicBezTo>
                  <a:cubicBezTo>
                    <a:pt x="130" y="51"/>
                    <a:pt x="132" y="51"/>
                    <a:pt x="135" y="51"/>
                  </a:cubicBezTo>
                  <a:cubicBezTo>
                    <a:pt x="136" y="51"/>
                    <a:pt x="138" y="51"/>
                    <a:pt x="139" y="51"/>
                  </a:cubicBezTo>
                  <a:cubicBezTo>
                    <a:pt x="141" y="51"/>
                    <a:pt x="142" y="50"/>
                    <a:pt x="143" y="50"/>
                  </a:cubicBezTo>
                  <a:cubicBezTo>
                    <a:pt x="144" y="50"/>
                    <a:pt x="145" y="49"/>
                    <a:pt x="145" y="49"/>
                  </a:cubicBezTo>
                  <a:cubicBezTo>
                    <a:pt x="146" y="49"/>
                    <a:pt x="146" y="49"/>
                    <a:pt x="147" y="49"/>
                  </a:cubicBezTo>
                  <a:cubicBezTo>
                    <a:pt x="147" y="48"/>
                    <a:pt x="147" y="48"/>
                    <a:pt x="147" y="48"/>
                  </a:cubicBezTo>
                  <a:cubicBezTo>
                    <a:pt x="147" y="48"/>
                    <a:pt x="147" y="48"/>
                    <a:pt x="147" y="48"/>
                  </a:cubicBezTo>
                  <a:cubicBezTo>
                    <a:pt x="147" y="47"/>
                    <a:pt x="147" y="47"/>
                    <a:pt x="147" y="47"/>
                  </a:cubicBezTo>
                  <a:cubicBezTo>
                    <a:pt x="147" y="47"/>
                    <a:pt x="147" y="47"/>
                    <a:pt x="147" y="46"/>
                  </a:cubicBezTo>
                  <a:cubicBezTo>
                    <a:pt x="147" y="46"/>
                    <a:pt x="147" y="45"/>
                    <a:pt x="147" y="45"/>
                  </a:cubicBezTo>
                  <a:cubicBezTo>
                    <a:pt x="147" y="45"/>
                    <a:pt x="147" y="45"/>
                    <a:pt x="147" y="44"/>
                  </a:cubicBezTo>
                  <a:cubicBezTo>
                    <a:pt x="147" y="44"/>
                    <a:pt x="147" y="44"/>
                    <a:pt x="147" y="44"/>
                  </a:cubicBezTo>
                  <a:cubicBezTo>
                    <a:pt x="147" y="44"/>
                    <a:pt x="146" y="44"/>
                    <a:pt x="146" y="44"/>
                  </a:cubicBezTo>
                  <a:cubicBezTo>
                    <a:pt x="146" y="44"/>
                    <a:pt x="146" y="44"/>
                    <a:pt x="145" y="44"/>
                  </a:cubicBezTo>
                  <a:cubicBezTo>
                    <a:pt x="144" y="45"/>
                    <a:pt x="144" y="45"/>
                    <a:pt x="143" y="45"/>
                  </a:cubicBezTo>
                  <a:cubicBezTo>
                    <a:pt x="142" y="45"/>
                    <a:pt x="141" y="46"/>
                    <a:pt x="140" y="46"/>
                  </a:cubicBezTo>
                  <a:cubicBezTo>
                    <a:pt x="138" y="46"/>
                    <a:pt x="137" y="46"/>
                    <a:pt x="136" y="46"/>
                  </a:cubicBezTo>
                  <a:cubicBezTo>
                    <a:pt x="134" y="46"/>
                    <a:pt x="132" y="46"/>
                    <a:pt x="131" y="46"/>
                  </a:cubicBezTo>
                  <a:cubicBezTo>
                    <a:pt x="129" y="45"/>
                    <a:pt x="128" y="44"/>
                    <a:pt x="127" y="43"/>
                  </a:cubicBezTo>
                  <a:cubicBezTo>
                    <a:pt x="126" y="42"/>
                    <a:pt x="126" y="41"/>
                    <a:pt x="125" y="39"/>
                  </a:cubicBezTo>
                  <a:cubicBezTo>
                    <a:pt x="125" y="38"/>
                    <a:pt x="125" y="36"/>
                    <a:pt x="125" y="35"/>
                  </a:cubicBezTo>
                  <a:cubicBezTo>
                    <a:pt x="146" y="35"/>
                    <a:pt x="146" y="35"/>
                    <a:pt x="146" y="35"/>
                  </a:cubicBezTo>
                  <a:cubicBezTo>
                    <a:pt x="147" y="35"/>
                    <a:pt x="147" y="34"/>
                    <a:pt x="148" y="34"/>
                  </a:cubicBezTo>
                  <a:cubicBezTo>
                    <a:pt x="148" y="34"/>
                    <a:pt x="149" y="33"/>
                    <a:pt x="149" y="32"/>
                  </a:cubicBezTo>
                  <a:lnTo>
                    <a:pt x="149" y="31"/>
                  </a:lnTo>
                  <a:close/>
                  <a:moveTo>
                    <a:pt x="109" y="3"/>
                  </a:moveTo>
                  <a:cubicBezTo>
                    <a:pt x="109" y="3"/>
                    <a:pt x="108" y="3"/>
                    <a:pt x="106" y="3"/>
                  </a:cubicBezTo>
                  <a:cubicBezTo>
                    <a:pt x="105" y="3"/>
                    <a:pt x="104" y="3"/>
                    <a:pt x="103" y="3"/>
                  </a:cubicBezTo>
                  <a:cubicBezTo>
                    <a:pt x="103" y="4"/>
                    <a:pt x="103" y="5"/>
                    <a:pt x="103" y="6"/>
                  </a:cubicBezTo>
                  <a:cubicBezTo>
                    <a:pt x="103" y="8"/>
                    <a:pt x="103" y="9"/>
                    <a:pt x="103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8" y="10"/>
                    <a:pt x="109" y="10"/>
                    <a:pt x="109" y="9"/>
                  </a:cubicBezTo>
                  <a:cubicBezTo>
                    <a:pt x="110" y="9"/>
                    <a:pt x="110" y="8"/>
                    <a:pt x="110" y="6"/>
                  </a:cubicBezTo>
                  <a:cubicBezTo>
                    <a:pt x="110" y="5"/>
                    <a:pt x="110" y="4"/>
                    <a:pt x="109" y="3"/>
                  </a:cubicBezTo>
                  <a:moveTo>
                    <a:pt x="109" y="17"/>
                  </a:moveTo>
                  <a:cubicBezTo>
                    <a:pt x="109" y="17"/>
                    <a:pt x="109" y="17"/>
                    <a:pt x="109" y="17"/>
                  </a:cubicBezTo>
                  <a:cubicBezTo>
                    <a:pt x="109" y="17"/>
                    <a:pt x="109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7" y="16"/>
                    <a:pt x="107" y="16"/>
                    <a:pt x="106" y="16"/>
                  </a:cubicBezTo>
                  <a:cubicBezTo>
                    <a:pt x="106" y="16"/>
                    <a:pt x="105" y="16"/>
                    <a:pt x="105" y="16"/>
                  </a:cubicBezTo>
                  <a:cubicBezTo>
                    <a:pt x="105" y="16"/>
                    <a:pt x="104" y="16"/>
                    <a:pt x="104" y="16"/>
                  </a:cubicBezTo>
                  <a:cubicBezTo>
                    <a:pt x="104" y="16"/>
                    <a:pt x="104" y="17"/>
                    <a:pt x="104" y="17"/>
                  </a:cubicBezTo>
                  <a:cubicBezTo>
                    <a:pt x="103" y="17"/>
                    <a:pt x="103" y="17"/>
                    <a:pt x="103" y="17"/>
                  </a:cubicBezTo>
                  <a:cubicBezTo>
                    <a:pt x="103" y="51"/>
                    <a:pt x="103" y="51"/>
                    <a:pt x="103" y="51"/>
                  </a:cubicBezTo>
                  <a:cubicBezTo>
                    <a:pt x="103" y="53"/>
                    <a:pt x="103" y="54"/>
                    <a:pt x="103" y="55"/>
                  </a:cubicBezTo>
                  <a:cubicBezTo>
                    <a:pt x="103" y="56"/>
                    <a:pt x="103" y="57"/>
                    <a:pt x="102" y="57"/>
                  </a:cubicBezTo>
                  <a:cubicBezTo>
                    <a:pt x="102" y="58"/>
                    <a:pt x="101" y="58"/>
                    <a:pt x="101" y="58"/>
                  </a:cubicBezTo>
                  <a:cubicBezTo>
                    <a:pt x="100" y="58"/>
                    <a:pt x="100" y="59"/>
                    <a:pt x="99" y="59"/>
                  </a:cubicBezTo>
                  <a:cubicBezTo>
                    <a:pt x="98" y="59"/>
                    <a:pt x="98" y="59"/>
                    <a:pt x="97" y="58"/>
                  </a:cubicBezTo>
                  <a:cubicBezTo>
                    <a:pt x="97" y="58"/>
                    <a:pt x="97" y="58"/>
                    <a:pt x="97" y="58"/>
                  </a:cubicBezTo>
                  <a:cubicBezTo>
                    <a:pt x="96" y="58"/>
                    <a:pt x="96" y="58"/>
                    <a:pt x="96" y="59"/>
                  </a:cubicBezTo>
                  <a:cubicBezTo>
                    <a:pt x="96" y="59"/>
                    <a:pt x="96" y="59"/>
                    <a:pt x="96" y="59"/>
                  </a:cubicBezTo>
                  <a:cubicBezTo>
                    <a:pt x="96" y="59"/>
                    <a:pt x="96" y="59"/>
                    <a:pt x="96" y="60"/>
                  </a:cubicBezTo>
                  <a:cubicBezTo>
                    <a:pt x="96" y="60"/>
                    <a:pt x="96" y="60"/>
                    <a:pt x="96" y="61"/>
                  </a:cubicBezTo>
                  <a:cubicBezTo>
                    <a:pt x="96" y="61"/>
                    <a:pt x="96" y="61"/>
                    <a:pt x="96" y="62"/>
                  </a:cubicBezTo>
                  <a:cubicBezTo>
                    <a:pt x="96" y="62"/>
                    <a:pt x="96" y="62"/>
                    <a:pt x="96" y="62"/>
                  </a:cubicBezTo>
                  <a:cubicBezTo>
                    <a:pt x="96" y="62"/>
                    <a:pt x="96" y="63"/>
                    <a:pt x="96" y="63"/>
                  </a:cubicBezTo>
                  <a:cubicBezTo>
                    <a:pt x="96" y="63"/>
                    <a:pt x="96" y="63"/>
                    <a:pt x="97" y="63"/>
                  </a:cubicBezTo>
                  <a:cubicBezTo>
                    <a:pt x="97" y="63"/>
                    <a:pt x="97" y="63"/>
                    <a:pt x="98" y="64"/>
                  </a:cubicBezTo>
                  <a:cubicBezTo>
                    <a:pt x="98" y="64"/>
                    <a:pt x="99" y="64"/>
                    <a:pt x="100" y="64"/>
                  </a:cubicBezTo>
                  <a:cubicBezTo>
                    <a:pt x="101" y="64"/>
                    <a:pt x="103" y="63"/>
                    <a:pt x="104" y="63"/>
                  </a:cubicBezTo>
                  <a:cubicBezTo>
                    <a:pt x="105" y="62"/>
                    <a:pt x="106" y="62"/>
                    <a:pt x="107" y="61"/>
                  </a:cubicBezTo>
                  <a:cubicBezTo>
                    <a:pt x="108" y="60"/>
                    <a:pt x="108" y="58"/>
                    <a:pt x="109" y="57"/>
                  </a:cubicBezTo>
                  <a:cubicBezTo>
                    <a:pt x="109" y="55"/>
                    <a:pt x="109" y="53"/>
                    <a:pt x="109" y="51"/>
                  </a:cubicBezTo>
                  <a:lnTo>
                    <a:pt x="109" y="17"/>
                  </a:lnTo>
                  <a:close/>
                  <a:moveTo>
                    <a:pt x="87" y="39"/>
                  </a:moveTo>
                  <a:cubicBezTo>
                    <a:pt x="87" y="40"/>
                    <a:pt x="86" y="41"/>
                    <a:pt x="85" y="43"/>
                  </a:cubicBezTo>
                  <a:cubicBezTo>
                    <a:pt x="84" y="44"/>
                    <a:pt x="83" y="45"/>
                    <a:pt x="82" y="45"/>
                  </a:cubicBezTo>
                  <a:cubicBezTo>
                    <a:pt x="81" y="46"/>
                    <a:pt x="79" y="46"/>
                    <a:pt x="77" y="46"/>
                  </a:cubicBezTo>
                  <a:cubicBezTo>
                    <a:pt x="76" y="46"/>
                    <a:pt x="74" y="46"/>
                    <a:pt x="73" y="45"/>
                  </a:cubicBezTo>
                  <a:cubicBezTo>
                    <a:pt x="71" y="44"/>
                    <a:pt x="70" y="44"/>
                    <a:pt x="70" y="42"/>
                  </a:cubicBezTo>
                  <a:cubicBezTo>
                    <a:pt x="69" y="41"/>
                    <a:pt x="68" y="40"/>
                    <a:pt x="68" y="38"/>
                  </a:cubicBezTo>
                  <a:cubicBezTo>
                    <a:pt x="68" y="37"/>
                    <a:pt x="67" y="35"/>
                    <a:pt x="67" y="33"/>
                  </a:cubicBezTo>
                  <a:cubicBezTo>
                    <a:pt x="67" y="31"/>
                    <a:pt x="68" y="30"/>
                    <a:pt x="68" y="28"/>
                  </a:cubicBezTo>
                  <a:cubicBezTo>
                    <a:pt x="68" y="27"/>
                    <a:pt x="69" y="25"/>
                    <a:pt x="70" y="24"/>
                  </a:cubicBezTo>
                  <a:cubicBezTo>
                    <a:pt x="71" y="23"/>
                    <a:pt x="72" y="22"/>
                    <a:pt x="73" y="21"/>
                  </a:cubicBezTo>
                  <a:cubicBezTo>
                    <a:pt x="74" y="21"/>
                    <a:pt x="76" y="21"/>
                    <a:pt x="78" y="21"/>
                  </a:cubicBezTo>
                  <a:cubicBezTo>
                    <a:pt x="80" y="21"/>
                    <a:pt x="81" y="21"/>
                    <a:pt x="82" y="22"/>
                  </a:cubicBezTo>
                  <a:cubicBezTo>
                    <a:pt x="84" y="22"/>
                    <a:pt x="85" y="23"/>
                    <a:pt x="85" y="24"/>
                  </a:cubicBezTo>
                  <a:cubicBezTo>
                    <a:pt x="86" y="26"/>
                    <a:pt x="87" y="27"/>
                    <a:pt x="87" y="28"/>
                  </a:cubicBezTo>
                  <a:cubicBezTo>
                    <a:pt x="87" y="30"/>
                    <a:pt x="88" y="32"/>
                    <a:pt x="88" y="33"/>
                  </a:cubicBezTo>
                  <a:cubicBezTo>
                    <a:pt x="88" y="35"/>
                    <a:pt x="87" y="37"/>
                    <a:pt x="87" y="39"/>
                  </a:cubicBezTo>
                  <a:moveTo>
                    <a:pt x="93" y="26"/>
                  </a:moveTo>
                  <a:cubicBezTo>
                    <a:pt x="92" y="24"/>
                    <a:pt x="91" y="22"/>
                    <a:pt x="90" y="20"/>
                  </a:cubicBezTo>
                  <a:cubicBezTo>
                    <a:pt x="88" y="19"/>
                    <a:pt x="87" y="18"/>
                    <a:pt x="85" y="17"/>
                  </a:cubicBezTo>
                  <a:cubicBezTo>
                    <a:pt x="83" y="16"/>
                    <a:pt x="81" y="16"/>
                    <a:pt x="78" y="16"/>
                  </a:cubicBezTo>
                  <a:cubicBezTo>
                    <a:pt x="75" y="16"/>
                    <a:pt x="73" y="16"/>
                    <a:pt x="71" y="17"/>
                  </a:cubicBezTo>
                  <a:cubicBezTo>
                    <a:pt x="69" y="18"/>
                    <a:pt x="67" y="19"/>
                    <a:pt x="65" y="21"/>
                  </a:cubicBezTo>
                  <a:cubicBezTo>
                    <a:pt x="64" y="22"/>
                    <a:pt x="63" y="24"/>
                    <a:pt x="62" y="26"/>
                  </a:cubicBezTo>
                  <a:cubicBezTo>
                    <a:pt x="62" y="29"/>
                    <a:pt x="61" y="31"/>
                    <a:pt x="61" y="34"/>
                  </a:cubicBezTo>
                  <a:cubicBezTo>
                    <a:pt x="61" y="36"/>
                    <a:pt x="62" y="39"/>
                    <a:pt x="62" y="41"/>
                  </a:cubicBezTo>
                  <a:cubicBezTo>
                    <a:pt x="63" y="43"/>
                    <a:pt x="64" y="45"/>
                    <a:pt x="65" y="47"/>
                  </a:cubicBezTo>
                  <a:cubicBezTo>
                    <a:pt x="67" y="48"/>
                    <a:pt x="68" y="49"/>
                    <a:pt x="70" y="50"/>
                  </a:cubicBezTo>
                  <a:cubicBezTo>
                    <a:pt x="72" y="51"/>
                    <a:pt x="75" y="51"/>
                    <a:pt x="77" y="51"/>
                  </a:cubicBezTo>
                  <a:cubicBezTo>
                    <a:pt x="80" y="51"/>
                    <a:pt x="82" y="51"/>
                    <a:pt x="84" y="50"/>
                  </a:cubicBezTo>
                  <a:cubicBezTo>
                    <a:pt x="86" y="49"/>
                    <a:pt x="88" y="48"/>
                    <a:pt x="90" y="46"/>
                  </a:cubicBezTo>
                  <a:cubicBezTo>
                    <a:pt x="91" y="44"/>
                    <a:pt x="92" y="43"/>
                    <a:pt x="93" y="40"/>
                  </a:cubicBezTo>
                  <a:cubicBezTo>
                    <a:pt x="93" y="38"/>
                    <a:pt x="94" y="36"/>
                    <a:pt x="94" y="33"/>
                  </a:cubicBezTo>
                  <a:cubicBezTo>
                    <a:pt x="94" y="30"/>
                    <a:pt x="93" y="28"/>
                    <a:pt x="93" y="26"/>
                  </a:cubicBezTo>
                  <a:moveTo>
                    <a:pt x="56" y="18"/>
                  </a:moveTo>
                  <a:cubicBezTo>
                    <a:pt x="56" y="18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5" y="16"/>
                    <a:pt x="55" y="16"/>
                  </a:cubicBezTo>
                  <a:cubicBezTo>
                    <a:pt x="55" y="16"/>
                    <a:pt x="54" y="16"/>
                    <a:pt x="54" y="16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2" y="16"/>
                    <a:pt x="52" y="16"/>
                    <a:pt x="51" y="16"/>
                  </a:cubicBezTo>
                  <a:cubicBezTo>
                    <a:pt x="51" y="16"/>
                    <a:pt x="50" y="16"/>
                    <a:pt x="49" y="16"/>
                  </a:cubicBezTo>
                  <a:cubicBezTo>
                    <a:pt x="49" y="16"/>
                    <a:pt x="48" y="16"/>
                    <a:pt x="47" y="17"/>
                  </a:cubicBezTo>
                  <a:cubicBezTo>
                    <a:pt x="47" y="17"/>
                    <a:pt x="46" y="18"/>
                    <a:pt x="45" y="19"/>
                  </a:cubicBezTo>
                  <a:cubicBezTo>
                    <a:pt x="44" y="20"/>
                    <a:pt x="43" y="21"/>
                    <a:pt x="43" y="22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3" y="17"/>
                    <a:pt x="43" y="17"/>
                    <a:pt x="42" y="17"/>
                  </a:cubicBezTo>
                  <a:cubicBezTo>
                    <a:pt x="42" y="17"/>
                    <a:pt x="42" y="16"/>
                    <a:pt x="42" y="16"/>
                  </a:cubicBezTo>
                  <a:cubicBezTo>
                    <a:pt x="42" y="16"/>
                    <a:pt x="42" y="16"/>
                    <a:pt x="41" y="16"/>
                  </a:cubicBezTo>
                  <a:cubicBezTo>
                    <a:pt x="41" y="16"/>
                    <a:pt x="40" y="16"/>
                    <a:pt x="40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6"/>
                    <a:pt x="37" y="17"/>
                    <a:pt x="37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7" y="50"/>
                    <a:pt x="38" y="50"/>
                    <a:pt x="38" y="50"/>
                  </a:cubicBezTo>
                  <a:cubicBezTo>
                    <a:pt x="38" y="51"/>
                    <a:pt x="38" y="51"/>
                    <a:pt x="39" y="51"/>
                  </a:cubicBezTo>
                  <a:cubicBezTo>
                    <a:pt x="39" y="51"/>
                    <a:pt x="40" y="51"/>
                    <a:pt x="40" y="51"/>
                  </a:cubicBezTo>
                  <a:cubicBezTo>
                    <a:pt x="41" y="51"/>
                    <a:pt x="41" y="51"/>
                    <a:pt x="42" y="51"/>
                  </a:cubicBezTo>
                  <a:cubicBezTo>
                    <a:pt x="42" y="51"/>
                    <a:pt x="42" y="51"/>
                    <a:pt x="43" y="5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4" y="27"/>
                    <a:pt x="45" y="26"/>
                    <a:pt x="45" y="25"/>
                  </a:cubicBezTo>
                  <a:cubicBezTo>
                    <a:pt x="46" y="24"/>
                    <a:pt x="47" y="23"/>
                    <a:pt x="47" y="23"/>
                  </a:cubicBezTo>
                  <a:cubicBezTo>
                    <a:pt x="48" y="22"/>
                    <a:pt x="49" y="22"/>
                    <a:pt x="49" y="22"/>
                  </a:cubicBezTo>
                  <a:cubicBezTo>
                    <a:pt x="50" y="21"/>
                    <a:pt x="50" y="21"/>
                    <a:pt x="51" y="21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3" y="21"/>
                    <a:pt x="53" y="22"/>
                    <a:pt x="54" y="22"/>
                  </a:cubicBezTo>
                  <a:cubicBezTo>
                    <a:pt x="54" y="22"/>
                    <a:pt x="54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6" y="22"/>
                    <a:pt x="56" y="22"/>
                  </a:cubicBezTo>
                  <a:cubicBezTo>
                    <a:pt x="56" y="22"/>
                    <a:pt x="56" y="22"/>
                    <a:pt x="56" y="21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6" y="20"/>
                    <a:pt x="56" y="20"/>
                    <a:pt x="56" y="19"/>
                  </a:cubicBezTo>
                  <a:cubicBezTo>
                    <a:pt x="56" y="19"/>
                    <a:pt x="56" y="18"/>
                    <a:pt x="56" y="18"/>
                  </a:cubicBezTo>
                  <a:moveTo>
                    <a:pt x="21" y="22"/>
                  </a:moveTo>
                  <a:cubicBezTo>
                    <a:pt x="21" y="23"/>
                    <a:pt x="20" y="24"/>
                    <a:pt x="19" y="25"/>
                  </a:cubicBezTo>
                  <a:cubicBezTo>
                    <a:pt x="18" y="26"/>
                    <a:pt x="17" y="27"/>
                    <a:pt x="16" y="27"/>
                  </a:cubicBezTo>
                  <a:cubicBezTo>
                    <a:pt x="15" y="27"/>
                    <a:pt x="13" y="28"/>
                    <a:pt x="12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3" y="9"/>
                    <a:pt x="14" y="9"/>
                    <a:pt x="15" y="9"/>
                  </a:cubicBezTo>
                  <a:cubicBezTo>
                    <a:pt x="16" y="9"/>
                    <a:pt x="17" y="10"/>
                    <a:pt x="18" y="10"/>
                  </a:cubicBezTo>
                  <a:cubicBezTo>
                    <a:pt x="19" y="11"/>
                    <a:pt x="20" y="12"/>
                    <a:pt x="21" y="13"/>
                  </a:cubicBezTo>
                  <a:cubicBezTo>
                    <a:pt x="21" y="15"/>
                    <a:pt x="22" y="16"/>
                    <a:pt x="22" y="18"/>
                  </a:cubicBezTo>
                  <a:cubicBezTo>
                    <a:pt x="22" y="19"/>
                    <a:pt x="22" y="21"/>
                    <a:pt x="21" y="22"/>
                  </a:cubicBezTo>
                  <a:moveTo>
                    <a:pt x="28" y="13"/>
                  </a:moveTo>
                  <a:cubicBezTo>
                    <a:pt x="27" y="11"/>
                    <a:pt x="26" y="10"/>
                    <a:pt x="26" y="9"/>
                  </a:cubicBezTo>
                  <a:cubicBezTo>
                    <a:pt x="25" y="8"/>
                    <a:pt x="23" y="7"/>
                    <a:pt x="22" y="6"/>
                  </a:cubicBezTo>
                  <a:cubicBezTo>
                    <a:pt x="21" y="5"/>
                    <a:pt x="20" y="5"/>
                    <a:pt x="18" y="5"/>
                  </a:cubicBezTo>
                  <a:cubicBezTo>
                    <a:pt x="17" y="4"/>
                    <a:pt x="16" y="4"/>
                    <a:pt x="15" y="4"/>
                  </a:cubicBezTo>
                  <a:cubicBezTo>
                    <a:pt x="14" y="4"/>
                    <a:pt x="13" y="4"/>
                    <a:pt x="1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4"/>
                    <a:pt x="0" y="5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2" y="51"/>
                    <a:pt x="2" y="51"/>
                    <a:pt x="3" y="51"/>
                  </a:cubicBezTo>
                  <a:cubicBezTo>
                    <a:pt x="3" y="51"/>
                    <a:pt x="4" y="51"/>
                    <a:pt x="4" y="51"/>
                  </a:cubicBezTo>
                  <a:cubicBezTo>
                    <a:pt x="5" y="51"/>
                    <a:pt x="5" y="51"/>
                    <a:pt x="5" y="50"/>
                  </a:cubicBezTo>
                  <a:cubicBezTo>
                    <a:pt x="5" y="50"/>
                    <a:pt x="6" y="5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4" y="33"/>
                    <a:pt x="17" y="32"/>
                    <a:pt x="19" y="32"/>
                  </a:cubicBezTo>
                  <a:cubicBezTo>
                    <a:pt x="21" y="31"/>
                    <a:pt x="22" y="30"/>
                    <a:pt x="24" y="29"/>
                  </a:cubicBezTo>
                  <a:cubicBezTo>
                    <a:pt x="25" y="27"/>
                    <a:pt x="26" y="26"/>
                    <a:pt x="27" y="24"/>
                  </a:cubicBezTo>
                  <a:cubicBezTo>
                    <a:pt x="28" y="22"/>
                    <a:pt x="28" y="20"/>
                    <a:pt x="28" y="18"/>
                  </a:cubicBezTo>
                  <a:cubicBezTo>
                    <a:pt x="28" y="16"/>
                    <a:pt x="28" y="14"/>
                    <a:pt x="28" y="13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3" name="Freeform 6"/>
            <p:cNvSpPr>
              <a:spLocks noEditPoints="1"/>
            </p:cNvSpPr>
            <p:nvPr userDrawn="1"/>
          </p:nvSpPr>
          <p:spPr bwMode="auto">
            <a:xfrm>
              <a:off x="8520185" y="3891638"/>
              <a:ext cx="952500" cy="350838"/>
            </a:xfrm>
            <a:custGeom>
              <a:avLst/>
              <a:gdLst>
                <a:gd name="T0" fmla="*/ 166 w 252"/>
                <a:gd name="T1" fmla="*/ 2 h 93"/>
                <a:gd name="T2" fmla="*/ 177 w 252"/>
                <a:gd name="T3" fmla="*/ 90 h 93"/>
                <a:gd name="T4" fmla="*/ 198 w 252"/>
                <a:gd name="T5" fmla="*/ 72 h 93"/>
                <a:gd name="T6" fmla="*/ 231 w 252"/>
                <a:gd name="T7" fmla="*/ 32 h 93"/>
                <a:gd name="T8" fmla="*/ 252 w 252"/>
                <a:gd name="T9" fmla="*/ 90 h 93"/>
                <a:gd name="T10" fmla="*/ 242 w 252"/>
                <a:gd name="T11" fmla="*/ 2 h 93"/>
                <a:gd name="T12" fmla="*/ 230 w 252"/>
                <a:gd name="T13" fmla="*/ 3 h 93"/>
                <a:gd name="T14" fmla="*/ 205 w 252"/>
                <a:gd name="T15" fmla="*/ 56 h 93"/>
                <a:gd name="T16" fmla="*/ 182 w 252"/>
                <a:gd name="T17" fmla="*/ 3 h 93"/>
                <a:gd name="T18" fmla="*/ 170 w 252"/>
                <a:gd name="T19" fmla="*/ 2 h 93"/>
                <a:gd name="T20" fmla="*/ 124 w 252"/>
                <a:gd name="T21" fmla="*/ 68 h 93"/>
                <a:gd name="T22" fmla="*/ 107 w 252"/>
                <a:gd name="T23" fmla="*/ 78 h 93"/>
                <a:gd name="T24" fmla="*/ 91 w 252"/>
                <a:gd name="T25" fmla="*/ 68 h 93"/>
                <a:gd name="T26" fmla="*/ 86 w 252"/>
                <a:gd name="T27" fmla="*/ 46 h 93"/>
                <a:gd name="T28" fmla="*/ 91 w 252"/>
                <a:gd name="T29" fmla="*/ 24 h 93"/>
                <a:gd name="T30" fmla="*/ 108 w 252"/>
                <a:gd name="T31" fmla="*/ 15 h 93"/>
                <a:gd name="T32" fmla="*/ 124 w 252"/>
                <a:gd name="T33" fmla="*/ 24 h 93"/>
                <a:gd name="T34" fmla="*/ 128 w 252"/>
                <a:gd name="T35" fmla="*/ 46 h 93"/>
                <a:gd name="T36" fmla="*/ 144 w 252"/>
                <a:gd name="T37" fmla="*/ 28 h 93"/>
                <a:gd name="T38" fmla="*/ 125 w 252"/>
                <a:gd name="T39" fmla="*/ 4 h 93"/>
                <a:gd name="T40" fmla="*/ 90 w 252"/>
                <a:gd name="T41" fmla="*/ 4 h 93"/>
                <a:gd name="T42" fmla="*/ 70 w 252"/>
                <a:gd name="T43" fmla="*/ 28 h 93"/>
                <a:gd name="T44" fmla="*/ 70 w 252"/>
                <a:gd name="T45" fmla="*/ 64 h 93"/>
                <a:gd name="T46" fmla="*/ 89 w 252"/>
                <a:gd name="T47" fmla="*/ 89 h 93"/>
                <a:gd name="T48" fmla="*/ 125 w 252"/>
                <a:gd name="T49" fmla="*/ 89 h 93"/>
                <a:gd name="T50" fmla="*/ 144 w 252"/>
                <a:gd name="T51" fmla="*/ 64 h 93"/>
                <a:gd name="T52" fmla="*/ 144 w 252"/>
                <a:gd name="T53" fmla="*/ 28 h 93"/>
                <a:gd name="T54" fmla="*/ 57 w 252"/>
                <a:gd name="T55" fmla="*/ 92 h 93"/>
                <a:gd name="T56" fmla="*/ 67 w 252"/>
                <a:gd name="T57" fmla="*/ 89 h 93"/>
                <a:gd name="T58" fmla="*/ 64 w 252"/>
                <a:gd name="T59" fmla="*/ 5 h 93"/>
                <a:gd name="T60" fmla="*/ 53 w 252"/>
                <a:gd name="T61" fmla="*/ 1 h 93"/>
                <a:gd name="T62" fmla="*/ 41 w 252"/>
                <a:gd name="T63" fmla="*/ 8 h 93"/>
                <a:gd name="T64" fmla="*/ 19 w 252"/>
                <a:gd name="T65" fmla="*/ 38 h 93"/>
                <a:gd name="T66" fmla="*/ 17 w 252"/>
                <a:gd name="T67" fmla="*/ 11 h 93"/>
                <a:gd name="T68" fmla="*/ 13 w 252"/>
                <a:gd name="T69" fmla="*/ 3 h 93"/>
                <a:gd name="T70" fmla="*/ 6 w 252"/>
                <a:gd name="T71" fmla="*/ 1 h 93"/>
                <a:gd name="T72" fmla="*/ 2 w 252"/>
                <a:gd name="T73" fmla="*/ 2 h 93"/>
                <a:gd name="T74" fmla="*/ 0 w 252"/>
                <a:gd name="T75" fmla="*/ 90 h 93"/>
                <a:gd name="T76" fmla="*/ 17 w 252"/>
                <a:gd name="T77" fmla="*/ 45 h 93"/>
                <a:gd name="T78" fmla="*/ 24 w 252"/>
                <a:gd name="T79" fmla="*/ 6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2" h="93">
                  <a:moveTo>
                    <a:pt x="170" y="2"/>
                  </a:moveTo>
                  <a:cubicBezTo>
                    <a:pt x="168" y="2"/>
                    <a:pt x="167" y="2"/>
                    <a:pt x="166" y="2"/>
                  </a:cubicBezTo>
                  <a:cubicBezTo>
                    <a:pt x="160" y="90"/>
                    <a:pt x="160" y="90"/>
                    <a:pt x="160" y="90"/>
                  </a:cubicBezTo>
                  <a:cubicBezTo>
                    <a:pt x="177" y="90"/>
                    <a:pt x="177" y="90"/>
                    <a:pt x="177" y="90"/>
                  </a:cubicBezTo>
                  <a:cubicBezTo>
                    <a:pt x="181" y="33"/>
                    <a:pt x="181" y="33"/>
                    <a:pt x="181" y="33"/>
                  </a:cubicBezTo>
                  <a:cubicBezTo>
                    <a:pt x="198" y="72"/>
                    <a:pt x="198" y="72"/>
                    <a:pt x="198" y="72"/>
                  </a:cubicBezTo>
                  <a:cubicBezTo>
                    <a:pt x="213" y="72"/>
                    <a:pt x="213" y="72"/>
                    <a:pt x="213" y="72"/>
                  </a:cubicBezTo>
                  <a:cubicBezTo>
                    <a:pt x="231" y="32"/>
                    <a:pt x="231" y="32"/>
                    <a:pt x="231" y="32"/>
                  </a:cubicBezTo>
                  <a:cubicBezTo>
                    <a:pt x="235" y="90"/>
                    <a:pt x="235" y="90"/>
                    <a:pt x="235" y="90"/>
                  </a:cubicBezTo>
                  <a:cubicBezTo>
                    <a:pt x="252" y="90"/>
                    <a:pt x="252" y="90"/>
                    <a:pt x="252" y="90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4" y="2"/>
                    <a:pt x="243" y="2"/>
                    <a:pt x="242" y="2"/>
                  </a:cubicBezTo>
                  <a:cubicBezTo>
                    <a:pt x="240" y="1"/>
                    <a:pt x="238" y="1"/>
                    <a:pt x="236" y="1"/>
                  </a:cubicBezTo>
                  <a:cubicBezTo>
                    <a:pt x="234" y="1"/>
                    <a:pt x="232" y="2"/>
                    <a:pt x="230" y="3"/>
                  </a:cubicBezTo>
                  <a:cubicBezTo>
                    <a:pt x="228" y="4"/>
                    <a:pt x="227" y="6"/>
                    <a:pt x="225" y="9"/>
                  </a:cubicBezTo>
                  <a:cubicBezTo>
                    <a:pt x="205" y="56"/>
                    <a:pt x="205" y="56"/>
                    <a:pt x="205" y="56"/>
                  </a:cubicBezTo>
                  <a:cubicBezTo>
                    <a:pt x="186" y="9"/>
                    <a:pt x="186" y="9"/>
                    <a:pt x="186" y="9"/>
                  </a:cubicBezTo>
                  <a:cubicBezTo>
                    <a:pt x="185" y="6"/>
                    <a:pt x="183" y="5"/>
                    <a:pt x="182" y="3"/>
                  </a:cubicBezTo>
                  <a:cubicBezTo>
                    <a:pt x="180" y="2"/>
                    <a:pt x="178" y="1"/>
                    <a:pt x="175" y="1"/>
                  </a:cubicBezTo>
                  <a:cubicBezTo>
                    <a:pt x="173" y="1"/>
                    <a:pt x="172" y="1"/>
                    <a:pt x="170" y="2"/>
                  </a:cubicBezTo>
                  <a:moveTo>
                    <a:pt x="127" y="58"/>
                  </a:moveTo>
                  <a:cubicBezTo>
                    <a:pt x="126" y="62"/>
                    <a:pt x="125" y="65"/>
                    <a:pt x="124" y="68"/>
                  </a:cubicBezTo>
                  <a:cubicBezTo>
                    <a:pt x="122" y="71"/>
                    <a:pt x="120" y="74"/>
                    <a:pt x="117" y="75"/>
                  </a:cubicBezTo>
                  <a:cubicBezTo>
                    <a:pt x="114" y="77"/>
                    <a:pt x="111" y="78"/>
                    <a:pt x="107" y="78"/>
                  </a:cubicBezTo>
                  <a:cubicBezTo>
                    <a:pt x="103" y="78"/>
                    <a:pt x="100" y="77"/>
                    <a:pt x="97" y="75"/>
                  </a:cubicBezTo>
                  <a:cubicBezTo>
                    <a:pt x="94" y="74"/>
                    <a:pt x="92" y="71"/>
                    <a:pt x="91" y="68"/>
                  </a:cubicBezTo>
                  <a:cubicBezTo>
                    <a:pt x="89" y="65"/>
                    <a:pt x="88" y="62"/>
                    <a:pt x="87" y="58"/>
                  </a:cubicBezTo>
                  <a:cubicBezTo>
                    <a:pt x="86" y="54"/>
                    <a:pt x="86" y="50"/>
                    <a:pt x="86" y="46"/>
                  </a:cubicBezTo>
                  <a:cubicBezTo>
                    <a:pt x="86" y="42"/>
                    <a:pt x="86" y="38"/>
                    <a:pt x="87" y="34"/>
                  </a:cubicBezTo>
                  <a:cubicBezTo>
                    <a:pt x="88" y="30"/>
                    <a:pt x="89" y="27"/>
                    <a:pt x="91" y="24"/>
                  </a:cubicBezTo>
                  <a:cubicBezTo>
                    <a:pt x="92" y="21"/>
                    <a:pt x="95" y="19"/>
                    <a:pt x="97" y="17"/>
                  </a:cubicBezTo>
                  <a:cubicBezTo>
                    <a:pt x="100" y="15"/>
                    <a:pt x="103" y="15"/>
                    <a:pt x="108" y="15"/>
                  </a:cubicBezTo>
                  <a:cubicBezTo>
                    <a:pt x="111" y="15"/>
                    <a:pt x="115" y="15"/>
                    <a:pt x="117" y="17"/>
                  </a:cubicBezTo>
                  <a:cubicBezTo>
                    <a:pt x="120" y="19"/>
                    <a:pt x="122" y="21"/>
                    <a:pt x="124" y="24"/>
                  </a:cubicBezTo>
                  <a:cubicBezTo>
                    <a:pt x="125" y="27"/>
                    <a:pt x="126" y="30"/>
                    <a:pt x="127" y="34"/>
                  </a:cubicBezTo>
                  <a:cubicBezTo>
                    <a:pt x="128" y="38"/>
                    <a:pt x="128" y="42"/>
                    <a:pt x="128" y="46"/>
                  </a:cubicBezTo>
                  <a:cubicBezTo>
                    <a:pt x="128" y="50"/>
                    <a:pt x="128" y="54"/>
                    <a:pt x="127" y="58"/>
                  </a:cubicBezTo>
                  <a:moveTo>
                    <a:pt x="144" y="28"/>
                  </a:moveTo>
                  <a:cubicBezTo>
                    <a:pt x="143" y="22"/>
                    <a:pt x="141" y="17"/>
                    <a:pt x="137" y="13"/>
                  </a:cubicBezTo>
                  <a:cubicBezTo>
                    <a:pt x="134" y="9"/>
                    <a:pt x="130" y="6"/>
                    <a:pt x="125" y="4"/>
                  </a:cubicBezTo>
                  <a:cubicBezTo>
                    <a:pt x="120" y="1"/>
                    <a:pt x="115" y="0"/>
                    <a:pt x="108" y="0"/>
                  </a:cubicBezTo>
                  <a:cubicBezTo>
                    <a:pt x="101" y="0"/>
                    <a:pt x="95" y="1"/>
                    <a:pt x="90" y="4"/>
                  </a:cubicBezTo>
                  <a:cubicBezTo>
                    <a:pt x="85" y="6"/>
                    <a:pt x="80" y="9"/>
                    <a:pt x="77" y="14"/>
                  </a:cubicBezTo>
                  <a:cubicBezTo>
                    <a:pt x="74" y="18"/>
                    <a:pt x="71" y="23"/>
                    <a:pt x="70" y="28"/>
                  </a:cubicBezTo>
                  <a:cubicBezTo>
                    <a:pt x="68" y="34"/>
                    <a:pt x="67" y="40"/>
                    <a:pt x="67" y="46"/>
                  </a:cubicBezTo>
                  <a:cubicBezTo>
                    <a:pt x="67" y="52"/>
                    <a:pt x="68" y="58"/>
                    <a:pt x="70" y="64"/>
                  </a:cubicBezTo>
                  <a:cubicBezTo>
                    <a:pt x="71" y="69"/>
                    <a:pt x="73" y="74"/>
                    <a:pt x="76" y="79"/>
                  </a:cubicBezTo>
                  <a:cubicBezTo>
                    <a:pt x="80" y="83"/>
                    <a:pt x="84" y="86"/>
                    <a:pt x="89" y="89"/>
                  </a:cubicBezTo>
                  <a:cubicBezTo>
                    <a:pt x="94" y="91"/>
                    <a:pt x="100" y="93"/>
                    <a:pt x="107" y="93"/>
                  </a:cubicBezTo>
                  <a:cubicBezTo>
                    <a:pt x="114" y="93"/>
                    <a:pt x="120" y="91"/>
                    <a:pt x="125" y="89"/>
                  </a:cubicBezTo>
                  <a:cubicBezTo>
                    <a:pt x="130" y="86"/>
                    <a:pt x="134" y="83"/>
                    <a:pt x="137" y="79"/>
                  </a:cubicBezTo>
                  <a:cubicBezTo>
                    <a:pt x="141" y="74"/>
                    <a:pt x="143" y="69"/>
                    <a:pt x="144" y="64"/>
                  </a:cubicBezTo>
                  <a:cubicBezTo>
                    <a:pt x="146" y="58"/>
                    <a:pt x="147" y="52"/>
                    <a:pt x="147" y="46"/>
                  </a:cubicBezTo>
                  <a:cubicBezTo>
                    <a:pt x="147" y="39"/>
                    <a:pt x="146" y="33"/>
                    <a:pt x="144" y="28"/>
                  </a:cubicBezTo>
                  <a:moveTo>
                    <a:pt x="43" y="85"/>
                  </a:moveTo>
                  <a:cubicBezTo>
                    <a:pt x="47" y="89"/>
                    <a:pt x="51" y="92"/>
                    <a:pt x="57" y="92"/>
                  </a:cubicBezTo>
                  <a:cubicBezTo>
                    <a:pt x="59" y="92"/>
                    <a:pt x="60" y="91"/>
                    <a:pt x="62" y="91"/>
                  </a:cubicBezTo>
                  <a:cubicBezTo>
                    <a:pt x="64" y="90"/>
                    <a:pt x="66" y="90"/>
                    <a:pt x="67" y="89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3" y="4"/>
                    <a:pt x="61" y="3"/>
                    <a:pt x="59" y="2"/>
                  </a:cubicBezTo>
                  <a:cubicBezTo>
                    <a:pt x="57" y="2"/>
                    <a:pt x="55" y="1"/>
                    <a:pt x="53" y="1"/>
                  </a:cubicBezTo>
                  <a:cubicBezTo>
                    <a:pt x="51" y="1"/>
                    <a:pt x="49" y="2"/>
                    <a:pt x="47" y="3"/>
                  </a:cubicBezTo>
                  <a:cubicBezTo>
                    <a:pt x="45" y="4"/>
                    <a:pt x="43" y="6"/>
                    <a:pt x="41" y="8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1" y="34"/>
                    <a:pt x="20" y="36"/>
                    <a:pt x="19" y="38"/>
                  </a:cubicBezTo>
                  <a:cubicBezTo>
                    <a:pt x="18" y="39"/>
                    <a:pt x="18" y="42"/>
                    <a:pt x="17" y="44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9"/>
                    <a:pt x="17" y="8"/>
                    <a:pt x="16" y="6"/>
                  </a:cubicBezTo>
                  <a:cubicBezTo>
                    <a:pt x="16" y="5"/>
                    <a:pt x="15" y="4"/>
                    <a:pt x="13" y="3"/>
                  </a:cubicBezTo>
                  <a:cubicBezTo>
                    <a:pt x="12" y="2"/>
                    <a:pt x="11" y="2"/>
                    <a:pt x="10" y="2"/>
                  </a:cubicBezTo>
                  <a:cubicBezTo>
                    <a:pt x="8" y="1"/>
                    <a:pt x="7" y="1"/>
                    <a:pt x="6" y="1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3" y="1"/>
                    <a:pt x="3" y="1"/>
                    <a:pt x="2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18" y="48"/>
                    <a:pt x="18" y="50"/>
                    <a:pt x="20" y="53"/>
                  </a:cubicBezTo>
                  <a:cubicBezTo>
                    <a:pt x="21" y="55"/>
                    <a:pt x="22" y="58"/>
                    <a:pt x="24" y="60"/>
                  </a:cubicBezTo>
                  <a:lnTo>
                    <a:pt x="43" y="85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5" name="Freeform 7"/>
            <p:cNvSpPr>
              <a:spLocks noEditPoints="1"/>
            </p:cNvSpPr>
            <p:nvPr userDrawn="1"/>
          </p:nvSpPr>
          <p:spPr bwMode="auto">
            <a:xfrm>
              <a:off x="8002660" y="3507463"/>
              <a:ext cx="1111250" cy="298450"/>
            </a:xfrm>
            <a:custGeom>
              <a:avLst/>
              <a:gdLst>
                <a:gd name="T0" fmla="*/ 271 w 294"/>
                <a:gd name="T1" fmla="*/ 24 h 79"/>
                <a:gd name="T2" fmla="*/ 286 w 294"/>
                <a:gd name="T3" fmla="*/ 36 h 79"/>
                <a:gd name="T4" fmla="*/ 292 w 294"/>
                <a:gd name="T5" fmla="*/ 68 h 79"/>
                <a:gd name="T6" fmla="*/ 285 w 294"/>
                <a:gd name="T7" fmla="*/ 70 h 79"/>
                <a:gd name="T8" fmla="*/ 264 w 294"/>
                <a:gd name="T9" fmla="*/ 71 h 79"/>
                <a:gd name="T10" fmla="*/ 253 w 294"/>
                <a:gd name="T11" fmla="*/ 49 h 79"/>
                <a:gd name="T12" fmla="*/ 293 w 294"/>
                <a:gd name="T13" fmla="*/ 33 h 79"/>
                <a:gd name="T14" fmla="*/ 271 w 294"/>
                <a:gd name="T15" fmla="*/ 17 h 79"/>
                <a:gd name="T16" fmla="*/ 248 w 294"/>
                <a:gd name="T17" fmla="*/ 34 h 79"/>
                <a:gd name="T18" fmla="*/ 253 w 294"/>
                <a:gd name="T19" fmla="*/ 72 h 79"/>
                <a:gd name="T20" fmla="*/ 281 w 294"/>
                <a:gd name="T21" fmla="*/ 78 h 79"/>
                <a:gd name="T22" fmla="*/ 293 w 294"/>
                <a:gd name="T23" fmla="*/ 70 h 79"/>
                <a:gd name="T24" fmla="*/ 178 w 294"/>
                <a:gd name="T25" fmla="*/ 18 h 79"/>
                <a:gd name="T26" fmla="*/ 185 w 294"/>
                <a:gd name="T27" fmla="*/ 77 h 79"/>
                <a:gd name="T28" fmla="*/ 189 w 294"/>
                <a:gd name="T29" fmla="*/ 28 h 79"/>
                <a:gd name="T30" fmla="*/ 203 w 294"/>
                <a:gd name="T31" fmla="*/ 24 h 79"/>
                <a:gd name="T32" fmla="*/ 218 w 294"/>
                <a:gd name="T33" fmla="*/ 41 h 79"/>
                <a:gd name="T34" fmla="*/ 225 w 294"/>
                <a:gd name="T35" fmla="*/ 42 h 79"/>
                <a:gd name="T36" fmla="*/ 223 w 294"/>
                <a:gd name="T37" fmla="*/ 26 h 79"/>
                <a:gd name="T38" fmla="*/ 206 w 294"/>
                <a:gd name="T39" fmla="*/ 17 h 79"/>
                <a:gd name="T40" fmla="*/ 183 w 294"/>
                <a:gd name="T41" fmla="*/ 20 h 79"/>
                <a:gd name="T42" fmla="*/ 135 w 294"/>
                <a:gd name="T43" fmla="*/ 24 h 79"/>
                <a:gd name="T44" fmla="*/ 151 w 294"/>
                <a:gd name="T45" fmla="*/ 36 h 79"/>
                <a:gd name="T46" fmla="*/ 156 w 294"/>
                <a:gd name="T47" fmla="*/ 68 h 79"/>
                <a:gd name="T48" fmla="*/ 149 w 294"/>
                <a:gd name="T49" fmla="*/ 70 h 79"/>
                <a:gd name="T50" fmla="*/ 129 w 294"/>
                <a:gd name="T51" fmla="*/ 71 h 79"/>
                <a:gd name="T52" fmla="*/ 117 w 294"/>
                <a:gd name="T53" fmla="*/ 49 h 79"/>
                <a:gd name="T54" fmla="*/ 157 w 294"/>
                <a:gd name="T55" fmla="*/ 33 h 79"/>
                <a:gd name="T56" fmla="*/ 136 w 294"/>
                <a:gd name="T57" fmla="*/ 17 h 79"/>
                <a:gd name="T58" fmla="*/ 112 w 294"/>
                <a:gd name="T59" fmla="*/ 34 h 79"/>
                <a:gd name="T60" fmla="*/ 117 w 294"/>
                <a:gd name="T61" fmla="*/ 72 h 79"/>
                <a:gd name="T62" fmla="*/ 145 w 294"/>
                <a:gd name="T63" fmla="*/ 78 h 79"/>
                <a:gd name="T64" fmla="*/ 157 w 294"/>
                <a:gd name="T65" fmla="*/ 70 h 79"/>
                <a:gd name="T66" fmla="*/ 75 w 294"/>
                <a:gd name="T67" fmla="*/ 7 h 79"/>
                <a:gd name="T68" fmla="*/ 71 w 294"/>
                <a:gd name="T69" fmla="*/ 1 h 79"/>
                <a:gd name="T70" fmla="*/ 69 w 294"/>
                <a:gd name="T71" fmla="*/ 0 h 79"/>
                <a:gd name="T72" fmla="*/ 68 w 294"/>
                <a:gd name="T73" fmla="*/ 65 h 79"/>
                <a:gd name="T74" fmla="*/ 84 w 294"/>
                <a:gd name="T75" fmla="*/ 79 h 79"/>
                <a:gd name="T76" fmla="*/ 97 w 294"/>
                <a:gd name="T77" fmla="*/ 74 h 79"/>
                <a:gd name="T78" fmla="*/ 95 w 294"/>
                <a:gd name="T79" fmla="*/ 68 h 79"/>
                <a:gd name="T80" fmla="*/ 84 w 294"/>
                <a:gd name="T81" fmla="*/ 73 h 79"/>
                <a:gd name="T82" fmla="*/ 75 w 294"/>
                <a:gd name="T83" fmla="*/ 24 h 79"/>
                <a:gd name="T84" fmla="*/ 75 w 294"/>
                <a:gd name="T85" fmla="*/ 18 h 79"/>
                <a:gd name="T86" fmla="*/ 33 w 294"/>
                <a:gd name="T87" fmla="*/ 68 h 79"/>
                <a:gd name="T88" fmla="*/ 14 w 294"/>
                <a:gd name="T89" fmla="*/ 71 h 79"/>
                <a:gd name="T90" fmla="*/ 8 w 294"/>
                <a:gd name="T91" fmla="*/ 61 h 79"/>
                <a:gd name="T92" fmla="*/ 26 w 294"/>
                <a:gd name="T93" fmla="*/ 46 h 79"/>
                <a:gd name="T94" fmla="*/ 39 w 294"/>
                <a:gd name="T95" fmla="*/ 46 h 79"/>
                <a:gd name="T96" fmla="*/ 50 w 294"/>
                <a:gd name="T97" fmla="*/ 74 h 79"/>
                <a:gd name="T98" fmla="*/ 46 w 294"/>
                <a:gd name="T99" fmla="*/ 64 h 79"/>
                <a:gd name="T100" fmla="*/ 41 w 294"/>
                <a:gd name="T101" fmla="*/ 23 h 79"/>
                <a:gd name="T102" fmla="*/ 15 w 294"/>
                <a:gd name="T103" fmla="*/ 19 h 79"/>
                <a:gd name="T104" fmla="*/ 4 w 294"/>
                <a:gd name="T105" fmla="*/ 25 h 79"/>
                <a:gd name="T106" fmla="*/ 14 w 294"/>
                <a:gd name="T107" fmla="*/ 25 h 79"/>
                <a:gd name="T108" fmla="*/ 36 w 294"/>
                <a:gd name="T109" fmla="*/ 28 h 79"/>
                <a:gd name="T110" fmla="*/ 39 w 294"/>
                <a:gd name="T111" fmla="*/ 41 h 79"/>
                <a:gd name="T112" fmla="*/ 23 w 294"/>
                <a:gd name="T113" fmla="*/ 41 h 79"/>
                <a:gd name="T114" fmla="*/ 0 w 294"/>
                <a:gd name="T115" fmla="*/ 61 h 79"/>
                <a:gd name="T116" fmla="*/ 13 w 294"/>
                <a:gd name="T117" fmla="*/ 78 h 79"/>
                <a:gd name="T118" fmla="*/ 39 w 294"/>
                <a:gd name="T119" fmla="*/ 70 h 79"/>
                <a:gd name="T120" fmla="*/ 53 w 294"/>
                <a:gd name="T121" fmla="*/ 77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4" h="79">
                  <a:moveTo>
                    <a:pt x="253" y="44"/>
                  </a:moveTo>
                  <a:cubicBezTo>
                    <a:pt x="253" y="37"/>
                    <a:pt x="255" y="32"/>
                    <a:pt x="258" y="29"/>
                  </a:cubicBezTo>
                  <a:cubicBezTo>
                    <a:pt x="261" y="25"/>
                    <a:pt x="266" y="24"/>
                    <a:pt x="271" y="24"/>
                  </a:cubicBezTo>
                  <a:cubicBezTo>
                    <a:pt x="274" y="24"/>
                    <a:pt x="277" y="24"/>
                    <a:pt x="279" y="25"/>
                  </a:cubicBezTo>
                  <a:cubicBezTo>
                    <a:pt x="281" y="26"/>
                    <a:pt x="283" y="28"/>
                    <a:pt x="284" y="30"/>
                  </a:cubicBezTo>
                  <a:cubicBezTo>
                    <a:pt x="285" y="31"/>
                    <a:pt x="286" y="34"/>
                    <a:pt x="286" y="36"/>
                  </a:cubicBezTo>
                  <a:cubicBezTo>
                    <a:pt x="287" y="39"/>
                    <a:pt x="287" y="41"/>
                    <a:pt x="287" y="44"/>
                  </a:cubicBezTo>
                  <a:lnTo>
                    <a:pt x="253" y="44"/>
                  </a:lnTo>
                  <a:close/>
                  <a:moveTo>
                    <a:pt x="292" y="68"/>
                  </a:moveTo>
                  <a:cubicBezTo>
                    <a:pt x="291" y="67"/>
                    <a:pt x="291" y="67"/>
                    <a:pt x="290" y="66"/>
                  </a:cubicBezTo>
                  <a:cubicBezTo>
                    <a:pt x="290" y="66"/>
                    <a:pt x="289" y="67"/>
                    <a:pt x="288" y="68"/>
                  </a:cubicBezTo>
                  <a:cubicBezTo>
                    <a:pt x="287" y="69"/>
                    <a:pt x="286" y="69"/>
                    <a:pt x="285" y="70"/>
                  </a:cubicBezTo>
                  <a:cubicBezTo>
                    <a:pt x="283" y="71"/>
                    <a:pt x="282" y="72"/>
                    <a:pt x="280" y="72"/>
                  </a:cubicBezTo>
                  <a:cubicBezTo>
                    <a:pt x="278" y="73"/>
                    <a:pt x="276" y="73"/>
                    <a:pt x="273" y="73"/>
                  </a:cubicBezTo>
                  <a:cubicBezTo>
                    <a:pt x="270" y="73"/>
                    <a:pt x="267" y="73"/>
                    <a:pt x="264" y="71"/>
                  </a:cubicBezTo>
                  <a:cubicBezTo>
                    <a:pt x="262" y="70"/>
                    <a:pt x="260" y="69"/>
                    <a:pt x="258" y="67"/>
                  </a:cubicBezTo>
                  <a:cubicBezTo>
                    <a:pt x="256" y="64"/>
                    <a:pt x="255" y="62"/>
                    <a:pt x="254" y="59"/>
                  </a:cubicBezTo>
                  <a:cubicBezTo>
                    <a:pt x="254" y="56"/>
                    <a:pt x="253" y="53"/>
                    <a:pt x="253" y="49"/>
                  </a:cubicBezTo>
                  <a:cubicBezTo>
                    <a:pt x="294" y="49"/>
                    <a:pt x="294" y="49"/>
                    <a:pt x="294" y="49"/>
                  </a:cubicBezTo>
                  <a:cubicBezTo>
                    <a:pt x="294" y="47"/>
                    <a:pt x="294" y="45"/>
                    <a:pt x="294" y="43"/>
                  </a:cubicBezTo>
                  <a:cubicBezTo>
                    <a:pt x="294" y="40"/>
                    <a:pt x="294" y="36"/>
                    <a:pt x="293" y="33"/>
                  </a:cubicBezTo>
                  <a:cubicBezTo>
                    <a:pt x="292" y="30"/>
                    <a:pt x="291" y="28"/>
                    <a:pt x="289" y="25"/>
                  </a:cubicBezTo>
                  <a:cubicBezTo>
                    <a:pt x="287" y="23"/>
                    <a:pt x="285" y="21"/>
                    <a:pt x="282" y="20"/>
                  </a:cubicBezTo>
                  <a:cubicBezTo>
                    <a:pt x="279" y="18"/>
                    <a:pt x="276" y="17"/>
                    <a:pt x="271" y="17"/>
                  </a:cubicBezTo>
                  <a:cubicBezTo>
                    <a:pt x="268" y="17"/>
                    <a:pt x="265" y="18"/>
                    <a:pt x="262" y="19"/>
                  </a:cubicBezTo>
                  <a:cubicBezTo>
                    <a:pt x="259" y="20"/>
                    <a:pt x="256" y="22"/>
                    <a:pt x="253" y="25"/>
                  </a:cubicBezTo>
                  <a:cubicBezTo>
                    <a:pt x="251" y="27"/>
                    <a:pt x="249" y="30"/>
                    <a:pt x="248" y="34"/>
                  </a:cubicBezTo>
                  <a:cubicBezTo>
                    <a:pt x="246" y="38"/>
                    <a:pt x="245" y="42"/>
                    <a:pt x="245" y="48"/>
                  </a:cubicBezTo>
                  <a:cubicBezTo>
                    <a:pt x="245" y="53"/>
                    <a:pt x="246" y="58"/>
                    <a:pt x="247" y="62"/>
                  </a:cubicBezTo>
                  <a:cubicBezTo>
                    <a:pt x="249" y="66"/>
                    <a:pt x="251" y="69"/>
                    <a:pt x="253" y="72"/>
                  </a:cubicBezTo>
                  <a:cubicBezTo>
                    <a:pt x="256" y="74"/>
                    <a:pt x="258" y="76"/>
                    <a:pt x="262" y="77"/>
                  </a:cubicBezTo>
                  <a:cubicBezTo>
                    <a:pt x="265" y="79"/>
                    <a:pt x="269" y="79"/>
                    <a:pt x="273" y="79"/>
                  </a:cubicBezTo>
                  <a:cubicBezTo>
                    <a:pt x="276" y="79"/>
                    <a:pt x="279" y="79"/>
                    <a:pt x="281" y="78"/>
                  </a:cubicBezTo>
                  <a:cubicBezTo>
                    <a:pt x="283" y="77"/>
                    <a:pt x="285" y="77"/>
                    <a:pt x="287" y="76"/>
                  </a:cubicBezTo>
                  <a:cubicBezTo>
                    <a:pt x="289" y="75"/>
                    <a:pt x="290" y="74"/>
                    <a:pt x="291" y="73"/>
                  </a:cubicBezTo>
                  <a:cubicBezTo>
                    <a:pt x="292" y="72"/>
                    <a:pt x="293" y="71"/>
                    <a:pt x="293" y="70"/>
                  </a:cubicBezTo>
                  <a:cubicBezTo>
                    <a:pt x="293" y="70"/>
                    <a:pt x="292" y="69"/>
                    <a:pt x="292" y="68"/>
                  </a:cubicBezTo>
                  <a:moveTo>
                    <a:pt x="183" y="20"/>
                  </a:moveTo>
                  <a:cubicBezTo>
                    <a:pt x="182" y="19"/>
                    <a:pt x="180" y="18"/>
                    <a:pt x="178" y="18"/>
                  </a:cubicBezTo>
                  <a:cubicBezTo>
                    <a:pt x="178" y="18"/>
                    <a:pt x="178" y="18"/>
                    <a:pt x="178" y="18"/>
                  </a:cubicBezTo>
                  <a:cubicBezTo>
                    <a:pt x="178" y="77"/>
                    <a:pt x="178" y="77"/>
                    <a:pt x="178" y="77"/>
                  </a:cubicBezTo>
                  <a:cubicBezTo>
                    <a:pt x="185" y="77"/>
                    <a:pt x="185" y="77"/>
                    <a:pt x="185" y="77"/>
                  </a:cubicBezTo>
                  <a:cubicBezTo>
                    <a:pt x="185" y="34"/>
                    <a:pt x="185" y="34"/>
                    <a:pt x="185" y="34"/>
                  </a:cubicBezTo>
                  <a:cubicBezTo>
                    <a:pt x="185" y="33"/>
                    <a:pt x="185" y="31"/>
                    <a:pt x="186" y="31"/>
                  </a:cubicBezTo>
                  <a:cubicBezTo>
                    <a:pt x="187" y="30"/>
                    <a:pt x="188" y="29"/>
                    <a:pt x="189" y="28"/>
                  </a:cubicBezTo>
                  <a:cubicBezTo>
                    <a:pt x="190" y="27"/>
                    <a:pt x="192" y="27"/>
                    <a:pt x="193" y="26"/>
                  </a:cubicBezTo>
                  <a:cubicBezTo>
                    <a:pt x="195" y="25"/>
                    <a:pt x="196" y="25"/>
                    <a:pt x="198" y="24"/>
                  </a:cubicBezTo>
                  <a:cubicBezTo>
                    <a:pt x="200" y="24"/>
                    <a:pt x="201" y="24"/>
                    <a:pt x="203" y="24"/>
                  </a:cubicBezTo>
                  <a:cubicBezTo>
                    <a:pt x="211" y="24"/>
                    <a:pt x="216" y="27"/>
                    <a:pt x="217" y="32"/>
                  </a:cubicBezTo>
                  <a:cubicBezTo>
                    <a:pt x="218" y="33"/>
                    <a:pt x="218" y="35"/>
                    <a:pt x="218" y="36"/>
                  </a:cubicBezTo>
                  <a:cubicBezTo>
                    <a:pt x="218" y="38"/>
                    <a:pt x="218" y="40"/>
                    <a:pt x="218" y="41"/>
                  </a:cubicBezTo>
                  <a:cubicBezTo>
                    <a:pt x="218" y="77"/>
                    <a:pt x="218" y="77"/>
                    <a:pt x="218" y="77"/>
                  </a:cubicBezTo>
                  <a:cubicBezTo>
                    <a:pt x="225" y="77"/>
                    <a:pt x="225" y="77"/>
                    <a:pt x="225" y="77"/>
                  </a:cubicBezTo>
                  <a:cubicBezTo>
                    <a:pt x="225" y="42"/>
                    <a:pt x="225" y="42"/>
                    <a:pt x="225" y="42"/>
                  </a:cubicBezTo>
                  <a:cubicBezTo>
                    <a:pt x="225" y="40"/>
                    <a:pt x="225" y="38"/>
                    <a:pt x="225" y="36"/>
                  </a:cubicBezTo>
                  <a:cubicBezTo>
                    <a:pt x="225" y="34"/>
                    <a:pt x="225" y="32"/>
                    <a:pt x="224" y="30"/>
                  </a:cubicBezTo>
                  <a:cubicBezTo>
                    <a:pt x="224" y="29"/>
                    <a:pt x="223" y="27"/>
                    <a:pt x="223" y="26"/>
                  </a:cubicBezTo>
                  <a:cubicBezTo>
                    <a:pt x="222" y="24"/>
                    <a:pt x="221" y="23"/>
                    <a:pt x="219" y="21"/>
                  </a:cubicBezTo>
                  <a:cubicBezTo>
                    <a:pt x="218" y="20"/>
                    <a:pt x="216" y="19"/>
                    <a:pt x="214" y="19"/>
                  </a:cubicBezTo>
                  <a:cubicBezTo>
                    <a:pt x="211" y="18"/>
                    <a:pt x="209" y="17"/>
                    <a:pt x="206" y="17"/>
                  </a:cubicBezTo>
                  <a:cubicBezTo>
                    <a:pt x="201" y="17"/>
                    <a:pt x="197" y="18"/>
                    <a:pt x="193" y="20"/>
                  </a:cubicBezTo>
                  <a:cubicBezTo>
                    <a:pt x="189" y="22"/>
                    <a:pt x="187" y="23"/>
                    <a:pt x="185" y="25"/>
                  </a:cubicBezTo>
                  <a:cubicBezTo>
                    <a:pt x="185" y="23"/>
                    <a:pt x="184" y="21"/>
                    <a:pt x="183" y="20"/>
                  </a:cubicBezTo>
                  <a:moveTo>
                    <a:pt x="118" y="44"/>
                  </a:moveTo>
                  <a:cubicBezTo>
                    <a:pt x="118" y="37"/>
                    <a:pt x="119" y="32"/>
                    <a:pt x="123" y="29"/>
                  </a:cubicBezTo>
                  <a:cubicBezTo>
                    <a:pt x="126" y="25"/>
                    <a:pt x="130" y="24"/>
                    <a:pt x="135" y="24"/>
                  </a:cubicBezTo>
                  <a:cubicBezTo>
                    <a:pt x="138" y="24"/>
                    <a:pt x="141" y="24"/>
                    <a:pt x="143" y="25"/>
                  </a:cubicBezTo>
                  <a:cubicBezTo>
                    <a:pt x="145" y="26"/>
                    <a:pt x="147" y="28"/>
                    <a:pt x="148" y="30"/>
                  </a:cubicBezTo>
                  <a:cubicBezTo>
                    <a:pt x="149" y="31"/>
                    <a:pt x="150" y="34"/>
                    <a:pt x="151" y="36"/>
                  </a:cubicBezTo>
                  <a:cubicBezTo>
                    <a:pt x="151" y="39"/>
                    <a:pt x="151" y="41"/>
                    <a:pt x="151" y="44"/>
                  </a:cubicBezTo>
                  <a:lnTo>
                    <a:pt x="118" y="44"/>
                  </a:lnTo>
                  <a:close/>
                  <a:moveTo>
                    <a:pt x="156" y="68"/>
                  </a:moveTo>
                  <a:cubicBezTo>
                    <a:pt x="156" y="67"/>
                    <a:pt x="155" y="67"/>
                    <a:pt x="154" y="66"/>
                  </a:cubicBezTo>
                  <a:cubicBezTo>
                    <a:pt x="154" y="66"/>
                    <a:pt x="153" y="67"/>
                    <a:pt x="152" y="68"/>
                  </a:cubicBezTo>
                  <a:cubicBezTo>
                    <a:pt x="152" y="69"/>
                    <a:pt x="150" y="69"/>
                    <a:pt x="149" y="70"/>
                  </a:cubicBezTo>
                  <a:cubicBezTo>
                    <a:pt x="148" y="71"/>
                    <a:pt x="146" y="72"/>
                    <a:pt x="144" y="72"/>
                  </a:cubicBezTo>
                  <a:cubicBezTo>
                    <a:pt x="142" y="73"/>
                    <a:pt x="140" y="73"/>
                    <a:pt x="137" y="73"/>
                  </a:cubicBezTo>
                  <a:cubicBezTo>
                    <a:pt x="134" y="73"/>
                    <a:pt x="131" y="73"/>
                    <a:pt x="129" y="71"/>
                  </a:cubicBezTo>
                  <a:cubicBezTo>
                    <a:pt x="126" y="70"/>
                    <a:pt x="124" y="69"/>
                    <a:pt x="122" y="67"/>
                  </a:cubicBezTo>
                  <a:cubicBezTo>
                    <a:pt x="121" y="64"/>
                    <a:pt x="120" y="62"/>
                    <a:pt x="119" y="59"/>
                  </a:cubicBezTo>
                  <a:cubicBezTo>
                    <a:pt x="118" y="56"/>
                    <a:pt x="117" y="53"/>
                    <a:pt x="117" y="49"/>
                  </a:cubicBezTo>
                  <a:cubicBezTo>
                    <a:pt x="158" y="49"/>
                    <a:pt x="158" y="49"/>
                    <a:pt x="158" y="49"/>
                  </a:cubicBezTo>
                  <a:cubicBezTo>
                    <a:pt x="158" y="47"/>
                    <a:pt x="159" y="45"/>
                    <a:pt x="159" y="43"/>
                  </a:cubicBezTo>
                  <a:cubicBezTo>
                    <a:pt x="159" y="40"/>
                    <a:pt x="158" y="36"/>
                    <a:pt x="157" y="33"/>
                  </a:cubicBezTo>
                  <a:cubicBezTo>
                    <a:pt x="157" y="30"/>
                    <a:pt x="155" y="28"/>
                    <a:pt x="153" y="25"/>
                  </a:cubicBezTo>
                  <a:cubicBezTo>
                    <a:pt x="152" y="23"/>
                    <a:pt x="149" y="21"/>
                    <a:pt x="146" y="20"/>
                  </a:cubicBezTo>
                  <a:cubicBezTo>
                    <a:pt x="143" y="18"/>
                    <a:pt x="140" y="17"/>
                    <a:pt x="136" y="17"/>
                  </a:cubicBezTo>
                  <a:cubicBezTo>
                    <a:pt x="133" y="17"/>
                    <a:pt x="129" y="18"/>
                    <a:pt x="126" y="19"/>
                  </a:cubicBezTo>
                  <a:cubicBezTo>
                    <a:pt x="123" y="20"/>
                    <a:pt x="120" y="22"/>
                    <a:pt x="118" y="25"/>
                  </a:cubicBezTo>
                  <a:cubicBezTo>
                    <a:pt x="115" y="27"/>
                    <a:pt x="113" y="30"/>
                    <a:pt x="112" y="34"/>
                  </a:cubicBezTo>
                  <a:cubicBezTo>
                    <a:pt x="111" y="38"/>
                    <a:pt x="110" y="42"/>
                    <a:pt x="110" y="48"/>
                  </a:cubicBezTo>
                  <a:cubicBezTo>
                    <a:pt x="110" y="53"/>
                    <a:pt x="110" y="58"/>
                    <a:pt x="112" y="62"/>
                  </a:cubicBezTo>
                  <a:cubicBezTo>
                    <a:pt x="113" y="66"/>
                    <a:pt x="115" y="69"/>
                    <a:pt x="117" y="72"/>
                  </a:cubicBezTo>
                  <a:cubicBezTo>
                    <a:pt x="120" y="74"/>
                    <a:pt x="123" y="76"/>
                    <a:pt x="126" y="77"/>
                  </a:cubicBezTo>
                  <a:cubicBezTo>
                    <a:pt x="130" y="79"/>
                    <a:pt x="133" y="79"/>
                    <a:pt x="137" y="79"/>
                  </a:cubicBezTo>
                  <a:cubicBezTo>
                    <a:pt x="140" y="79"/>
                    <a:pt x="143" y="79"/>
                    <a:pt x="145" y="78"/>
                  </a:cubicBezTo>
                  <a:cubicBezTo>
                    <a:pt x="148" y="77"/>
                    <a:pt x="150" y="77"/>
                    <a:pt x="152" y="76"/>
                  </a:cubicBezTo>
                  <a:cubicBezTo>
                    <a:pt x="153" y="75"/>
                    <a:pt x="155" y="74"/>
                    <a:pt x="156" y="73"/>
                  </a:cubicBezTo>
                  <a:cubicBezTo>
                    <a:pt x="157" y="72"/>
                    <a:pt x="157" y="71"/>
                    <a:pt x="157" y="70"/>
                  </a:cubicBezTo>
                  <a:cubicBezTo>
                    <a:pt x="157" y="70"/>
                    <a:pt x="157" y="69"/>
                    <a:pt x="156" y="68"/>
                  </a:cubicBezTo>
                  <a:moveTo>
                    <a:pt x="75" y="18"/>
                  </a:moveTo>
                  <a:cubicBezTo>
                    <a:pt x="75" y="7"/>
                    <a:pt x="75" y="7"/>
                    <a:pt x="75" y="7"/>
                  </a:cubicBezTo>
                  <a:cubicBezTo>
                    <a:pt x="75" y="5"/>
                    <a:pt x="75" y="4"/>
                    <a:pt x="75" y="3"/>
                  </a:cubicBezTo>
                  <a:cubicBezTo>
                    <a:pt x="74" y="3"/>
                    <a:pt x="74" y="2"/>
                    <a:pt x="73" y="1"/>
                  </a:cubicBezTo>
                  <a:cubicBezTo>
                    <a:pt x="72" y="1"/>
                    <a:pt x="72" y="1"/>
                    <a:pt x="71" y="1"/>
                  </a:cubicBezTo>
                  <a:cubicBezTo>
                    <a:pt x="70" y="0"/>
                    <a:pt x="70" y="0"/>
                    <a:pt x="69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62"/>
                    <a:pt x="68" y="64"/>
                    <a:pt x="68" y="65"/>
                  </a:cubicBezTo>
                  <a:cubicBezTo>
                    <a:pt x="69" y="67"/>
                    <a:pt x="69" y="69"/>
                    <a:pt x="69" y="70"/>
                  </a:cubicBezTo>
                  <a:cubicBezTo>
                    <a:pt x="70" y="73"/>
                    <a:pt x="72" y="75"/>
                    <a:pt x="74" y="77"/>
                  </a:cubicBezTo>
                  <a:cubicBezTo>
                    <a:pt x="76" y="78"/>
                    <a:pt x="80" y="79"/>
                    <a:pt x="84" y="79"/>
                  </a:cubicBezTo>
                  <a:cubicBezTo>
                    <a:pt x="86" y="79"/>
                    <a:pt x="88" y="79"/>
                    <a:pt x="90" y="78"/>
                  </a:cubicBezTo>
                  <a:cubicBezTo>
                    <a:pt x="91" y="78"/>
                    <a:pt x="93" y="77"/>
                    <a:pt x="94" y="76"/>
                  </a:cubicBezTo>
                  <a:cubicBezTo>
                    <a:pt x="95" y="75"/>
                    <a:pt x="96" y="75"/>
                    <a:pt x="97" y="74"/>
                  </a:cubicBezTo>
                  <a:cubicBezTo>
                    <a:pt x="98" y="73"/>
                    <a:pt x="98" y="72"/>
                    <a:pt x="98" y="72"/>
                  </a:cubicBezTo>
                  <a:cubicBezTo>
                    <a:pt x="98" y="71"/>
                    <a:pt x="98" y="71"/>
                    <a:pt x="97" y="70"/>
                  </a:cubicBezTo>
                  <a:cubicBezTo>
                    <a:pt x="97" y="70"/>
                    <a:pt x="96" y="69"/>
                    <a:pt x="95" y="68"/>
                  </a:cubicBezTo>
                  <a:cubicBezTo>
                    <a:pt x="94" y="69"/>
                    <a:pt x="93" y="70"/>
                    <a:pt x="92" y="70"/>
                  </a:cubicBezTo>
                  <a:cubicBezTo>
                    <a:pt x="91" y="71"/>
                    <a:pt x="90" y="72"/>
                    <a:pt x="89" y="72"/>
                  </a:cubicBezTo>
                  <a:cubicBezTo>
                    <a:pt x="87" y="73"/>
                    <a:pt x="86" y="73"/>
                    <a:pt x="84" y="73"/>
                  </a:cubicBezTo>
                  <a:cubicBezTo>
                    <a:pt x="81" y="73"/>
                    <a:pt x="79" y="72"/>
                    <a:pt x="77" y="70"/>
                  </a:cubicBezTo>
                  <a:cubicBezTo>
                    <a:pt x="76" y="68"/>
                    <a:pt x="75" y="65"/>
                    <a:pt x="75" y="61"/>
                  </a:cubicBezTo>
                  <a:cubicBezTo>
                    <a:pt x="75" y="24"/>
                    <a:pt x="75" y="24"/>
                    <a:pt x="75" y="24"/>
                  </a:cubicBezTo>
                  <a:cubicBezTo>
                    <a:pt x="95" y="24"/>
                    <a:pt x="95" y="24"/>
                    <a:pt x="95" y="24"/>
                  </a:cubicBezTo>
                  <a:cubicBezTo>
                    <a:pt x="95" y="18"/>
                    <a:pt x="95" y="18"/>
                    <a:pt x="95" y="18"/>
                  </a:cubicBezTo>
                  <a:lnTo>
                    <a:pt x="75" y="18"/>
                  </a:lnTo>
                  <a:close/>
                  <a:moveTo>
                    <a:pt x="39" y="62"/>
                  </a:moveTo>
                  <a:cubicBezTo>
                    <a:pt x="39" y="63"/>
                    <a:pt x="38" y="64"/>
                    <a:pt x="37" y="65"/>
                  </a:cubicBezTo>
                  <a:cubicBezTo>
                    <a:pt x="36" y="66"/>
                    <a:pt x="35" y="67"/>
                    <a:pt x="33" y="68"/>
                  </a:cubicBezTo>
                  <a:cubicBezTo>
                    <a:pt x="31" y="70"/>
                    <a:pt x="29" y="70"/>
                    <a:pt x="27" y="71"/>
                  </a:cubicBezTo>
                  <a:cubicBezTo>
                    <a:pt x="25" y="72"/>
                    <a:pt x="22" y="72"/>
                    <a:pt x="20" y="72"/>
                  </a:cubicBezTo>
                  <a:cubicBezTo>
                    <a:pt x="17" y="72"/>
                    <a:pt x="15" y="72"/>
                    <a:pt x="14" y="71"/>
                  </a:cubicBezTo>
                  <a:cubicBezTo>
                    <a:pt x="12" y="71"/>
                    <a:pt x="11" y="70"/>
                    <a:pt x="10" y="69"/>
                  </a:cubicBezTo>
                  <a:cubicBezTo>
                    <a:pt x="9" y="68"/>
                    <a:pt x="9" y="67"/>
                    <a:pt x="8" y="65"/>
                  </a:cubicBezTo>
                  <a:cubicBezTo>
                    <a:pt x="8" y="64"/>
                    <a:pt x="8" y="62"/>
                    <a:pt x="8" y="61"/>
                  </a:cubicBezTo>
                  <a:cubicBezTo>
                    <a:pt x="8" y="58"/>
                    <a:pt x="9" y="55"/>
                    <a:pt x="10" y="53"/>
                  </a:cubicBezTo>
                  <a:cubicBezTo>
                    <a:pt x="12" y="51"/>
                    <a:pt x="14" y="50"/>
                    <a:pt x="17" y="49"/>
                  </a:cubicBezTo>
                  <a:cubicBezTo>
                    <a:pt x="19" y="47"/>
                    <a:pt x="22" y="47"/>
                    <a:pt x="26" y="46"/>
                  </a:cubicBezTo>
                  <a:cubicBezTo>
                    <a:pt x="29" y="46"/>
                    <a:pt x="32" y="46"/>
                    <a:pt x="35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8" y="46"/>
                    <a:pt x="38" y="46"/>
                    <a:pt x="39" y="46"/>
                  </a:cubicBezTo>
                  <a:lnTo>
                    <a:pt x="39" y="62"/>
                  </a:lnTo>
                  <a:close/>
                  <a:moveTo>
                    <a:pt x="53" y="75"/>
                  </a:moveTo>
                  <a:cubicBezTo>
                    <a:pt x="52" y="74"/>
                    <a:pt x="51" y="74"/>
                    <a:pt x="50" y="74"/>
                  </a:cubicBezTo>
                  <a:cubicBezTo>
                    <a:pt x="49" y="74"/>
                    <a:pt x="48" y="73"/>
                    <a:pt x="48" y="73"/>
                  </a:cubicBezTo>
                  <a:cubicBezTo>
                    <a:pt x="47" y="72"/>
                    <a:pt x="47" y="71"/>
                    <a:pt x="46" y="70"/>
                  </a:cubicBezTo>
                  <a:cubicBezTo>
                    <a:pt x="46" y="68"/>
                    <a:pt x="46" y="66"/>
                    <a:pt x="46" y="64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6" y="35"/>
                    <a:pt x="45" y="32"/>
                    <a:pt x="45" y="30"/>
                  </a:cubicBezTo>
                  <a:cubicBezTo>
                    <a:pt x="44" y="27"/>
                    <a:pt x="43" y="25"/>
                    <a:pt x="41" y="23"/>
                  </a:cubicBezTo>
                  <a:cubicBezTo>
                    <a:pt x="40" y="21"/>
                    <a:pt x="38" y="20"/>
                    <a:pt x="35" y="19"/>
                  </a:cubicBezTo>
                  <a:cubicBezTo>
                    <a:pt x="32" y="18"/>
                    <a:pt x="29" y="17"/>
                    <a:pt x="25" y="17"/>
                  </a:cubicBezTo>
                  <a:cubicBezTo>
                    <a:pt x="22" y="17"/>
                    <a:pt x="19" y="18"/>
                    <a:pt x="15" y="19"/>
                  </a:cubicBezTo>
                  <a:cubicBezTo>
                    <a:pt x="12" y="19"/>
                    <a:pt x="10" y="20"/>
                    <a:pt x="7" y="21"/>
                  </a:cubicBezTo>
                  <a:cubicBezTo>
                    <a:pt x="7" y="22"/>
                    <a:pt x="6" y="22"/>
                    <a:pt x="5" y="23"/>
                  </a:cubicBezTo>
                  <a:cubicBezTo>
                    <a:pt x="4" y="23"/>
                    <a:pt x="4" y="24"/>
                    <a:pt x="4" y="25"/>
                  </a:cubicBezTo>
                  <a:cubicBezTo>
                    <a:pt x="4" y="26"/>
                    <a:pt x="5" y="27"/>
                    <a:pt x="6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9" y="27"/>
                    <a:pt x="11" y="26"/>
                    <a:pt x="14" y="25"/>
                  </a:cubicBezTo>
                  <a:cubicBezTo>
                    <a:pt x="17" y="24"/>
                    <a:pt x="20" y="24"/>
                    <a:pt x="24" y="24"/>
                  </a:cubicBezTo>
                  <a:cubicBezTo>
                    <a:pt x="27" y="24"/>
                    <a:pt x="30" y="24"/>
                    <a:pt x="31" y="25"/>
                  </a:cubicBezTo>
                  <a:cubicBezTo>
                    <a:pt x="33" y="25"/>
                    <a:pt x="35" y="26"/>
                    <a:pt x="36" y="28"/>
                  </a:cubicBezTo>
                  <a:cubicBezTo>
                    <a:pt x="37" y="29"/>
                    <a:pt x="37" y="30"/>
                    <a:pt x="38" y="32"/>
                  </a:cubicBezTo>
                  <a:cubicBezTo>
                    <a:pt x="38" y="34"/>
                    <a:pt x="39" y="36"/>
                    <a:pt x="39" y="38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8" y="41"/>
                    <a:pt x="37" y="41"/>
                    <a:pt x="36" y="41"/>
                  </a:cubicBezTo>
                  <a:cubicBezTo>
                    <a:pt x="35" y="41"/>
                    <a:pt x="34" y="41"/>
                    <a:pt x="33" y="41"/>
                  </a:cubicBezTo>
                  <a:cubicBezTo>
                    <a:pt x="30" y="41"/>
                    <a:pt x="26" y="41"/>
                    <a:pt x="23" y="41"/>
                  </a:cubicBezTo>
                  <a:cubicBezTo>
                    <a:pt x="19" y="42"/>
                    <a:pt x="15" y="43"/>
                    <a:pt x="12" y="44"/>
                  </a:cubicBezTo>
                  <a:cubicBezTo>
                    <a:pt x="9" y="46"/>
                    <a:pt x="6" y="48"/>
                    <a:pt x="4" y="51"/>
                  </a:cubicBezTo>
                  <a:cubicBezTo>
                    <a:pt x="1" y="54"/>
                    <a:pt x="0" y="57"/>
                    <a:pt x="0" y="61"/>
                  </a:cubicBezTo>
                  <a:cubicBezTo>
                    <a:pt x="0" y="65"/>
                    <a:pt x="1" y="68"/>
                    <a:pt x="2" y="70"/>
                  </a:cubicBezTo>
                  <a:cubicBezTo>
                    <a:pt x="3" y="72"/>
                    <a:pt x="5" y="74"/>
                    <a:pt x="7" y="75"/>
                  </a:cubicBezTo>
                  <a:cubicBezTo>
                    <a:pt x="8" y="76"/>
                    <a:pt x="10" y="77"/>
                    <a:pt x="13" y="78"/>
                  </a:cubicBezTo>
                  <a:cubicBezTo>
                    <a:pt x="15" y="78"/>
                    <a:pt x="17" y="78"/>
                    <a:pt x="18" y="78"/>
                  </a:cubicBezTo>
                  <a:cubicBezTo>
                    <a:pt x="23" y="78"/>
                    <a:pt x="27" y="78"/>
                    <a:pt x="30" y="76"/>
                  </a:cubicBezTo>
                  <a:cubicBezTo>
                    <a:pt x="33" y="74"/>
                    <a:pt x="36" y="72"/>
                    <a:pt x="39" y="70"/>
                  </a:cubicBezTo>
                  <a:cubicBezTo>
                    <a:pt x="39" y="73"/>
                    <a:pt x="40" y="75"/>
                    <a:pt x="42" y="76"/>
                  </a:cubicBezTo>
                  <a:cubicBezTo>
                    <a:pt x="43" y="77"/>
                    <a:pt x="46" y="78"/>
                    <a:pt x="48" y="78"/>
                  </a:cubicBezTo>
                  <a:cubicBezTo>
                    <a:pt x="50" y="78"/>
                    <a:pt x="51" y="78"/>
                    <a:pt x="53" y="77"/>
                  </a:cubicBezTo>
                  <a:lnTo>
                    <a:pt x="53" y="75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7" name="Freeform 8"/>
            <p:cNvSpPr>
              <a:spLocks/>
            </p:cNvSpPr>
            <p:nvPr userDrawn="1"/>
          </p:nvSpPr>
          <p:spPr bwMode="auto">
            <a:xfrm>
              <a:off x="9283773" y="3069313"/>
              <a:ext cx="728663" cy="728663"/>
            </a:xfrm>
            <a:custGeom>
              <a:avLst/>
              <a:gdLst>
                <a:gd name="T0" fmla="*/ 102 w 193"/>
                <a:gd name="T1" fmla="*/ 117 h 193"/>
                <a:gd name="T2" fmla="*/ 117 w 193"/>
                <a:gd name="T3" fmla="*/ 102 h 193"/>
                <a:gd name="T4" fmla="*/ 193 w 193"/>
                <a:gd name="T5" fmla="*/ 102 h 193"/>
                <a:gd name="T6" fmla="*/ 193 w 193"/>
                <a:gd name="T7" fmla="*/ 8 h 193"/>
                <a:gd name="T8" fmla="*/ 185 w 193"/>
                <a:gd name="T9" fmla="*/ 0 h 193"/>
                <a:gd name="T10" fmla="*/ 8 w 193"/>
                <a:gd name="T11" fmla="*/ 0 h 193"/>
                <a:gd name="T12" fmla="*/ 0 w 193"/>
                <a:gd name="T13" fmla="*/ 8 h 193"/>
                <a:gd name="T14" fmla="*/ 0 w 193"/>
                <a:gd name="T15" fmla="*/ 186 h 193"/>
                <a:gd name="T16" fmla="*/ 8 w 193"/>
                <a:gd name="T17" fmla="*/ 193 h 193"/>
                <a:gd name="T18" fmla="*/ 102 w 193"/>
                <a:gd name="T19" fmla="*/ 193 h 193"/>
                <a:gd name="T20" fmla="*/ 102 w 193"/>
                <a:gd name="T21" fmla="*/ 117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3" h="193">
                  <a:moveTo>
                    <a:pt x="102" y="117"/>
                  </a:moveTo>
                  <a:cubicBezTo>
                    <a:pt x="102" y="107"/>
                    <a:pt x="109" y="102"/>
                    <a:pt x="117" y="102"/>
                  </a:cubicBezTo>
                  <a:cubicBezTo>
                    <a:pt x="193" y="102"/>
                    <a:pt x="193" y="102"/>
                    <a:pt x="193" y="102"/>
                  </a:cubicBezTo>
                  <a:cubicBezTo>
                    <a:pt x="193" y="8"/>
                    <a:pt x="193" y="8"/>
                    <a:pt x="193" y="8"/>
                  </a:cubicBezTo>
                  <a:cubicBezTo>
                    <a:pt x="193" y="8"/>
                    <a:pt x="193" y="0"/>
                    <a:pt x="18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0" y="0"/>
                    <a:pt x="0" y="8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0" y="186"/>
                    <a:pt x="0" y="193"/>
                    <a:pt x="8" y="193"/>
                  </a:cubicBezTo>
                  <a:cubicBezTo>
                    <a:pt x="102" y="193"/>
                    <a:pt x="102" y="193"/>
                    <a:pt x="102" y="193"/>
                  </a:cubicBezTo>
                  <a:lnTo>
                    <a:pt x="102" y="117"/>
                  </a:lnTo>
                  <a:close/>
                </a:path>
              </a:pathLst>
            </a:custGeom>
            <a:solidFill>
              <a:srgbClr val="009B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8" name="Freeform 9"/>
            <p:cNvSpPr>
              <a:spLocks noEditPoints="1"/>
            </p:cNvSpPr>
            <p:nvPr userDrawn="1"/>
          </p:nvSpPr>
          <p:spPr bwMode="auto">
            <a:xfrm>
              <a:off x="9694935" y="3480476"/>
              <a:ext cx="585788" cy="585788"/>
            </a:xfrm>
            <a:custGeom>
              <a:avLst/>
              <a:gdLst>
                <a:gd name="T0" fmla="*/ 112 w 155"/>
                <a:gd name="T1" fmla="*/ 107 h 155"/>
                <a:gd name="T2" fmla="*/ 107 w 155"/>
                <a:gd name="T3" fmla="*/ 112 h 155"/>
                <a:gd name="T4" fmla="*/ 48 w 155"/>
                <a:gd name="T5" fmla="*/ 112 h 155"/>
                <a:gd name="T6" fmla="*/ 43 w 155"/>
                <a:gd name="T7" fmla="*/ 107 h 155"/>
                <a:gd name="T8" fmla="*/ 43 w 155"/>
                <a:gd name="T9" fmla="*/ 48 h 155"/>
                <a:gd name="T10" fmla="*/ 48 w 155"/>
                <a:gd name="T11" fmla="*/ 43 h 155"/>
                <a:gd name="T12" fmla="*/ 107 w 155"/>
                <a:gd name="T13" fmla="*/ 43 h 155"/>
                <a:gd name="T14" fmla="*/ 112 w 155"/>
                <a:gd name="T15" fmla="*/ 48 h 155"/>
                <a:gd name="T16" fmla="*/ 112 w 155"/>
                <a:gd name="T17" fmla="*/ 107 h 155"/>
                <a:gd name="T18" fmla="*/ 147 w 155"/>
                <a:gd name="T19" fmla="*/ 0 h 155"/>
                <a:gd name="T20" fmla="*/ 8 w 155"/>
                <a:gd name="T21" fmla="*/ 0 h 155"/>
                <a:gd name="T22" fmla="*/ 0 w 155"/>
                <a:gd name="T23" fmla="*/ 8 h 155"/>
                <a:gd name="T24" fmla="*/ 0 w 155"/>
                <a:gd name="T25" fmla="*/ 147 h 155"/>
                <a:gd name="T26" fmla="*/ 8 w 155"/>
                <a:gd name="T27" fmla="*/ 155 h 155"/>
                <a:gd name="T28" fmla="*/ 147 w 155"/>
                <a:gd name="T29" fmla="*/ 155 h 155"/>
                <a:gd name="T30" fmla="*/ 155 w 155"/>
                <a:gd name="T31" fmla="*/ 147 h 155"/>
                <a:gd name="T32" fmla="*/ 155 w 155"/>
                <a:gd name="T33" fmla="*/ 8 h 155"/>
                <a:gd name="T34" fmla="*/ 147 w 155"/>
                <a:gd name="T3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5" h="155">
                  <a:moveTo>
                    <a:pt x="112" y="107"/>
                  </a:moveTo>
                  <a:cubicBezTo>
                    <a:pt x="112" y="112"/>
                    <a:pt x="107" y="112"/>
                    <a:pt x="107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3" y="112"/>
                    <a:pt x="43" y="107"/>
                    <a:pt x="43" y="107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43" y="43"/>
                    <a:pt x="48" y="43"/>
                    <a:pt x="48" y="43"/>
                  </a:cubicBezTo>
                  <a:cubicBezTo>
                    <a:pt x="107" y="43"/>
                    <a:pt x="107" y="43"/>
                    <a:pt x="107" y="43"/>
                  </a:cubicBezTo>
                  <a:cubicBezTo>
                    <a:pt x="112" y="43"/>
                    <a:pt x="112" y="48"/>
                    <a:pt x="112" y="48"/>
                  </a:cubicBezTo>
                  <a:lnTo>
                    <a:pt x="112" y="107"/>
                  </a:lnTo>
                  <a:close/>
                  <a:moveTo>
                    <a:pt x="147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0" y="0"/>
                    <a:pt x="0" y="8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47"/>
                    <a:pt x="0" y="155"/>
                    <a:pt x="8" y="155"/>
                  </a:cubicBezTo>
                  <a:cubicBezTo>
                    <a:pt x="147" y="155"/>
                    <a:pt x="147" y="155"/>
                    <a:pt x="147" y="155"/>
                  </a:cubicBezTo>
                  <a:cubicBezTo>
                    <a:pt x="147" y="155"/>
                    <a:pt x="155" y="155"/>
                    <a:pt x="155" y="147"/>
                  </a:cubicBezTo>
                  <a:cubicBezTo>
                    <a:pt x="155" y="8"/>
                    <a:pt x="155" y="8"/>
                    <a:pt x="155" y="8"/>
                  </a:cubicBezTo>
                  <a:cubicBezTo>
                    <a:pt x="155" y="8"/>
                    <a:pt x="155" y="0"/>
                    <a:pt x="147" y="0"/>
                  </a:cubicBezTo>
                </a:path>
              </a:pathLst>
            </a:custGeom>
            <a:solidFill>
              <a:srgbClr val="899C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" name="Rectangle 10"/>
            <p:cNvSpPr>
              <a:spLocks noChangeArrowheads="1"/>
            </p:cNvSpPr>
            <p:nvPr userDrawn="1"/>
          </p:nvSpPr>
          <p:spPr bwMode="auto">
            <a:xfrm>
              <a:off x="9963223" y="3748763"/>
              <a:ext cx="49213" cy="49213"/>
            </a:xfrm>
            <a:prstGeom prst="rect">
              <a:avLst/>
            </a:prstGeom>
            <a:solidFill>
              <a:srgbClr val="009B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pic>
        <p:nvPicPr>
          <p:cNvPr id="30" name="Grafik 2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" r="49461" b="34435"/>
          <a:stretch/>
        </p:blipFill>
        <p:spPr>
          <a:xfrm>
            <a:off x="8785093" y="-6927"/>
            <a:ext cx="2056089" cy="97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35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8000"/>
    </mc:Choice>
    <mc:Fallback xmlns="">
      <p:transition spd="slow" advClick="0" advTm="800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en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" r="8115" b="-55"/>
          <a:stretch/>
        </p:blipFill>
        <p:spPr>
          <a:xfrm>
            <a:off x="-7763" y="1081460"/>
            <a:ext cx="12199762" cy="5381429"/>
          </a:xfrm>
          <a:prstGeom prst="rect">
            <a:avLst/>
          </a:prstGeom>
          <a:ln w="76200" cap="rnd" cmpd="sng">
            <a:noFill/>
          </a:ln>
        </p:spPr>
      </p:pic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442913" y="364898"/>
            <a:ext cx="8553471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3200">
                <a:solidFill>
                  <a:srgbClr val="009BA4"/>
                </a:solidFill>
              </a:defRPr>
            </a:lvl1pPr>
          </a:lstStyle>
          <a:p>
            <a:r>
              <a:rPr lang="de-DE" dirty="0"/>
              <a:t>Überschrift einfügen</a:t>
            </a:r>
          </a:p>
        </p:txBody>
      </p:sp>
      <p:grpSp>
        <p:nvGrpSpPr>
          <p:cNvPr id="16" name="Gruppieren 15"/>
          <p:cNvGrpSpPr>
            <a:grpSpLocks noChangeAspect="1"/>
          </p:cNvGrpSpPr>
          <p:nvPr userDrawn="1"/>
        </p:nvGrpSpPr>
        <p:grpSpPr>
          <a:xfrm>
            <a:off x="10847132" y="221855"/>
            <a:ext cx="1021135" cy="525738"/>
            <a:chOff x="2264702" y="1114851"/>
            <a:chExt cx="2624314" cy="1351146"/>
          </a:xfrm>
          <a:solidFill>
            <a:schemeClr val="tx1"/>
          </a:solidFill>
        </p:grpSpPr>
        <p:sp>
          <p:nvSpPr>
            <p:cNvPr id="17" name="Freeform 7"/>
            <p:cNvSpPr>
              <a:spLocks noChangeAspect="1" noEditPoints="1"/>
            </p:cNvSpPr>
            <p:nvPr/>
          </p:nvSpPr>
          <p:spPr bwMode="auto">
            <a:xfrm>
              <a:off x="2859334" y="2063116"/>
              <a:ext cx="1097150" cy="402881"/>
            </a:xfrm>
            <a:custGeom>
              <a:avLst/>
              <a:gdLst>
                <a:gd name="T0" fmla="*/ 847 w 3718"/>
                <a:gd name="T1" fmla="*/ 1354 h 1365"/>
                <a:gd name="T2" fmla="*/ 999 w 3718"/>
                <a:gd name="T3" fmla="*/ 1309 h 1365"/>
                <a:gd name="T4" fmla="*/ 945 w 3718"/>
                <a:gd name="T5" fmla="*/ 76 h 1365"/>
                <a:gd name="T6" fmla="*/ 789 w 3718"/>
                <a:gd name="T7" fmla="*/ 17 h 1365"/>
                <a:gd name="T8" fmla="*/ 606 w 3718"/>
                <a:gd name="T9" fmla="*/ 123 h 1365"/>
                <a:gd name="T10" fmla="*/ 288 w 3718"/>
                <a:gd name="T11" fmla="*/ 555 h 1365"/>
                <a:gd name="T12" fmla="*/ 262 w 3718"/>
                <a:gd name="T13" fmla="*/ 169 h 1365"/>
                <a:gd name="T14" fmla="*/ 202 w 3718"/>
                <a:gd name="T15" fmla="*/ 45 h 1365"/>
                <a:gd name="T16" fmla="*/ 90 w 3718"/>
                <a:gd name="T17" fmla="*/ 17 h 1365"/>
                <a:gd name="T18" fmla="*/ 33 w 3718"/>
                <a:gd name="T19" fmla="*/ 23 h 1365"/>
                <a:gd name="T20" fmla="*/ 0 w 3718"/>
                <a:gd name="T21" fmla="*/ 1332 h 1365"/>
                <a:gd name="T22" fmla="*/ 262 w 3718"/>
                <a:gd name="T23" fmla="*/ 669 h 1365"/>
                <a:gd name="T24" fmla="*/ 357 w 3718"/>
                <a:gd name="T25" fmla="*/ 881 h 1365"/>
                <a:gd name="T26" fmla="*/ 2135 w 3718"/>
                <a:gd name="T27" fmla="*/ 409 h 1365"/>
                <a:gd name="T28" fmla="*/ 1854 w 3718"/>
                <a:gd name="T29" fmla="*/ 52 h 1365"/>
                <a:gd name="T30" fmla="*/ 1327 w 3718"/>
                <a:gd name="T31" fmla="*/ 54 h 1365"/>
                <a:gd name="T32" fmla="*/ 1034 w 3718"/>
                <a:gd name="T33" fmla="*/ 417 h 1365"/>
                <a:gd name="T34" fmla="*/ 1031 w 3718"/>
                <a:gd name="T35" fmla="*/ 940 h 1365"/>
                <a:gd name="T36" fmla="*/ 1311 w 3718"/>
                <a:gd name="T37" fmla="*/ 1310 h 1365"/>
                <a:gd name="T38" fmla="*/ 1847 w 3718"/>
                <a:gd name="T39" fmla="*/ 1311 h 1365"/>
                <a:gd name="T40" fmla="*/ 2135 w 3718"/>
                <a:gd name="T41" fmla="*/ 941 h 1365"/>
                <a:gd name="T42" fmla="*/ 2135 w 3718"/>
                <a:gd name="T43" fmla="*/ 409 h 1365"/>
                <a:gd name="T44" fmla="*/ 1827 w 3718"/>
                <a:gd name="T45" fmla="*/ 1008 h 1365"/>
                <a:gd name="T46" fmla="*/ 1585 w 3718"/>
                <a:gd name="T47" fmla="*/ 1153 h 1365"/>
                <a:gd name="T48" fmla="*/ 1342 w 3718"/>
                <a:gd name="T49" fmla="*/ 1008 h 1365"/>
                <a:gd name="T50" fmla="*/ 1273 w 3718"/>
                <a:gd name="T51" fmla="*/ 677 h 1365"/>
                <a:gd name="T52" fmla="*/ 1343 w 3718"/>
                <a:gd name="T53" fmla="*/ 352 h 1365"/>
                <a:gd name="T54" fmla="*/ 1591 w 3718"/>
                <a:gd name="T55" fmla="*/ 214 h 1365"/>
                <a:gd name="T56" fmla="*/ 1828 w 3718"/>
                <a:gd name="T57" fmla="*/ 352 h 1365"/>
                <a:gd name="T58" fmla="*/ 1896 w 3718"/>
                <a:gd name="T59" fmla="*/ 677 h 1365"/>
                <a:gd name="T60" fmla="*/ 2512 w 3718"/>
                <a:gd name="T61" fmla="*/ 23 h 1365"/>
                <a:gd name="T62" fmla="*/ 2360 w 3718"/>
                <a:gd name="T63" fmla="*/ 1332 h 1365"/>
                <a:gd name="T64" fmla="*/ 2669 w 3718"/>
                <a:gd name="T65" fmla="*/ 491 h 1365"/>
                <a:gd name="T66" fmla="*/ 3145 w 3718"/>
                <a:gd name="T67" fmla="*/ 1059 h 1365"/>
                <a:gd name="T68" fmla="*/ 3467 w 3718"/>
                <a:gd name="T69" fmla="*/ 1332 h 1365"/>
                <a:gd name="T70" fmla="*/ 3625 w 3718"/>
                <a:gd name="T71" fmla="*/ 35 h 1365"/>
                <a:gd name="T72" fmla="*/ 3492 w 3718"/>
                <a:gd name="T73" fmla="*/ 17 h 1365"/>
                <a:gd name="T74" fmla="*/ 3332 w 3718"/>
                <a:gd name="T75" fmla="*/ 134 h 1365"/>
                <a:gd name="T76" fmla="*/ 2744 w 3718"/>
                <a:gd name="T77" fmla="*/ 127 h 1365"/>
                <a:gd name="T78" fmla="*/ 2590 w 3718"/>
                <a:gd name="T79" fmla="*/ 17 h 1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718" h="1365">
                  <a:moveTo>
                    <a:pt x="640" y="1252"/>
                  </a:moveTo>
                  <a:cubicBezTo>
                    <a:pt x="692" y="1320"/>
                    <a:pt x="761" y="1354"/>
                    <a:pt x="847" y="1354"/>
                  </a:cubicBezTo>
                  <a:cubicBezTo>
                    <a:pt x="871" y="1354"/>
                    <a:pt x="896" y="1350"/>
                    <a:pt x="922" y="1343"/>
                  </a:cubicBezTo>
                  <a:cubicBezTo>
                    <a:pt x="948" y="1336"/>
                    <a:pt x="973" y="1324"/>
                    <a:pt x="999" y="1309"/>
                  </a:cubicBezTo>
                  <a:cubicBezTo>
                    <a:pt x="519" y="651"/>
                    <a:pt x="519" y="651"/>
                    <a:pt x="519" y="651"/>
                  </a:cubicBezTo>
                  <a:cubicBezTo>
                    <a:pt x="945" y="76"/>
                    <a:pt x="945" y="76"/>
                    <a:pt x="945" y="76"/>
                  </a:cubicBezTo>
                  <a:cubicBezTo>
                    <a:pt x="928" y="59"/>
                    <a:pt x="906" y="45"/>
                    <a:pt x="879" y="34"/>
                  </a:cubicBezTo>
                  <a:cubicBezTo>
                    <a:pt x="852" y="23"/>
                    <a:pt x="822" y="17"/>
                    <a:pt x="789" y="17"/>
                  </a:cubicBezTo>
                  <a:cubicBezTo>
                    <a:pt x="755" y="17"/>
                    <a:pt x="724" y="25"/>
                    <a:pt x="694" y="41"/>
                  </a:cubicBezTo>
                  <a:cubicBezTo>
                    <a:pt x="665" y="56"/>
                    <a:pt x="635" y="84"/>
                    <a:pt x="606" y="123"/>
                  </a:cubicBezTo>
                  <a:cubicBezTo>
                    <a:pt x="341" y="474"/>
                    <a:pt x="341" y="474"/>
                    <a:pt x="341" y="474"/>
                  </a:cubicBezTo>
                  <a:cubicBezTo>
                    <a:pt x="321" y="500"/>
                    <a:pt x="303" y="527"/>
                    <a:pt x="288" y="555"/>
                  </a:cubicBezTo>
                  <a:cubicBezTo>
                    <a:pt x="274" y="583"/>
                    <a:pt x="265" y="613"/>
                    <a:pt x="262" y="645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2" y="137"/>
                    <a:pt x="257" y="111"/>
                    <a:pt x="245" y="90"/>
                  </a:cubicBezTo>
                  <a:cubicBezTo>
                    <a:pt x="234" y="70"/>
                    <a:pt x="219" y="55"/>
                    <a:pt x="202" y="45"/>
                  </a:cubicBezTo>
                  <a:cubicBezTo>
                    <a:pt x="185" y="34"/>
                    <a:pt x="166" y="27"/>
                    <a:pt x="147" y="23"/>
                  </a:cubicBezTo>
                  <a:cubicBezTo>
                    <a:pt x="127" y="19"/>
                    <a:pt x="108" y="17"/>
                    <a:pt x="90" y="17"/>
                  </a:cubicBezTo>
                  <a:cubicBezTo>
                    <a:pt x="81" y="17"/>
                    <a:pt x="72" y="18"/>
                    <a:pt x="62" y="19"/>
                  </a:cubicBezTo>
                  <a:cubicBezTo>
                    <a:pt x="53" y="21"/>
                    <a:pt x="43" y="22"/>
                    <a:pt x="33" y="23"/>
                  </a:cubicBezTo>
                  <a:cubicBezTo>
                    <a:pt x="21" y="24"/>
                    <a:pt x="10" y="26"/>
                    <a:pt x="0" y="27"/>
                  </a:cubicBezTo>
                  <a:cubicBezTo>
                    <a:pt x="0" y="1332"/>
                    <a:pt x="0" y="1332"/>
                    <a:pt x="0" y="1332"/>
                  </a:cubicBezTo>
                  <a:cubicBezTo>
                    <a:pt x="262" y="1332"/>
                    <a:pt x="262" y="1332"/>
                    <a:pt x="262" y="1332"/>
                  </a:cubicBezTo>
                  <a:cubicBezTo>
                    <a:pt x="262" y="669"/>
                    <a:pt x="262" y="669"/>
                    <a:pt x="262" y="669"/>
                  </a:cubicBezTo>
                  <a:cubicBezTo>
                    <a:pt x="265" y="708"/>
                    <a:pt x="275" y="745"/>
                    <a:pt x="293" y="781"/>
                  </a:cubicBezTo>
                  <a:cubicBezTo>
                    <a:pt x="311" y="817"/>
                    <a:pt x="332" y="850"/>
                    <a:pt x="357" y="881"/>
                  </a:cubicBezTo>
                  <a:cubicBezTo>
                    <a:pt x="640" y="1252"/>
                    <a:pt x="640" y="1252"/>
                    <a:pt x="640" y="1252"/>
                  </a:cubicBezTo>
                  <a:close/>
                  <a:moveTo>
                    <a:pt x="2135" y="409"/>
                  </a:moveTo>
                  <a:cubicBezTo>
                    <a:pt x="2113" y="327"/>
                    <a:pt x="2079" y="256"/>
                    <a:pt x="2033" y="196"/>
                  </a:cubicBezTo>
                  <a:cubicBezTo>
                    <a:pt x="1986" y="135"/>
                    <a:pt x="1927" y="88"/>
                    <a:pt x="1854" y="52"/>
                  </a:cubicBezTo>
                  <a:cubicBezTo>
                    <a:pt x="1782" y="17"/>
                    <a:pt x="1695" y="0"/>
                    <a:pt x="1593" y="0"/>
                  </a:cubicBezTo>
                  <a:cubicBezTo>
                    <a:pt x="1490" y="0"/>
                    <a:pt x="1401" y="18"/>
                    <a:pt x="1327" y="54"/>
                  </a:cubicBezTo>
                  <a:cubicBezTo>
                    <a:pt x="1252" y="91"/>
                    <a:pt x="1191" y="140"/>
                    <a:pt x="1142" y="202"/>
                  </a:cubicBezTo>
                  <a:cubicBezTo>
                    <a:pt x="1093" y="263"/>
                    <a:pt x="1057" y="335"/>
                    <a:pt x="1034" y="417"/>
                  </a:cubicBezTo>
                  <a:cubicBezTo>
                    <a:pt x="1011" y="499"/>
                    <a:pt x="999" y="586"/>
                    <a:pt x="999" y="677"/>
                  </a:cubicBezTo>
                  <a:cubicBezTo>
                    <a:pt x="999" y="769"/>
                    <a:pt x="1010" y="857"/>
                    <a:pt x="1031" y="940"/>
                  </a:cubicBezTo>
                  <a:cubicBezTo>
                    <a:pt x="1052" y="1023"/>
                    <a:pt x="1086" y="1096"/>
                    <a:pt x="1132" y="1159"/>
                  </a:cubicBezTo>
                  <a:cubicBezTo>
                    <a:pt x="1178" y="1223"/>
                    <a:pt x="1238" y="1273"/>
                    <a:pt x="1311" y="1310"/>
                  </a:cubicBezTo>
                  <a:cubicBezTo>
                    <a:pt x="1385" y="1347"/>
                    <a:pt x="1473" y="1365"/>
                    <a:pt x="1578" y="1365"/>
                  </a:cubicBezTo>
                  <a:cubicBezTo>
                    <a:pt x="1683" y="1365"/>
                    <a:pt x="1773" y="1347"/>
                    <a:pt x="1847" y="1311"/>
                  </a:cubicBezTo>
                  <a:cubicBezTo>
                    <a:pt x="1922" y="1274"/>
                    <a:pt x="1983" y="1225"/>
                    <a:pt x="2031" y="1161"/>
                  </a:cubicBezTo>
                  <a:cubicBezTo>
                    <a:pt x="2078" y="1098"/>
                    <a:pt x="2113" y="1025"/>
                    <a:pt x="2135" y="941"/>
                  </a:cubicBezTo>
                  <a:cubicBezTo>
                    <a:pt x="2157" y="857"/>
                    <a:pt x="2168" y="768"/>
                    <a:pt x="2168" y="675"/>
                  </a:cubicBezTo>
                  <a:cubicBezTo>
                    <a:pt x="2168" y="580"/>
                    <a:pt x="2157" y="491"/>
                    <a:pt x="2135" y="409"/>
                  </a:cubicBezTo>
                  <a:close/>
                  <a:moveTo>
                    <a:pt x="1879" y="856"/>
                  </a:moveTo>
                  <a:cubicBezTo>
                    <a:pt x="1868" y="913"/>
                    <a:pt x="1851" y="964"/>
                    <a:pt x="1827" y="1008"/>
                  </a:cubicBezTo>
                  <a:cubicBezTo>
                    <a:pt x="1803" y="1052"/>
                    <a:pt x="1772" y="1088"/>
                    <a:pt x="1732" y="1114"/>
                  </a:cubicBezTo>
                  <a:cubicBezTo>
                    <a:pt x="1692" y="1140"/>
                    <a:pt x="1643" y="1153"/>
                    <a:pt x="1585" y="1153"/>
                  </a:cubicBezTo>
                  <a:cubicBezTo>
                    <a:pt x="1527" y="1153"/>
                    <a:pt x="1479" y="1140"/>
                    <a:pt x="1439" y="1114"/>
                  </a:cubicBezTo>
                  <a:cubicBezTo>
                    <a:pt x="1399" y="1088"/>
                    <a:pt x="1367" y="1052"/>
                    <a:pt x="1342" y="1008"/>
                  </a:cubicBezTo>
                  <a:cubicBezTo>
                    <a:pt x="1318" y="964"/>
                    <a:pt x="1300" y="913"/>
                    <a:pt x="1289" y="856"/>
                  </a:cubicBezTo>
                  <a:cubicBezTo>
                    <a:pt x="1278" y="799"/>
                    <a:pt x="1273" y="739"/>
                    <a:pt x="1273" y="677"/>
                  </a:cubicBezTo>
                  <a:cubicBezTo>
                    <a:pt x="1273" y="614"/>
                    <a:pt x="1278" y="555"/>
                    <a:pt x="1289" y="499"/>
                  </a:cubicBezTo>
                  <a:cubicBezTo>
                    <a:pt x="1300" y="443"/>
                    <a:pt x="1318" y="394"/>
                    <a:pt x="1343" y="352"/>
                  </a:cubicBezTo>
                  <a:cubicBezTo>
                    <a:pt x="1368" y="310"/>
                    <a:pt x="1401" y="276"/>
                    <a:pt x="1442" y="251"/>
                  </a:cubicBezTo>
                  <a:cubicBezTo>
                    <a:pt x="1482" y="227"/>
                    <a:pt x="1532" y="214"/>
                    <a:pt x="1591" y="214"/>
                  </a:cubicBezTo>
                  <a:cubicBezTo>
                    <a:pt x="1648" y="214"/>
                    <a:pt x="1695" y="227"/>
                    <a:pt x="1734" y="251"/>
                  </a:cubicBezTo>
                  <a:cubicBezTo>
                    <a:pt x="1772" y="276"/>
                    <a:pt x="1804" y="310"/>
                    <a:pt x="1828" y="352"/>
                  </a:cubicBezTo>
                  <a:cubicBezTo>
                    <a:pt x="1853" y="394"/>
                    <a:pt x="1870" y="443"/>
                    <a:pt x="1880" y="499"/>
                  </a:cubicBezTo>
                  <a:cubicBezTo>
                    <a:pt x="1891" y="555"/>
                    <a:pt x="1896" y="614"/>
                    <a:pt x="1896" y="677"/>
                  </a:cubicBezTo>
                  <a:cubicBezTo>
                    <a:pt x="1896" y="739"/>
                    <a:pt x="1890" y="799"/>
                    <a:pt x="1879" y="856"/>
                  </a:cubicBezTo>
                  <a:close/>
                  <a:moveTo>
                    <a:pt x="2512" y="23"/>
                  </a:moveTo>
                  <a:cubicBezTo>
                    <a:pt x="2487" y="27"/>
                    <a:pt x="2468" y="31"/>
                    <a:pt x="2455" y="35"/>
                  </a:cubicBezTo>
                  <a:cubicBezTo>
                    <a:pt x="2360" y="1332"/>
                    <a:pt x="2360" y="1332"/>
                    <a:pt x="2360" y="1332"/>
                  </a:cubicBezTo>
                  <a:cubicBezTo>
                    <a:pt x="2613" y="1332"/>
                    <a:pt x="2613" y="1332"/>
                    <a:pt x="2613" y="1332"/>
                  </a:cubicBezTo>
                  <a:cubicBezTo>
                    <a:pt x="2669" y="491"/>
                    <a:pt x="2669" y="491"/>
                    <a:pt x="2669" y="491"/>
                  </a:cubicBezTo>
                  <a:cubicBezTo>
                    <a:pt x="2924" y="1059"/>
                    <a:pt x="2924" y="1059"/>
                    <a:pt x="2924" y="1059"/>
                  </a:cubicBezTo>
                  <a:cubicBezTo>
                    <a:pt x="3145" y="1059"/>
                    <a:pt x="3145" y="1059"/>
                    <a:pt x="3145" y="1059"/>
                  </a:cubicBezTo>
                  <a:cubicBezTo>
                    <a:pt x="3408" y="466"/>
                    <a:pt x="3408" y="466"/>
                    <a:pt x="3408" y="466"/>
                  </a:cubicBezTo>
                  <a:cubicBezTo>
                    <a:pt x="3467" y="1332"/>
                    <a:pt x="3467" y="1332"/>
                    <a:pt x="3467" y="1332"/>
                  </a:cubicBezTo>
                  <a:cubicBezTo>
                    <a:pt x="3718" y="1332"/>
                    <a:pt x="3718" y="1332"/>
                    <a:pt x="3718" y="1332"/>
                  </a:cubicBezTo>
                  <a:cubicBezTo>
                    <a:pt x="3625" y="35"/>
                    <a:pt x="3625" y="35"/>
                    <a:pt x="3625" y="35"/>
                  </a:cubicBezTo>
                  <a:cubicBezTo>
                    <a:pt x="3613" y="30"/>
                    <a:pt x="3594" y="25"/>
                    <a:pt x="3570" y="22"/>
                  </a:cubicBezTo>
                  <a:cubicBezTo>
                    <a:pt x="3545" y="19"/>
                    <a:pt x="3519" y="17"/>
                    <a:pt x="3492" y="17"/>
                  </a:cubicBezTo>
                  <a:cubicBezTo>
                    <a:pt x="3458" y="17"/>
                    <a:pt x="3427" y="26"/>
                    <a:pt x="3400" y="45"/>
                  </a:cubicBezTo>
                  <a:cubicBezTo>
                    <a:pt x="3373" y="63"/>
                    <a:pt x="3350" y="93"/>
                    <a:pt x="3332" y="134"/>
                  </a:cubicBezTo>
                  <a:cubicBezTo>
                    <a:pt x="3037" y="825"/>
                    <a:pt x="3037" y="825"/>
                    <a:pt x="3037" y="825"/>
                  </a:cubicBezTo>
                  <a:cubicBezTo>
                    <a:pt x="2744" y="127"/>
                    <a:pt x="2744" y="127"/>
                    <a:pt x="2744" y="127"/>
                  </a:cubicBezTo>
                  <a:cubicBezTo>
                    <a:pt x="2730" y="94"/>
                    <a:pt x="2711" y="68"/>
                    <a:pt x="2688" y="48"/>
                  </a:cubicBezTo>
                  <a:cubicBezTo>
                    <a:pt x="2665" y="27"/>
                    <a:pt x="2632" y="17"/>
                    <a:pt x="2590" y="17"/>
                  </a:cubicBezTo>
                  <a:cubicBezTo>
                    <a:pt x="2563" y="17"/>
                    <a:pt x="2537" y="19"/>
                    <a:pt x="2512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" name="Freeform 8"/>
            <p:cNvSpPr>
              <a:spLocks noChangeAspect="1" noEditPoints="1"/>
            </p:cNvSpPr>
            <p:nvPr/>
          </p:nvSpPr>
          <p:spPr bwMode="auto">
            <a:xfrm>
              <a:off x="2264702" y="1620334"/>
              <a:ext cx="1280693" cy="343373"/>
            </a:xfrm>
            <a:custGeom>
              <a:avLst/>
              <a:gdLst>
                <a:gd name="T0" fmla="*/ 700 w 4340"/>
                <a:gd name="T1" fmla="*/ 1067 h 1163"/>
                <a:gd name="T2" fmla="*/ 672 w 4340"/>
                <a:gd name="T3" fmla="*/ 568 h 1163"/>
                <a:gd name="T4" fmla="*/ 512 w 4340"/>
                <a:gd name="T5" fmla="*/ 273 h 1163"/>
                <a:gd name="T6" fmla="*/ 106 w 4340"/>
                <a:gd name="T7" fmla="*/ 309 h 1163"/>
                <a:gd name="T8" fmla="*/ 84 w 4340"/>
                <a:gd name="T9" fmla="*/ 420 h 1163"/>
                <a:gd name="T10" fmla="*/ 353 w 4340"/>
                <a:gd name="T11" fmla="*/ 342 h 1163"/>
                <a:gd name="T12" fmla="*/ 556 w 4340"/>
                <a:gd name="T13" fmla="*/ 468 h 1163"/>
                <a:gd name="T14" fmla="*/ 525 w 4340"/>
                <a:gd name="T15" fmla="*/ 593 h 1163"/>
                <a:gd name="T16" fmla="*/ 173 w 4340"/>
                <a:gd name="T17" fmla="*/ 650 h 1163"/>
                <a:gd name="T18" fmla="*/ 27 w 4340"/>
                <a:gd name="T19" fmla="*/ 1026 h 1163"/>
                <a:gd name="T20" fmla="*/ 270 w 4340"/>
                <a:gd name="T21" fmla="*/ 1152 h 1163"/>
                <a:gd name="T22" fmla="*/ 612 w 4340"/>
                <a:gd name="T23" fmla="*/ 1117 h 1163"/>
                <a:gd name="T24" fmla="*/ 773 w 4340"/>
                <a:gd name="T25" fmla="*/ 1094 h 1163"/>
                <a:gd name="T26" fmla="*/ 485 w 4340"/>
                <a:gd name="T27" fmla="*/ 1005 h 1163"/>
                <a:gd name="T28" fmla="*/ 203 w 4340"/>
                <a:gd name="T29" fmla="*/ 1048 h 1163"/>
                <a:gd name="T30" fmla="*/ 112 w 4340"/>
                <a:gd name="T31" fmla="*/ 894 h 1163"/>
                <a:gd name="T32" fmla="*/ 376 w 4340"/>
                <a:gd name="T33" fmla="*/ 679 h 1163"/>
                <a:gd name="T34" fmla="*/ 567 w 4340"/>
                <a:gd name="T35" fmla="*/ 672 h 1163"/>
                <a:gd name="T36" fmla="*/ 1107 w 4340"/>
                <a:gd name="T37" fmla="*/ 94 h 1163"/>
                <a:gd name="T38" fmla="*/ 1045 w 4340"/>
                <a:gd name="T39" fmla="*/ 3 h 1163"/>
                <a:gd name="T40" fmla="*/ 1008 w 4340"/>
                <a:gd name="T41" fmla="*/ 2 h 1163"/>
                <a:gd name="T42" fmla="*/ 1006 w 4340"/>
                <a:gd name="T43" fmla="*/ 960 h 1163"/>
                <a:gd name="T44" fmla="*/ 1232 w 4340"/>
                <a:gd name="T45" fmla="*/ 1163 h 1163"/>
                <a:gd name="T46" fmla="*/ 1429 w 4340"/>
                <a:gd name="T47" fmla="*/ 1084 h 1163"/>
                <a:gd name="T48" fmla="*/ 1401 w 4340"/>
                <a:gd name="T49" fmla="*/ 992 h 1163"/>
                <a:gd name="T50" fmla="*/ 1241 w 4340"/>
                <a:gd name="T51" fmla="*/ 1074 h 1163"/>
                <a:gd name="T52" fmla="*/ 1107 w 4340"/>
                <a:gd name="T53" fmla="*/ 353 h 1163"/>
                <a:gd name="T54" fmla="*/ 1107 w 4340"/>
                <a:gd name="T55" fmla="*/ 267 h 1163"/>
                <a:gd name="T56" fmla="*/ 2247 w 4340"/>
                <a:gd name="T57" fmla="*/ 996 h 1163"/>
                <a:gd name="T58" fmla="*/ 2026 w 4340"/>
                <a:gd name="T59" fmla="*/ 1074 h 1163"/>
                <a:gd name="T60" fmla="*/ 1749 w 4340"/>
                <a:gd name="T61" fmla="*/ 865 h 1163"/>
                <a:gd name="T62" fmla="*/ 2338 w 4340"/>
                <a:gd name="T63" fmla="*/ 628 h 1163"/>
                <a:gd name="T64" fmla="*/ 2156 w 4340"/>
                <a:gd name="T65" fmla="*/ 284 h 1163"/>
                <a:gd name="T66" fmla="*/ 1736 w 4340"/>
                <a:gd name="T67" fmla="*/ 358 h 1163"/>
                <a:gd name="T68" fmla="*/ 1647 w 4340"/>
                <a:gd name="T69" fmla="*/ 909 h 1163"/>
                <a:gd name="T70" fmla="*/ 2022 w 4340"/>
                <a:gd name="T71" fmla="*/ 1163 h 1163"/>
                <a:gd name="T72" fmla="*/ 2295 w 4340"/>
                <a:gd name="T73" fmla="*/ 1068 h 1163"/>
                <a:gd name="T74" fmla="*/ 1732 w 4340"/>
                <a:gd name="T75" fmla="*/ 643 h 1163"/>
                <a:gd name="T76" fmla="*/ 2109 w 4340"/>
                <a:gd name="T77" fmla="*/ 366 h 1163"/>
                <a:gd name="T78" fmla="*/ 2233 w 4340"/>
                <a:gd name="T79" fmla="*/ 643 h 1163"/>
                <a:gd name="T80" fmla="*/ 2630 w 4340"/>
                <a:gd name="T81" fmla="*/ 267 h 1163"/>
                <a:gd name="T82" fmla="*/ 2727 w 4340"/>
                <a:gd name="T83" fmla="*/ 1135 h 1163"/>
                <a:gd name="T84" fmla="*/ 2786 w 4340"/>
                <a:gd name="T85" fmla="*/ 410 h 1163"/>
                <a:gd name="T86" fmla="*/ 2994 w 4340"/>
                <a:gd name="T87" fmla="*/ 347 h 1163"/>
                <a:gd name="T88" fmla="*/ 3219 w 4340"/>
                <a:gd name="T89" fmla="*/ 606 h 1163"/>
                <a:gd name="T90" fmla="*/ 3324 w 4340"/>
                <a:gd name="T91" fmla="*/ 607 h 1163"/>
                <a:gd name="T92" fmla="*/ 3283 w 4340"/>
                <a:gd name="T93" fmla="*/ 372 h 1163"/>
                <a:gd name="T94" fmla="*/ 3036 w 4340"/>
                <a:gd name="T95" fmla="*/ 252 h 1163"/>
                <a:gd name="T96" fmla="*/ 2696 w 4340"/>
                <a:gd name="T97" fmla="*/ 288 h 1163"/>
                <a:gd name="T98" fmla="*/ 4249 w 4340"/>
                <a:gd name="T99" fmla="*/ 996 h 1163"/>
                <a:gd name="T100" fmla="*/ 4027 w 4340"/>
                <a:gd name="T101" fmla="*/ 1074 h 1163"/>
                <a:gd name="T102" fmla="*/ 3751 w 4340"/>
                <a:gd name="T103" fmla="*/ 865 h 1163"/>
                <a:gd name="T104" fmla="*/ 4340 w 4340"/>
                <a:gd name="T105" fmla="*/ 628 h 1163"/>
                <a:gd name="T106" fmla="*/ 4158 w 4340"/>
                <a:gd name="T107" fmla="*/ 284 h 1163"/>
                <a:gd name="T108" fmla="*/ 3738 w 4340"/>
                <a:gd name="T109" fmla="*/ 358 h 1163"/>
                <a:gd name="T110" fmla="*/ 3649 w 4340"/>
                <a:gd name="T111" fmla="*/ 909 h 1163"/>
                <a:gd name="T112" fmla="*/ 4024 w 4340"/>
                <a:gd name="T113" fmla="*/ 1163 h 1163"/>
                <a:gd name="T114" fmla="*/ 4296 w 4340"/>
                <a:gd name="T115" fmla="*/ 1068 h 1163"/>
                <a:gd name="T116" fmla="*/ 3734 w 4340"/>
                <a:gd name="T117" fmla="*/ 643 h 1163"/>
                <a:gd name="T118" fmla="*/ 4111 w 4340"/>
                <a:gd name="T119" fmla="*/ 366 h 1163"/>
                <a:gd name="T120" fmla="*/ 4235 w 4340"/>
                <a:gd name="T121" fmla="*/ 643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340" h="1163">
                  <a:moveTo>
                    <a:pt x="773" y="1094"/>
                  </a:moveTo>
                  <a:cubicBezTo>
                    <a:pt x="757" y="1093"/>
                    <a:pt x="743" y="1091"/>
                    <a:pt x="731" y="1088"/>
                  </a:cubicBezTo>
                  <a:cubicBezTo>
                    <a:pt x="719" y="1084"/>
                    <a:pt x="708" y="1078"/>
                    <a:pt x="700" y="1067"/>
                  </a:cubicBezTo>
                  <a:cubicBezTo>
                    <a:pt x="691" y="1057"/>
                    <a:pt x="684" y="1041"/>
                    <a:pt x="679" y="1022"/>
                  </a:cubicBezTo>
                  <a:cubicBezTo>
                    <a:pt x="675" y="1002"/>
                    <a:pt x="672" y="974"/>
                    <a:pt x="672" y="940"/>
                  </a:cubicBezTo>
                  <a:cubicBezTo>
                    <a:pt x="672" y="568"/>
                    <a:pt x="672" y="568"/>
                    <a:pt x="672" y="568"/>
                  </a:cubicBezTo>
                  <a:cubicBezTo>
                    <a:pt x="672" y="516"/>
                    <a:pt x="667" y="471"/>
                    <a:pt x="657" y="432"/>
                  </a:cubicBezTo>
                  <a:cubicBezTo>
                    <a:pt x="648" y="393"/>
                    <a:pt x="631" y="360"/>
                    <a:pt x="607" y="333"/>
                  </a:cubicBezTo>
                  <a:cubicBezTo>
                    <a:pt x="583" y="307"/>
                    <a:pt x="552" y="286"/>
                    <a:pt x="512" y="273"/>
                  </a:cubicBezTo>
                  <a:cubicBezTo>
                    <a:pt x="472" y="259"/>
                    <a:pt x="423" y="252"/>
                    <a:pt x="363" y="252"/>
                  </a:cubicBezTo>
                  <a:cubicBezTo>
                    <a:pt x="319" y="252"/>
                    <a:pt x="273" y="258"/>
                    <a:pt x="225" y="268"/>
                  </a:cubicBezTo>
                  <a:cubicBezTo>
                    <a:pt x="178" y="278"/>
                    <a:pt x="138" y="292"/>
                    <a:pt x="106" y="309"/>
                  </a:cubicBezTo>
                  <a:cubicBezTo>
                    <a:pt x="93" y="316"/>
                    <a:pt x="82" y="324"/>
                    <a:pt x="73" y="332"/>
                  </a:cubicBezTo>
                  <a:cubicBezTo>
                    <a:pt x="63" y="339"/>
                    <a:pt x="59" y="348"/>
                    <a:pt x="59" y="358"/>
                  </a:cubicBezTo>
                  <a:cubicBezTo>
                    <a:pt x="59" y="374"/>
                    <a:pt x="67" y="395"/>
                    <a:pt x="84" y="420"/>
                  </a:cubicBezTo>
                  <a:cubicBezTo>
                    <a:pt x="101" y="420"/>
                    <a:pt x="101" y="420"/>
                    <a:pt x="101" y="420"/>
                  </a:cubicBezTo>
                  <a:cubicBezTo>
                    <a:pt x="125" y="400"/>
                    <a:pt x="159" y="382"/>
                    <a:pt x="202" y="366"/>
                  </a:cubicBezTo>
                  <a:cubicBezTo>
                    <a:pt x="244" y="350"/>
                    <a:pt x="295" y="342"/>
                    <a:pt x="353" y="342"/>
                  </a:cubicBezTo>
                  <a:cubicBezTo>
                    <a:pt x="397" y="342"/>
                    <a:pt x="433" y="347"/>
                    <a:pt x="460" y="357"/>
                  </a:cubicBezTo>
                  <a:cubicBezTo>
                    <a:pt x="488" y="368"/>
                    <a:pt x="509" y="383"/>
                    <a:pt x="524" y="401"/>
                  </a:cubicBezTo>
                  <a:cubicBezTo>
                    <a:pt x="540" y="420"/>
                    <a:pt x="550" y="442"/>
                    <a:pt x="556" y="468"/>
                  </a:cubicBezTo>
                  <a:cubicBezTo>
                    <a:pt x="563" y="493"/>
                    <a:pt x="566" y="521"/>
                    <a:pt x="566" y="551"/>
                  </a:cubicBezTo>
                  <a:cubicBezTo>
                    <a:pt x="566" y="596"/>
                    <a:pt x="566" y="596"/>
                    <a:pt x="566" y="596"/>
                  </a:cubicBezTo>
                  <a:cubicBezTo>
                    <a:pt x="552" y="595"/>
                    <a:pt x="539" y="594"/>
                    <a:pt x="525" y="593"/>
                  </a:cubicBezTo>
                  <a:cubicBezTo>
                    <a:pt x="512" y="593"/>
                    <a:pt x="498" y="592"/>
                    <a:pt x="483" y="592"/>
                  </a:cubicBezTo>
                  <a:cubicBezTo>
                    <a:pt x="438" y="592"/>
                    <a:pt x="387" y="596"/>
                    <a:pt x="331" y="604"/>
                  </a:cubicBezTo>
                  <a:cubicBezTo>
                    <a:pt x="274" y="613"/>
                    <a:pt x="222" y="628"/>
                    <a:pt x="173" y="650"/>
                  </a:cubicBezTo>
                  <a:cubicBezTo>
                    <a:pt x="124" y="672"/>
                    <a:pt x="83" y="704"/>
                    <a:pt x="50" y="744"/>
                  </a:cubicBezTo>
                  <a:cubicBezTo>
                    <a:pt x="16" y="784"/>
                    <a:pt x="0" y="836"/>
                    <a:pt x="0" y="899"/>
                  </a:cubicBezTo>
                  <a:cubicBezTo>
                    <a:pt x="0" y="951"/>
                    <a:pt x="9" y="993"/>
                    <a:pt x="27" y="1026"/>
                  </a:cubicBezTo>
                  <a:cubicBezTo>
                    <a:pt x="44" y="1059"/>
                    <a:pt x="67" y="1085"/>
                    <a:pt x="94" y="1103"/>
                  </a:cubicBezTo>
                  <a:cubicBezTo>
                    <a:pt x="121" y="1122"/>
                    <a:pt x="150" y="1135"/>
                    <a:pt x="182" y="1141"/>
                  </a:cubicBezTo>
                  <a:cubicBezTo>
                    <a:pt x="214" y="1148"/>
                    <a:pt x="243" y="1152"/>
                    <a:pt x="270" y="1152"/>
                  </a:cubicBezTo>
                  <a:cubicBezTo>
                    <a:pt x="336" y="1152"/>
                    <a:pt x="393" y="1140"/>
                    <a:pt x="442" y="1116"/>
                  </a:cubicBezTo>
                  <a:cubicBezTo>
                    <a:pt x="490" y="1093"/>
                    <a:pt x="532" y="1063"/>
                    <a:pt x="567" y="1027"/>
                  </a:cubicBezTo>
                  <a:cubicBezTo>
                    <a:pt x="570" y="1069"/>
                    <a:pt x="585" y="1099"/>
                    <a:pt x="612" y="1117"/>
                  </a:cubicBezTo>
                  <a:cubicBezTo>
                    <a:pt x="638" y="1135"/>
                    <a:pt x="670" y="1144"/>
                    <a:pt x="707" y="1144"/>
                  </a:cubicBezTo>
                  <a:cubicBezTo>
                    <a:pt x="729" y="1144"/>
                    <a:pt x="751" y="1141"/>
                    <a:pt x="773" y="1135"/>
                  </a:cubicBezTo>
                  <a:cubicBezTo>
                    <a:pt x="773" y="1094"/>
                    <a:pt x="773" y="1094"/>
                    <a:pt x="773" y="1094"/>
                  </a:cubicBezTo>
                  <a:close/>
                  <a:moveTo>
                    <a:pt x="567" y="914"/>
                  </a:moveTo>
                  <a:cubicBezTo>
                    <a:pt x="567" y="926"/>
                    <a:pt x="560" y="939"/>
                    <a:pt x="545" y="956"/>
                  </a:cubicBezTo>
                  <a:cubicBezTo>
                    <a:pt x="531" y="973"/>
                    <a:pt x="511" y="989"/>
                    <a:pt x="485" y="1005"/>
                  </a:cubicBezTo>
                  <a:cubicBezTo>
                    <a:pt x="460" y="1021"/>
                    <a:pt x="430" y="1035"/>
                    <a:pt x="396" y="1046"/>
                  </a:cubicBezTo>
                  <a:cubicBezTo>
                    <a:pt x="363" y="1057"/>
                    <a:pt x="327" y="1062"/>
                    <a:pt x="289" y="1062"/>
                  </a:cubicBezTo>
                  <a:cubicBezTo>
                    <a:pt x="254" y="1062"/>
                    <a:pt x="225" y="1058"/>
                    <a:pt x="203" y="1048"/>
                  </a:cubicBezTo>
                  <a:cubicBezTo>
                    <a:pt x="180" y="1038"/>
                    <a:pt x="162" y="1025"/>
                    <a:pt x="149" y="1010"/>
                  </a:cubicBezTo>
                  <a:cubicBezTo>
                    <a:pt x="135" y="994"/>
                    <a:pt x="126" y="976"/>
                    <a:pt x="120" y="956"/>
                  </a:cubicBezTo>
                  <a:cubicBezTo>
                    <a:pt x="115" y="936"/>
                    <a:pt x="112" y="915"/>
                    <a:pt x="112" y="894"/>
                  </a:cubicBezTo>
                  <a:cubicBezTo>
                    <a:pt x="112" y="847"/>
                    <a:pt x="124" y="809"/>
                    <a:pt x="149" y="780"/>
                  </a:cubicBezTo>
                  <a:cubicBezTo>
                    <a:pt x="173" y="751"/>
                    <a:pt x="205" y="729"/>
                    <a:pt x="245" y="712"/>
                  </a:cubicBezTo>
                  <a:cubicBezTo>
                    <a:pt x="284" y="695"/>
                    <a:pt x="328" y="684"/>
                    <a:pt x="376" y="679"/>
                  </a:cubicBezTo>
                  <a:cubicBezTo>
                    <a:pt x="424" y="673"/>
                    <a:pt x="472" y="670"/>
                    <a:pt x="520" y="670"/>
                  </a:cubicBezTo>
                  <a:cubicBezTo>
                    <a:pt x="528" y="670"/>
                    <a:pt x="537" y="670"/>
                    <a:pt x="545" y="670"/>
                  </a:cubicBezTo>
                  <a:cubicBezTo>
                    <a:pt x="552" y="670"/>
                    <a:pt x="560" y="671"/>
                    <a:pt x="567" y="672"/>
                  </a:cubicBezTo>
                  <a:cubicBezTo>
                    <a:pt x="567" y="914"/>
                    <a:pt x="567" y="914"/>
                    <a:pt x="567" y="914"/>
                  </a:cubicBezTo>
                  <a:close/>
                  <a:moveTo>
                    <a:pt x="1107" y="267"/>
                  </a:moveTo>
                  <a:cubicBezTo>
                    <a:pt x="1107" y="94"/>
                    <a:pt x="1107" y="94"/>
                    <a:pt x="1107" y="94"/>
                  </a:cubicBezTo>
                  <a:cubicBezTo>
                    <a:pt x="1107" y="73"/>
                    <a:pt x="1104" y="57"/>
                    <a:pt x="1097" y="44"/>
                  </a:cubicBezTo>
                  <a:cubicBezTo>
                    <a:pt x="1091" y="32"/>
                    <a:pt x="1083" y="22"/>
                    <a:pt x="1073" y="16"/>
                  </a:cubicBezTo>
                  <a:cubicBezTo>
                    <a:pt x="1064" y="9"/>
                    <a:pt x="1055" y="4"/>
                    <a:pt x="1045" y="3"/>
                  </a:cubicBezTo>
                  <a:cubicBezTo>
                    <a:pt x="1035" y="1"/>
                    <a:pt x="1027" y="0"/>
                    <a:pt x="1019" y="0"/>
                  </a:cubicBezTo>
                  <a:cubicBezTo>
                    <a:pt x="1017" y="0"/>
                    <a:pt x="1015" y="0"/>
                    <a:pt x="1014" y="1"/>
                  </a:cubicBezTo>
                  <a:cubicBezTo>
                    <a:pt x="1012" y="1"/>
                    <a:pt x="1011" y="2"/>
                    <a:pt x="1008" y="2"/>
                  </a:cubicBezTo>
                  <a:cubicBezTo>
                    <a:pt x="1003" y="2"/>
                    <a:pt x="1003" y="2"/>
                    <a:pt x="1003" y="2"/>
                  </a:cubicBezTo>
                  <a:cubicBezTo>
                    <a:pt x="1003" y="878"/>
                    <a:pt x="1003" y="878"/>
                    <a:pt x="1003" y="878"/>
                  </a:cubicBezTo>
                  <a:cubicBezTo>
                    <a:pt x="1003" y="907"/>
                    <a:pt x="1004" y="934"/>
                    <a:pt x="1006" y="960"/>
                  </a:cubicBezTo>
                  <a:cubicBezTo>
                    <a:pt x="1009" y="986"/>
                    <a:pt x="1014" y="1010"/>
                    <a:pt x="1021" y="1033"/>
                  </a:cubicBezTo>
                  <a:cubicBezTo>
                    <a:pt x="1035" y="1072"/>
                    <a:pt x="1058" y="1104"/>
                    <a:pt x="1092" y="1127"/>
                  </a:cubicBezTo>
                  <a:cubicBezTo>
                    <a:pt x="1125" y="1151"/>
                    <a:pt x="1172" y="1163"/>
                    <a:pt x="1232" y="1163"/>
                  </a:cubicBezTo>
                  <a:cubicBezTo>
                    <a:pt x="1265" y="1163"/>
                    <a:pt x="1295" y="1158"/>
                    <a:pt x="1320" y="1150"/>
                  </a:cubicBezTo>
                  <a:cubicBezTo>
                    <a:pt x="1346" y="1141"/>
                    <a:pt x="1368" y="1131"/>
                    <a:pt x="1387" y="1119"/>
                  </a:cubicBezTo>
                  <a:cubicBezTo>
                    <a:pt x="1405" y="1107"/>
                    <a:pt x="1419" y="1096"/>
                    <a:pt x="1429" y="1084"/>
                  </a:cubicBezTo>
                  <a:cubicBezTo>
                    <a:pt x="1439" y="1072"/>
                    <a:pt x="1443" y="1062"/>
                    <a:pt x="1443" y="1055"/>
                  </a:cubicBezTo>
                  <a:cubicBezTo>
                    <a:pt x="1443" y="1049"/>
                    <a:pt x="1441" y="1041"/>
                    <a:pt x="1435" y="1032"/>
                  </a:cubicBezTo>
                  <a:cubicBezTo>
                    <a:pt x="1430" y="1022"/>
                    <a:pt x="1418" y="1009"/>
                    <a:pt x="1401" y="992"/>
                  </a:cubicBezTo>
                  <a:cubicBezTo>
                    <a:pt x="1389" y="1007"/>
                    <a:pt x="1375" y="1020"/>
                    <a:pt x="1359" y="1033"/>
                  </a:cubicBezTo>
                  <a:cubicBezTo>
                    <a:pt x="1346" y="1043"/>
                    <a:pt x="1329" y="1052"/>
                    <a:pt x="1308" y="1061"/>
                  </a:cubicBezTo>
                  <a:cubicBezTo>
                    <a:pt x="1288" y="1069"/>
                    <a:pt x="1266" y="1074"/>
                    <a:pt x="1241" y="1074"/>
                  </a:cubicBezTo>
                  <a:cubicBezTo>
                    <a:pt x="1195" y="1074"/>
                    <a:pt x="1161" y="1058"/>
                    <a:pt x="1140" y="1028"/>
                  </a:cubicBezTo>
                  <a:cubicBezTo>
                    <a:pt x="1118" y="998"/>
                    <a:pt x="1107" y="954"/>
                    <a:pt x="1107" y="897"/>
                  </a:cubicBezTo>
                  <a:cubicBezTo>
                    <a:pt x="1107" y="353"/>
                    <a:pt x="1107" y="353"/>
                    <a:pt x="1107" y="353"/>
                  </a:cubicBezTo>
                  <a:cubicBezTo>
                    <a:pt x="1394" y="353"/>
                    <a:pt x="1394" y="353"/>
                    <a:pt x="1394" y="353"/>
                  </a:cubicBezTo>
                  <a:cubicBezTo>
                    <a:pt x="1394" y="267"/>
                    <a:pt x="1394" y="267"/>
                    <a:pt x="1394" y="267"/>
                  </a:cubicBezTo>
                  <a:cubicBezTo>
                    <a:pt x="1107" y="267"/>
                    <a:pt x="1107" y="267"/>
                    <a:pt x="1107" y="267"/>
                  </a:cubicBezTo>
                  <a:close/>
                  <a:moveTo>
                    <a:pt x="2305" y="1002"/>
                  </a:moveTo>
                  <a:cubicBezTo>
                    <a:pt x="2297" y="990"/>
                    <a:pt x="2288" y="978"/>
                    <a:pt x="2275" y="964"/>
                  </a:cubicBezTo>
                  <a:cubicBezTo>
                    <a:pt x="2269" y="973"/>
                    <a:pt x="2260" y="983"/>
                    <a:pt x="2247" y="996"/>
                  </a:cubicBezTo>
                  <a:cubicBezTo>
                    <a:pt x="2234" y="1008"/>
                    <a:pt x="2218" y="1020"/>
                    <a:pt x="2197" y="1032"/>
                  </a:cubicBezTo>
                  <a:cubicBezTo>
                    <a:pt x="2177" y="1044"/>
                    <a:pt x="2153" y="1053"/>
                    <a:pt x="2125" y="1061"/>
                  </a:cubicBezTo>
                  <a:cubicBezTo>
                    <a:pt x="2097" y="1070"/>
                    <a:pt x="2064" y="1074"/>
                    <a:pt x="2026" y="1074"/>
                  </a:cubicBezTo>
                  <a:cubicBezTo>
                    <a:pt x="1975" y="1074"/>
                    <a:pt x="1932" y="1065"/>
                    <a:pt x="1895" y="1048"/>
                  </a:cubicBezTo>
                  <a:cubicBezTo>
                    <a:pt x="1859" y="1032"/>
                    <a:pt x="1828" y="1008"/>
                    <a:pt x="1803" y="977"/>
                  </a:cubicBezTo>
                  <a:cubicBezTo>
                    <a:pt x="1779" y="946"/>
                    <a:pt x="1761" y="909"/>
                    <a:pt x="1749" y="865"/>
                  </a:cubicBezTo>
                  <a:cubicBezTo>
                    <a:pt x="1738" y="822"/>
                    <a:pt x="1731" y="774"/>
                    <a:pt x="1730" y="722"/>
                  </a:cubicBezTo>
                  <a:cubicBezTo>
                    <a:pt x="2332" y="722"/>
                    <a:pt x="2332" y="722"/>
                    <a:pt x="2332" y="722"/>
                  </a:cubicBezTo>
                  <a:cubicBezTo>
                    <a:pt x="2336" y="689"/>
                    <a:pt x="2338" y="657"/>
                    <a:pt x="2338" y="628"/>
                  </a:cubicBezTo>
                  <a:cubicBezTo>
                    <a:pt x="2338" y="579"/>
                    <a:pt x="2332" y="533"/>
                    <a:pt x="2319" y="487"/>
                  </a:cubicBezTo>
                  <a:cubicBezTo>
                    <a:pt x="2307" y="442"/>
                    <a:pt x="2288" y="402"/>
                    <a:pt x="2261" y="368"/>
                  </a:cubicBezTo>
                  <a:cubicBezTo>
                    <a:pt x="2234" y="333"/>
                    <a:pt x="2199" y="305"/>
                    <a:pt x="2156" y="284"/>
                  </a:cubicBezTo>
                  <a:cubicBezTo>
                    <a:pt x="2113" y="263"/>
                    <a:pt x="2062" y="252"/>
                    <a:pt x="2002" y="252"/>
                  </a:cubicBezTo>
                  <a:cubicBezTo>
                    <a:pt x="1953" y="252"/>
                    <a:pt x="1905" y="261"/>
                    <a:pt x="1859" y="278"/>
                  </a:cubicBezTo>
                  <a:cubicBezTo>
                    <a:pt x="1813" y="296"/>
                    <a:pt x="1772" y="322"/>
                    <a:pt x="1736" y="358"/>
                  </a:cubicBezTo>
                  <a:cubicBezTo>
                    <a:pt x="1700" y="394"/>
                    <a:pt x="1671" y="440"/>
                    <a:pt x="1650" y="497"/>
                  </a:cubicBezTo>
                  <a:cubicBezTo>
                    <a:pt x="1629" y="553"/>
                    <a:pt x="1618" y="620"/>
                    <a:pt x="1618" y="698"/>
                  </a:cubicBezTo>
                  <a:cubicBezTo>
                    <a:pt x="1618" y="780"/>
                    <a:pt x="1628" y="850"/>
                    <a:pt x="1647" y="909"/>
                  </a:cubicBezTo>
                  <a:cubicBezTo>
                    <a:pt x="1667" y="968"/>
                    <a:pt x="1695" y="1016"/>
                    <a:pt x="1731" y="1054"/>
                  </a:cubicBezTo>
                  <a:cubicBezTo>
                    <a:pt x="1767" y="1092"/>
                    <a:pt x="1810" y="1119"/>
                    <a:pt x="1859" y="1137"/>
                  </a:cubicBezTo>
                  <a:cubicBezTo>
                    <a:pt x="1909" y="1154"/>
                    <a:pt x="1963" y="1163"/>
                    <a:pt x="2022" y="1163"/>
                  </a:cubicBezTo>
                  <a:cubicBezTo>
                    <a:pt x="2066" y="1163"/>
                    <a:pt x="2106" y="1158"/>
                    <a:pt x="2142" y="1148"/>
                  </a:cubicBezTo>
                  <a:cubicBezTo>
                    <a:pt x="2178" y="1138"/>
                    <a:pt x="2209" y="1126"/>
                    <a:pt x="2235" y="1112"/>
                  </a:cubicBezTo>
                  <a:cubicBezTo>
                    <a:pt x="2261" y="1097"/>
                    <a:pt x="2281" y="1083"/>
                    <a:pt x="2295" y="1068"/>
                  </a:cubicBezTo>
                  <a:cubicBezTo>
                    <a:pt x="2309" y="1053"/>
                    <a:pt x="2316" y="1040"/>
                    <a:pt x="2316" y="1029"/>
                  </a:cubicBezTo>
                  <a:cubicBezTo>
                    <a:pt x="2316" y="1023"/>
                    <a:pt x="2312" y="1014"/>
                    <a:pt x="2305" y="1002"/>
                  </a:cubicBezTo>
                  <a:close/>
                  <a:moveTo>
                    <a:pt x="1732" y="643"/>
                  </a:moveTo>
                  <a:cubicBezTo>
                    <a:pt x="1734" y="546"/>
                    <a:pt x="1759" y="472"/>
                    <a:pt x="1807" y="420"/>
                  </a:cubicBezTo>
                  <a:cubicBezTo>
                    <a:pt x="1855" y="368"/>
                    <a:pt x="1917" y="342"/>
                    <a:pt x="1993" y="342"/>
                  </a:cubicBezTo>
                  <a:cubicBezTo>
                    <a:pt x="2039" y="342"/>
                    <a:pt x="2078" y="350"/>
                    <a:pt x="2109" y="366"/>
                  </a:cubicBezTo>
                  <a:cubicBezTo>
                    <a:pt x="2140" y="382"/>
                    <a:pt x="2165" y="404"/>
                    <a:pt x="2184" y="431"/>
                  </a:cubicBezTo>
                  <a:cubicBezTo>
                    <a:pt x="2202" y="458"/>
                    <a:pt x="2215" y="490"/>
                    <a:pt x="2222" y="526"/>
                  </a:cubicBezTo>
                  <a:cubicBezTo>
                    <a:pt x="2229" y="563"/>
                    <a:pt x="2233" y="602"/>
                    <a:pt x="2233" y="643"/>
                  </a:cubicBezTo>
                  <a:cubicBezTo>
                    <a:pt x="1732" y="643"/>
                    <a:pt x="1732" y="643"/>
                    <a:pt x="1732" y="643"/>
                  </a:cubicBezTo>
                  <a:close/>
                  <a:moveTo>
                    <a:pt x="2696" y="288"/>
                  </a:moveTo>
                  <a:cubicBezTo>
                    <a:pt x="2677" y="274"/>
                    <a:pt x="2655" y="267"/>
                    <a:pt x="2630" y="267"/>
                  </a:cubicBezTo>
                  <a:cubicBezTo>
                    <a:pt x="2622" y="267"/>
                    <a:pt x="2622" y="267"/>
                    <a:pt x="2622" y="267"/>
                  </a:cubicBezTo>
                  <a:cubicBezTo>
                    <a:pt x="2622" y="1135"/>
                    <a:pt x="2622" y="1135"/>
                    <a:pt x="2622" y="1135"/>
                  </a:cubicBezTo>
                  <a:cubicBezTo>
                    <a:pt x="2727" y="1135"/>
                    <a:pt x="2727" y="1135"/>
                    <a:pt x="2727" y="1135"/>
                  </a:cubicBezTo>
                  <a:cubicBezTo>
                    <a:pt x="2727" y="494"/>
                    <a:pt x="2727" y="494"/>
                    <a:pt x="2727" y="494"/>
                  </a:cubicBezTo>
                  <a:cubicBezTo>
                    <a:pt x="2727" y="474"/>
                    <a:pt x="2732" y="459"/>
                    <a:pt x="2742" y="448"/>
                  </a:cubicBezTo>
                  <a:cubicBezTo>
                    <a:pt x="2753" y="435"/>
                    <a:pt x="2768" y="423"/>
                    <a:pt x="2786" y="410"/>
                  </a:cubicBezTo>
                  <a:cubicBezTo>
                    <a:pt x="2805" y="398"/>
                    <a:pt x="2825" y="387"/>
                    <a:pt x="2847" y="378"/>
                  </a:cubicBezTo>
                  <a:cubicBezTo>
                    <a:pt x="2869" y="369"/>
                    <a:pt x="2893" y="361"/>
                    <a:pt x="2918" y="356"/>
                  </a:cubicBezTo>
                  <a:cubicBezTo>
                    <a:pt x="2943" y="350"/>
                    <a:pt x="2969" y="347"/>
                    <a:pt x="2994" y="347"/>
                  </a:cubicBezTo>
                  <a:cubicBezTo>
                    <a:pt x="3110" y="347"/>
                    <a:pt x="3179" y="387"/>
                    <a:pt x="3203" y="466"/>
                  </a:cubicBezTo>
                  <a:cubicBezTo>
                    <a:pt x="3209" y="485"/>
                    <a:pt x="3213" y="507"/>
                    <a:pt x="3216" y="531"/>
                  </a:cubicBezTo>
                  <a:cubicBezTo>
                    <a:pt x="3218" y="556"/>
                    <a:pt x="3219" y="581"/>
                    <a:pt x="3219" y="606"/>
                  </a:cubicBezTo>
                  <a:cubicBezTo>
                    <a:pt x="3219" y="1135"/>
                    <a:pt x="3219" y="1135"/>
                    <a:pt x="3219" y="1135"/>
                  </a:cubicBezTo>
                  <a:cubicBezTo>
                    <a:pt x="3324" y="1135"/>
                    <a:pt x="3324" y="1135"/>
                    <a:pt x="3324" y="1135"/>
                  </a:cubicBezTo>
                  <a:cubicBezTo>
                    <a:pt x="3324" y="607"/>
                    <a:pt x="3324" y="607"/>
                    <a:pt x="3324" y="607"/>
                  </a:cubicBezTo>
                  <a:cubicBezTo>
                    <a:pt x="3324" y="579"/>
                    <a:pt x="3323" y="551"/>
                    <a:pt x="3321" y="523"/>
                  </a:cubicBezTo>
                  <a:cubicBezTo>
                    <a:pt x="3319" y="495"/>
                    <a:pt x="3315" y="468"/>
                    <a:pt x="3309" y="442"/>
                  </a:cubicBezTo>
                  <a:cubicBezTo>
                    <a:pt x="3304" y="418"/>
                    <a:pt x="3296" y="395"/>
                    <a:pt x="3283" y="372"/>
                  </a:cubicBezTo>
                  <a:cubicBezTo>
                    <a:pt x="3270" y="349"/>
                    <a:pt x="3252" y="329"/>
                    <a:pt x="3230" y="311"/>
                  </a:cubicBezTo>
                  <a:cubicBezTo>
                    <a:pt x="3208" y="293"/>
                    <a:pt x="3181" y="279"/>
                    <a:pt x="3150" y="268"/>
                  </a:cubicBezTo>
                  <a:cubicBezTo>
                    <a:pt x="3118" y="258"/>
                    <a:pt x="3080" y="252"/>
                    <a:pt x="3036" y="252"/>
                  </a:cubicBezTo>
                  <a:cubicBezTo>
                    <a:pt x="2962" y="252"/>
                    <a:pt x="2899" y="264"/>
                    <a:pt x="2847" y="289"/>
                  </a:cubicBezTo>
                  <a:cubicBezTo>
                    <a:pt x="2794" y="313"/>
                    <a:pt x="2753" y="340"/>
                    <a:pt x="2725" y="369"/>
                  </a:cubicBezTo>
                  <a:cubicBezTo>
                    <a:pt x="2725" y="329"/>
                    <a:pt x="2716" y="301"/>
                    <a:pt x="2696" y="288"/>
                  </a:cubicBezTo>
                  <a:close/>
                  <a:moveTo>
                    <a:pt x="4307" y="1002"/>
                  </a:moveTo>
                  <a:cubicBezTo>
                    <a:pt x="4299" y="990"/>
                    <a:pt x="4289" y="978"/>
                    <a:pt x="4277" y="964"/>
                  </a:cubicBezTo>
                  <a:cubicBezTo>
                    <a:pt x="4271" y="973"/>
                    <a:pt x="4262" y="983"/>
                    <a:pt x="4249" y="996"/>
                  </a:cubicBezTo>
                  <a:cubicBezTo>
                    <a:pt x="4236" y="1008"/>
                    <a:pt x="4219" y="1020"/>
                    <a:pt x="4199" y="1032"/>
                  </a:cubicBezTo>
                  <a:cubicBezTo>
                    <a:pt x="4179" y="1044"/>
                    <a:pt x="4155" y="1053"/>
                    <a:pt x="4127" y="1061"/>
                  </a:cubicBezTo>
                  <a:cubicBezTo>
                    <a:pt x="4098" y="1070"/>
                    <a:pt x="4065" y="1074"/>
                    <a:pt x="4027" y="1074"/>
                  </a:cubicBezTo>
                  <a:cubicBezTo>
                    <a:pt x="3977" y="1074"/>
                    <a:pt x="3934" y="1065"/>
                    <a:pt x="3897" y="1048"/>
                  </a:cubicBezTo>
                  <a:cubicBezTo>
                    <a:pt x="3860" y="1032"/>
                    <a:pt x="3830" y="1008"/>
                    <a:pt x="3805" y="977"/>
                  </a:cubicBezTo>
                  <a:cubicBezTo>
                    <a:pt x="3781" y="946"/>
                    <a:pt x="3763" y="909"/>
                    <a:pt x="3751" y="865"/>
                  </a:cubicBezTo>
                  <a:cubicBezTo>
                    <a:pt x="3739" y="822"/>
                    <a:pt x="3733" y="774"/>
                    <a:pt x="3732" y="722"/>
                  </a:cubicBezTo>
                  <a:cubicBezTo>
                    <a:pt x="4334" y="722"/>
                    <a:pt x="4334" y="722"/>
                    <a:pt x="4334" y="722"/>
                  </a:cubicBezTo>
                  <a:cubicBezTo>
                    <a:pt x="4338" y="689"/>
                    <a:pt x="4340" y="657"/>
                    <a:pt x="4340" y="628"/>
                  </a:cubicBezTo>
                  <a:cubicBezTo>
                    <a:pt x="4340" y="579"/>
                    <a:pt x="4333" y="533"/>
                    <a:pt x="4321" y="487"/>
                  </a:cubicBezTo>
                  <a:cubicBezTo>
                    <a:pt x="4309" y="442"/>
                    <a:pt x="4289" y="402"/>
                    <a:pt x="4263" y="368"/>
                  </a:cubicBezTo>
                  <a:cubicBezTo>
                    <a:pt x="4236" y="333"/>
                    <a:pt x="4201" y="305"/>
                    <a:pt x="4158" y="284"/>
                  </a:cubicBezTo>
                  <a:cubicBezTo>
                    <a:pt x="4115" y="263"/>
                    <a:pt x="4064" y="252"/>
                    <a:pt x="4004" y="252"/>
                  </a:cubicBezTo>
                  <a:cubicBezTo>
                    <a:pt x="3955" y="252"/>
                    <a:pt x="3907" y="261"/>
                    <a:pt x="3861" y="278"/>
                  </a:cubicBezTo>
                  <a:cubicBezTo>
                    <a:pt x="3815" y="296"/>
                    <a:pt x="3774" y="322"/>
                    <a:pt x="3738" y="358"/>
                  </a:cubicBezTo>
                  <a:cubicBezTo>
                    <a:pt x="3702" y="394"/>
                    <a:pt x="3673" y="440"/>
                    <a:pt x="3652" y="497"/>
                  </a:cubicBezTo>
                  <a:cubicBezTo>
                    <a:pt x="3630" y="553"/>
                    <a:pt x="3620" y="620"/>
                    <a:pt x="3620" y="698"/>
                  </a:cubicBezTo>
                  <a:cubicBezTo>
                    <a:pt x="3620" y="780"/>
                    <a:pt x="3630" y="850"/>
                    <a:pt x="3649" y="909"/>
                  </a:cubicBezTo>
                  <a:cubicBezTo>
                    <a:pt x="3669" y="968"/>
                    <a:pt x="3697" y="1016"/>
                    <a:pt x="3733" y="1054"/>
                  </a:cubicBezTo>
                  <a:cubicBezTo>
                    <a:pt x="3769" y="1092"/>
                    <a:pt x="3812" y="1119"/>
                    <a:pt x="3861" y="1137"/>
                  </a:cubicBezTo>
                  <a:cubicBezTo>
                    <a:pt x="3911" y="1154"/>
                    <a:pt x="3965" y="1163"/>
                    <a:pt x="4024" y="1163"/>
                  </a:cubicBezTo>
                  <a:cubicBezTo>
                    <a:pt x="4068" y="1163"/>
                    <a:pt x="4108" y="1158"/>
                    <a:pt x="4144" y="1148"/>
                  </a:cubicBezTo>
                  <a:cubicBezTo>
                    <a:pt x="4180" y="1138"/>
                    <a:pt x="4211" y="1126"/>
                    <a:pt x="4237" y="1112"/>
                  </a:cubicBezTo>
                  <a:cubicBezTo>
                    <a:pt x="4263" y="1097"/>
                    <a:pt x="4282" y="1083"/>
                    <a:pt x="4296" y="1068"/>
                  </a:cubicBezTo>
                  <a:cubicBezTo>
                    <a:pt x="4311" y="1053"/>
                    <a:pt x="4318" y="1040"/>
                    <a:pt x="4318" y="1029"/>
                  </a:cubicBezTo>
                  <a:cubicBezTo>
                    <a:pt x="4318" y="1023"/>
                    <a:pt x="4314" y="1014"/>
                    <a:pt x="4307" y="1002"/>
                  </a:cubicBezTo>
                  <a:close/>
                  <a:moveTo>
                    <a:pt x="3734" y="643"/>
                  </a:moveTo>
                  <a:cubicBezTo>
                    <a:pt x="3736" y="546"/>
                    <a:pt x="3761" y="472"/>
                    <a:pt x="3809" y="420"/>
                  </a:cubicBezTo>
                  <a:cubicBezTo>
                    <a:pt x="3857" y="368"/>
                    <a:pt x="3918" y="342"/>
                    <a:pt x="3994" y="342"/>
                  </a:cubicBezTo>
                  <a:cubicBezTo>
                    <a:pt x="4041" y="342"/>
                    <a:pt x="4080" y="350"/>
                    <a:pt x="4111" y="366"/>
                  </a:cubicBezTo>
                  <a:cubicBezTo>
                    <a:pt x="4142" y="382"/>
                    <a:pt x="4167" y="404"/>
                    <a:pt x="4185" y="431"/>
                  </a:cubicBezTo>
                  <a:cubicBezTo>
                    <a:pt x="4204" y="458"/>
                    <a:pt x="4217" y="490"/>
                    <a:pt x="4224" y="526"/>
                  </a:cubicBezTo>
                  <a:cubicBezTo>
                    <a:pt x="4231" y="563"/>
                    <a:pt x="4235" y="602"/>
                    <a:pt x="4235" y="643"/>
                  </a:cubicBezTo>
                  <a:cubicBezTo>
                    <a:pt x="3734" y="643"/>
                    <a:pt x="3734" y="643"/>
                    <a:pt x="3734" y="6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" name="Freeform 9"/>
            <p:cNvSpPr>
              <a:spLocks noChangeAspect="1"/>
            </p:cNvSpPr>
            <p:nvPr/>
          </p:nvSpPr>
          <p:spPr bwMode="auto">
            <a:xfrm>
              <a:off x="3741249" y="1114851"/>
              <a:ext cx="840419" cy="840647"/>
            </a:xfrm>
            <a:custGeom>
              <a:avLst/>
              <a:gdLst>
                <a:gd name="T0" fmla="*/ 1498 w 2848"/>
                <a:gd name="T1" fmla="*/ 1719 h 2848"/>
                <a:gd name="T2" fmla="*/ 1720 w 2848"/>
                <a:gd name="T3" fmla="*/ 1498 h 2848"/>
                <a:gd name="T4" fmla="*/ 2848 w 2848"/>
                <a:gd name="T5" fmla="*/ 1498 h 2848"/>
                <a:gd name="T6" fmla="*/ 2848 w 2848"/>
                <a:gd name="T7" fmla="*/ 112 h 2848"/>
                <a:gd name="T8" fmla="*/ 2735 w 2848"/>
                <a:gd name="T9" fmla="*/ 0 h 2848"/>
                <a:gd name="T10" fmla="*/ 114 w 2848"/>
                <a:gd name="T11" fmla="*/ 0 h 2848"/>
                <a:gd name="T12" fmla="*/ 0 w 2848"/>
                <a:gd name="T13" fmla="*/ 112 h 2848"/>
                <a:gd name="T14" fmla="*/ 0 w 2848"/>
                <a:gd name="T15" fmla="*/ 2736 h 2848"/>
                <a:gd name="T16" fmla="*/ 114 w 2848"/>
                <a:gd name="T17" fmla="*/ 2848 h 2848"/>
                <a:gd name="T18" fmla="*/ 1498 w 2848"/>
                <a:gd name="T19" fmla="*/ 2848 h 2848"/>
                <a:gd name="T20" fmla="*/ 1498 w 2848"/>
                <a:gd name="T21" fmla="*/ 1719 h 2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8" h="2848">
                  <a:moveTo>
                    <a:pt x="1498" y="1719"/>
                  </a:moveTo>
                  <a:cubicBezTo>
                    <a:pt x="1498" y="1575"/>
                    <a:pt x="1613" y="1498"/>
                    <a:pt x="1720" y="1498"/>
                  </a:cubicBezTo>
                  <a:cubicBezTo>
                    <a:pt x="2848" y="1498"/>
                    <a:pt x="2848" y="1498"/>
                    <a:pt x="2848" y="1498"/>
                  </a:cubicBezTo>
                  <a:cubicBezTo>
                    <a:pt x="2848" y="112"/>
                    <a:pt x="2848" y="112"/>
                    <a:pt x="2848" y="112"/>
                  </a:cubicBezTo>
                  <a:cubicBezTo>
                    <a:pt x="2848" y="112"/>
                    <a:pt x="2848" y="0"/>
                    <a:pt x="2735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0"/>
                    <a:pt x="0" y="0"/>
                    <a:pt x="0" y="112"/>
                  </a:cubicBezTo>
                  <a:cubicBezTo>
                    <a:pt x="0" y="2736"/>
                    <a:pt x="0" y="2736"/>
                    <a:pt x="0" y="2736"/>
                  </a:cubicBezTo>
                  <a:cubicBezTo>
                    <a:pt x="0" y="2736"/>
                    <a:pt x="0" y="2848"/>
                    <a:pt x="114" y="2848"/>
                  </a:cubicBezTo>
                  <a:cubicBezTo>
                    <a:pt x="1498" y="2848"/>
                    <a:pt x="1498" y="2848"/>
                    <a:pt x="1498" y="2848"/>
                  </a:cubicBezTo>
                  <a:lnTo>
                    <a:pt x="1498" y="1719"/>
                  </a:lnTo>
                  <a:close/>
                </a:path>
              </a:pathLst>
            </a:custGeom>
            <a:solidFill>
              <a:srgbClr val="009BA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Freeform 10"/>
            <p:cNvSpPr>
              <a:spLocks noChangeAspect="1" noEditPoints="1"/>
            </p:cNvSpPr>
            <p:nvPr/>
          </p:nvSpPr>
          <p:spPr bwMode="auto">
            <a:xfrm>
              <a:off x="4215267" y="1588641"/>
              <a:ext cx="673749" cy="673977"/>
            </a:xfrm>
            <a:custGeom>
              <a:avLst/>
              <a:gdLst>
                <a:gd name="T0" fmla="*/ 2169 w 2283"/>
                <a:gd name="T1" fmla="*/ 0 h 2284"/>
                <a:gd name="T2" fmla="*/ 114 w 2283"/>
                <a:gd name="T3" fmla="*/ 0 h 2284"/>
                <a:gd name="T4" fmla="*/ 0 w 2283"/>
                <a:gd name="T5" fmla="*/ 114 h 2284"/>
                <a:gd name="T6" fmla="*/ 0 w 2283"/>
                <a:gd name="T7" fmla="*/ 2171 h 2284"/>
                <a:gd name="T8" fmla="*/ 114 w 2283"/>
                <a:gd name="T9" fmla="*/ 2284 h 2284"/>
                <a:gd name="T10" fmla="*/ 2169 w 2283"/>
                <a:gd name="T11" fmla="*/ 2284 h 2284"/>
                <a:gd name="T12" fmla="*/ 2283 w 2283"/>
                <a:gd name="T13" fmla="*/ 2171 h 2284"/>
                <a:gd name="T14" fmla="*/ 2283 w 2283"/>
                <a:gd name="T15" fmla="*/ 114 h 2284"/>
                <a:gd name="T16" fmla="*/ 2169 w 2283"/>
                <a:gd name="T17" fmla="*/ 0 h 2284"/>
                <a:gd name="T18" fmla="*/ 1652 w 2283"/>
                <a:gd name="T19" fmla="*/ 1578 h 2284"/>
                <a:gd name="T20" fmla="*/ 1576 w 2283"/>
                <a:gd name="T21" fmla="*/ 1653 h 2284"/>
                <a:gd name="T22" fmla="*/ 707 w 2283"/>
                <a:gd name="T23" fmla="*/ 1653 h 2284"/>
                <a:gd name="T24" fmla="*/ 631 w 2283"/>
                <a:gd name="T25" fmla="*/ 1578 h 2284"/>
                <a:gd name="T26" fmla="*/ 631 w 2283"/>
                <a:gd name="T27" fmla="*/ 707 h 2284"/>
                <a:gd name="T28" fmla="*/ 707 w 2283"/>
                <a:gd name="T29" fmla="*/ 632 h 2284"/>
                <a:gd name="T30" fmla="*/ 1576 w 2283"/>
                <a:gd name="T31" fmla="*/ 632 h 2284"/>
                <a:gd name="T32" fmla="*/ 1652 w 2283"/>
                <a:gd name="T33" fmla="*/ 707 h 2284"/>
                <a:gd name="T34" fmla="*/ 1652 w 2283"/>
                <a:gd name="T35" fmla="*/ 1578 h 2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3" h="2284">
                  <a:moveTo>
                    <a:pt x="2169" y="0"/>
                  </a:moveTo>
                  <a:cubicBezTo>
                    <a:pt x="114" y="0"/>
                    <a:pt x="114" y="0"/>
                    <a:pt x="114" y="0"/>
                  </a:cubicBezTo>
                  <a:cubicBezTo>
                    <a:pt x="114" y="0"/>
                    <a:pt x="0" y="0"/>
                    <a:pt x="0" y="114"/>
                  </a:cubicBezTo>
                  <a:cubicBezTo>
                    <a:pt x="0" y="2171"/>
                    <a:pt x="0" y="2171"/>
                    <a:pt x="0" y="2171"/>
                  </a:cubicBezTo>
                  <a:cubicBezTo>
                    <a:pt x="0" y="2171"/>
                    <a:pt x="0" y="2284"/>
                    <a:pt x="114" y="2284"/>
                  </a:cubicBezTo>
                  <a:cubicBezTo>
                    <a:pt x="2169" y="2284"/>
                    <a:pt x="2169" y="2284"/>
                    <a:pt x="2169" y="2284"/>
                  </a:cubicBezTo>
                  <a:cubicBezTo>
                    <a:pt x="2169" y="2284"/>
                    <a:pt x="2283" y="2284"/>
                    <a:pt x="2283" y="2171"/>
                  </a:cubicBezTo>
                  <a:cubicBezTo>
                    <a:pt x="2283" y="114"/>
                    <a:pt x="2283" y="114"/>
                    <a:pt x="2283" y="114"/>
                  </a:cubicBezTo>
                  <a:cubicBezTo>
                    <a:pt x="2283" y="114"/>
                    <a:pt x="2283" y="0"/>
                    <a:pt x="2169" y="0"/>
                  </a:cubicBezTo>
                  <a:close/>
                  <a:moveTo>
                    <a:pt x="1652" y="1578"/>
                  </a:moveTo>
                  <a:cubicBezTo>
                    <a:pt x="1652" y="1653"/>
                    <a:pt x="1576" y="1653"/>
                    <a:pt x="1576" y="1653"/>
                  </a:cubicBezTo>
                  <a:cubicBezTo>
                    <a:pt x="707" y="1653"/>
                    <a:pt x="707" y="1653"/>
                    <a:pt x="707" y="1653"/>
                  </a:cubicBezTo>
                  <a:cubicBezTo>
                    <a:pt x="631" y="1653"/>
                    <a:pt x="631" y="1578"/>
                    <a:pt x="631" y="1578"/>
                  </a:cubicBezTo>
                  <a:cubicBezTo>
                    <a:pt x="631" y="707"/>
                    <a:pt x="631" y="707"/>
                    <a:pt x="631" y="707"/>
                  </a:cubicBezTo>
                  <a:cubicBezTo>
                    <a:pt x="631" y="632"/>
                    <a:pt x="707" y="632"/>
                    <a:pt x="707" y="632"/>
                  </a:cubicBezTo>
                  <a:cubicBezTo>
                    <a:pt x="1576" y="632"/>
                    <a:pt x="1576" y="632"/>
                    <a:pt x="1576" y="632"/>
                  </a:cubicBezTo>
                  <a:cubicBezTo>
                    <a:pt x="1652" y="632"/>
                    <a:pt x="1652" y="707"/>
                    <a:pt x="1652" y="707"/>
                  </a:cubicBezTo>
                  <a:lnTo>
                    <a:pt x="1652" y="1578"/>
                  </a:lnTo>
                  <a:close/>
                </a:path>
              </a:pathLst>
            </a:custGeom>
            <a:solidFill>
              <a:srgbClr val="869A2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Rectangle 11"/>
            <p:cNvSpPr>
              <a:spLocks noChangeAspect="1" noChangeArrowheads="1"/>
            </p:cNvSpPr>
            <p:nvPr/>
          </p:nvSpPr>
          <p:spPr bwMode="auto">
            <a:xfrm>
              <a:off x="4522387" y="1895761"/>
              <a:ext cx="59281" cy="59737"/>
            </a:xfrm>
            <a:prstGeom prst="rect">
              <a:avLst/>
            </a:prstGeom>
            <a:solidFill>
              <a:srgbClr val="009BA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2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78309" y="6615953"/>
            <a:ext cx="570778" cy="24204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2" name="Fußzeilenplatzhalter 4"/>
          <p:cNvSpPr txBox="1">
            <a:spLocks/>
          </p:cNvSpPr>
          <p:nvPr userDrawn="1"/>
        </p:nvSpPr>
        <p:spPr>
          <a:xfrm>
            <a:off x="852333" y="6615953"/>
            <a:ext cx="6396192" cy="242047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105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│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© atene KOM GmbH 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│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www.atenekom.eu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│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Alle Rechte vorbehalten. Jegliche Verwertung bedarf der schriftlichen Zustimmung des Urhebers.</a:t>
            </a:r>
          </a:p>
          <a:p>
            <a:pPr algn="l"/>
            <a:endParaRPr lang="de-DE" sz="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6" name="Datumsplatzhalter 3">
            <a:extLst>
              <a:ext uri="{FF2B5EF4-FFF2-40B4-BE49-F238E27FC236}">
                <a16:creationId xmlns:a16="http://schemas.microsoft.com/office/drawing/2014/main" id="{77738F2C-D1F6-4875-A9D6-CEC9E96E7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5449" y="6615953"/>
            <a:ext cx="636021" cy="24204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B915B840-F275-44C5-BEDC-4FB3F4DA88B2}" type="datetime1">
              <a:rPr lang="de-DE" smtClean="0"/>
              <a:pPr/>
              <a:t>20.07.2022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42912" y="1447900"/>
            <a:ext cx="11306176" cy="4648549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220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Agenda einfügen</a:t>
            </a:r>
          </a:p>
        </p:txBody>
      </p:sp>
    </p:spTree>
    <p:extLst>
      <p:ext uri="{BB962C8B-B14F-4D97-AF65-F5344CB8AC3E}">
        <p14:creationId xmlns:p14="http://schemas.microsoft.com/office/powerpoint/2010/main" val="346809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8000"/>
    </mc:Choice>
    <mc:Fallback xmlns="">
      <p:transition spd="slow" advClick="0" advTm="8000"/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A4A3A4"/>
          </p15:clr>
        </p15:guide>
        <p15:guide id="3" orient="horz" pos="142">
          <p15:clr>
            <a:srgbClr val="F26B43"/>
          </p15:clr>
        </p15:guide>
        <p15:guide id="4" orient="horz" pos="1207">
          <p15:clr>
            <a:srgbClr val="A4A3A4"/>
          </p15:clr>
        </p15:guide>
        <p15:guide id="5" pos="4566">
          <p15:clr>
            <a:srgbClr val="5ACBF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FP 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19"/>
          <a:stretch/>
        </p:blipFill>
        <p:spPr>
          <a:xfrm>
            <a:off x="0" y="2115123"/>
            <a:ext cx="12199762" cy="3747911"/>
          </a:xfrm>
          <a:prstGeom prst="rect">
            <a:avLst/>
          </a:prstGeom>
        </p:spPr>
      </p:pic>
      <p:sp>
        <p:nvSpPr>
          <p:cNvPr id="6" name="object 4"/>
          <p:cNvSpPr txBox="1">
            <a:spLocks/>
          </p:cNvSpPr>
          <p:nvPr userDrawn="1"/>
        </p:nvSpPr>
        <p:spPr>
          <a:xfrm>
            <a:off x="454340" y="1177190"/>
            <a:ext cx="6331102" cy="505267"/>
          </a:xfrm>
          <a:prstGeom prst="rect">
            <a:avLst/>
          </a:prstGeom>
          <a:noFill/>
        </p:spPr>
        <p:txBody>
          <a:bodyPr vert="horz" wrap="square" lIns="0" tIns="12700" rIns="0" bIns="0" rtlCol="0" anchor="ctr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l"/>
            <a:r>
              <a:rPr lang="de-DE" sz="1600" b="1" kern="0" dirty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rPr>
              <a:t>atene KOM GmbH</a:t>
            </a:r>
          </a:p>
          <a:p>
            <a:pPr marL="12700"/>
            <a:r>
              <a:rPr lang="de-DE" sz="1600" dirty="0">
                <a:solidFill>
                  <a:schemeClr val="tx1"/>
                </a:solidFill>
                <a:latin typeface="+mn-lt"/>
              </a:rPr>
              <a:t>Agentur für Kommunikation, Organisation und Management</a:t>
            </a:r>
          </a:p>
        </p:txBody>
      </p:sp>
      <p:sp>
        <p:nvSpPr>
          <p:cNvPr id="7" name="Textfeld 6"/>
          <p:cNvSpPr txBox="1"/>
          <p:nvPr userDrawn="1"/>
        </p:nvSpPr>
        <p:spPr>
          <a:xfrm>
            <a:off x="412598" y="6062661"/>
            <a:ext cx="2554030" cy="4924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de-DE" sz="1600" dirty="0">
                <a:solidFill>
                  <a:schemeClr val="tx1"/>
                </a:solidFill>
                <a:latin typeface="+mn-lt"/>
              </a:rPr>
              <a:t>Invalidenstraße 91 </a:t>
            </a:r>
            <a:br>
              <a:rPr lang="de-DE" sz="1600" dirty="0">
                <a:solidFill>
                  <a:schemeClr val="tx1"/>
                </a:solidFill>
                <a:latin typeface="+mn-lt"/>
              </a:rPr>
            </a:br>
            <a:r>
              <a:rPr lang="de-DE" sz="1600" dirty="0">
                <a:solidFill>
                  <a:schemeClr val="tx1"/>
                </a:solidFill>
                <a:latin typeface="+mn-lt"/>
              </a:rPr>
              <a:t>10115 Berlin</a:t>
            </a:r>
          </a:p>
        </p:txBody>
      </p:sp>
      <p:sp>
        <p:nvSpPr>
          <p:cNvPr id="8" name="Textfeld 7"/>
          <p:cNvSpPr txBox="1"/>
          <p:nvPr userDrawn="1"/>
        </p:nvSpPr>
        <p:spPr>
          <a:xfrm>
            <a:off x="3260204" y="5785663"/>
            <a:ext cx="2972538" cy="76944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endParaRPr lang="de-DE" sz="1600" dirty="0">
              <a:solidFill>
                <a:schemeClr val="tx1"/>
              </a:solidFill>
              <a:latin typeface="+mn-lt"/>
            </a:endParaRPr>
          </a:p>
          <a:p>
            <a:r>
              <a:rPr lang="de-DE" sz="1600" dirty="0">
                <a:solidFill>
                  <a:schemeClr val="tx1"/>
                </a:solidFill>
                <a:latin typeface="+mn-lt"/>
              </a:rPr>
              <a:t>Tel.</a:t>
            </a:r>
            <a:r>
              <a:rPr lang="de-DE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de-DE" sz="1100" dirty="0">
                <a:solidFill>
                  <a:schemeClr val="tx1"/>
                </a:solidFill>
                <a:latin typeface="+mn-lt"/>
              </a:rPr>
              <a:t> </a:t>
            </a:r>
            <a:r>
              <a:rPr lang="de-DE" sz="1600" dirty="0">
                <a:solidFill>
                  <a:schemeClr val="tx1"/>
                </a:solidFill>
                <a:latin typeface="+mn-lt"/>
              </a:rPr>
              <a:t>+49 (0)30 22183-0</a:t>
            </a:r>
            <a:br>
              <a:rPr lang="de-DE" sz="1600" dirty="0">
                <a:solidFill>
                  <a:schemeClr val="tx1"/>
                </a:solidFill>
                <a:latin typeface="+mn-lt"/>
              </a:rPr>
            </a:br>
            <a:r>
              <a:rPr lang="de-DE" sz="1600" dirty="0">
                <a:solidFill>
                  <a:schemeClr val="tx1"/>
                </a:solidFill>
                <a:latin typeface="+mn-lt"/>
              </a:rPr>
              <a:t>Fax  +49 (0)30 22183-1199</a:t>
            </a:r>
          </a:p>
        </p:txBody>
      </p:sp>
      <p:sp>
        <p:nvSpPr>
          <p:cNvPr id="9" name="Textfeld 8"/>
          <p:cNvSpPr txBox="1"/>
          <p:nvPr userDrawn="1"/>
        </p:nvSpPr>
        <p:spPr>
          <a:xfrm>
            <a:off x="9069994" y="6308883"/>
            <a:ext cx="2679094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r>
              <a:rPr lang="de-DE" sz="1600" b="0" dirty="0">
                <a:solidFill>
                  <a:srgbClr val="009BA4"/>
                </a:solidFill>
                <a:latin typeface="+mn-lt"/>
              </a:rPr>
              <a:t>www.atenekom.eu</a:t>
            </a:r>
            <a:endParaRPr lang="de-DE" sz="2000" b="0" dirty="0">
              <a:solidFill>
                <a:srgbClr val="009BA4"/>
              </a:solidFill>
              <a:latin typeface="+mn-lt"/>
            </a:endParaRPr>
          </a:p>
        </p:txBody>
      </p:sp>
      <p:sp>
        <p:nvSpPr>
          <p:cNvPr id="13" name="Textplatzhalter 20">
            <a:extLst>
              <a:ext uri="{FF2B5EF4-FFF2-40B4-BE49-F238E27FC236}">
                <a16:creationId xmlns:a16="http://schemas.microsoft.com/office/drawing/2014/main" id="{91171EA5-14EE-414B-9981-F35DD7F916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4340" y="2702445"/>
            <a:ext cx="9344083" cy="6155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 sz="4400">
                <a:solidFill>
                  <a:schemeClr val="bg1"/>
                </a:solidFill>
                <a:latin typeface="+mj-lt"/>
              </a:defRPr>
            </a:lvl2pPr>
            <a:lvl3pPr>
              <a:defRPr sz="4400">
                <a:solidFill>
                  <a:schemeClr val="bg1"/>
                </a:solidFill>
                <a:latin typeface="+mj-lt"/>
              </a:defRPr>
            </a:lvl3pPr>
            <a:lvl4pPr>
              <a:defRPr sz="4400">
                <a:solidFill>
                  <a:schemeClr val="bg1"/>
                </a:solidFill>
                <a:latin typeface="+mj-lt"/>
              </a:defRPr>
            </a:lvl4pPr>
            <a:lvl5pPr>
              <a:defRPr sz="4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Abschluss / Danksagung</a:t>
            </a:r>
          </a:p>
        </p:txBody>
      </p:sp>
      <p:sp>
        <p:nvSpPr>
          <p:cNvPr id="15" name="Rechteck 14"/>
          <p:cNvSpPr/>
          <p:nvPr userDrawn="1"/>
        </p:nvSpPr>
        <p:spPr>
          <a:xfrm>
            <a:off x="0" y="1957947"/>
            <a:ext cx="12192000" cy="107244"/>
          </a:xfrm>
          <a:prstGeom prst="rect">
            <a:avLst/>
          </a:prstGeom>
          <a:gradFill>
            <a:gsLst>
              <a:gs pos="0">
                <a:srgbClr val="899C26"/>
              </a:gs>
              <a:gs pos="23000">
                <a:schemeClr val="accent2"/>
              </a:gs>
              <a:gs pos="100000">
                <a:srgbClr val="899C26"/>
              </a:gs>
            </a:gsLst>
            <a:lin ang="0" scaled="0"/>
          </a:gradFill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180975" marR="0" indent="-1809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5817FCB8-5941-BF47-A39C-877E212471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505"/>
          <a:stretch/>
        </p:blipFill>
        <p:spPr>
          <a:xfrm>
            <a:off x="9212304" y="260617"/>
            <a:ext cx="2880000" cy="167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71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8000"/>
    </mc:Choice>
    <mc:Fallback xmlns="">
      <p:transition spd="slow" advClick="0" advTm="8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FP Ende+Refer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rafik 3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31"/>
          <a:stretch/>
        </p:blipFill>
        <p:spPr>
          <a:xfrm>
            <a:off x="0" y="2115123"/>
            <a:ext cx="12199762" cy="4197995"/>
          </a:xfrm>
          <a:prstGeom prst="rect">
            <a:avLst/>
          </a:prstGeom>
        </p:spPr>
      </p:pic>
      <p:sp>
        <p:nvSpPr>
          <p:cNvPr id="40" name="Rechteck 39"/>
          <p:cNvSpPr/>
          <p:nvPr userDrawn="1"/>
        </p:nvSpPr>
        <p:spPr>
          <a:xfrm>
            <a:off x="0" y="1957947"/>
            <a:ext cx="12192000" cy="107244"/>
          </a:xfrm>
          <a:prstGeom prst="rect">
            <a:avLst/>
          </a:prstGeom>
          <a:gradFill>
            <a:gsLst>
              <a:gs pos="0">
                <a:srgbClr val="899C26"/>
              </a:gs>
              <a:gs pos="23000">
                <a:schemeClr val="accent2"/>
              </a:gs>
              <a:gs pos="100000">
                <a:srgbClr val="899C26"/>
              </a:gs>
            </a:gsLst>
            <a:lin ang="0" scaled="0"/>
          </a:gradFill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180975" marR="0" indent="-1809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2" name="Grafik 3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94" y="-12694"/>
            <a:ext cx="5119542" cy="1933907"/>
          </a:xfrm>
          <a:prstGeom prst="rect">
            <a:avLst/>
          </a:prstGeom>
        </p:spPr>
      </p:pic>
      <p:sp>
        <p:nvSpPr>
          <p:cNvPr id="33" name="Textfeld 32"/>
          <p:cNvSpPr txBox="1"/>
          <p:nvPr userDrawn="1"/>
        </p:nvSpPr>
        <p:spPr>
          <a:xfrm>
            <a:off x="9069994" y="6427717"/>
            <a:ext cx="2679094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r>
              <a:rPr lang="de-DE" sz="1600" b="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www.atenekom.eu</a:t>
            </a:r>
            <a:endParaRPr lang="de-DE" sz="2000" b="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4" name="Textfeld 33"/>
          <p:cNvSpPr txBox="1"/>
          <p:nvPr userDrawn="1"/>
        </p:nvSpPr>
        <p:spPr>
          <a:xfrm>
            <a:off x="442913" y="3880405"/>
            <a:ext cx="3273054" cy="266664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12700"/>
            <a:r>
              <a:rPr lang="de-DE" sz="1800" b="1" kern="0" dirty="0">
                <a:solidFill>
                  <a:schemeClr val="bg2"/>
                </a:solidFill>
                <a:latin typeface="+mn-lt"/>
                <a:cs typeface="Calibri Light" panose="020F0302020204030204" pitchFamily="34" charset="0"/>
              </a:rPr>
              <a:t>atene KOM GmbH</a:t>
            </a:r>
          </a:p>
          <a:p>
            <a:pPr marL="12700"/>
            <a:r>
              <a:rPr lang="de-DE" sz="1800" dirty="0">
                <a:solidFill>
                  <a:schemeClr val="bg2"/>
                </a:solidFill>
                <a:latin typeface="+mj-lt"/>
              </a:rPr>
              <a:t>Agentur für Kommunikation, </a:t>
            </a:r>
            <a:br>
              <a:rPr lang="de-DE" sz="1800" dirty="0">
                <a:solidFill>
                  <a:schemeClr val="bg2"/>
                </a:solidFill>
                <a:latin typeface="+mj-lt"/>
              </a:rPr>
            </a:br>
            <a:r>
              <a:rPr lang="de-DE" sz="1800" dirty="0">
                <a:solidFill>
                  <a:schemeClr val="bg2"/>
                </a:solidFill>
                <a:latin typeface="+mj-lt"/>
              </a:rPr>
              <a:t>Organisation und Management</a:t>
            </a:r>
          </a:p>
          <a:p>
            <a:endParaRPr lang="de-DE" sz="1000" dirty="0">
              <a:solidFill>
                <a:schemeClr val="bg2"/>
              </a:solidFill>
              <a:latin typeface="+mj-lt"/>
            </a:endParaRPr>
          </a:p>
          <a:p>
            <a:r>
              <a:rPr lang="de-DE" sz="1800" dirty="0">
                <a:solidFill>
                  <a:schemeClr val="bg2"/>
                </a:solidFill>
                <a:latin typeface="+mj-lt"/>
              </a:rPr>
              <a:t>Invalidenstraße 91 </a:t>
            </a:r>
            <a:br>
              <a:rPr lang="de-DE" sz="1800" dirty="0">
                <a:solidFill>
                  <a:schemeClr val="bg2"/>
                </a:solidFill>
                <a:latin typeface="+mj-lt"/>
              </a:rPr>
            </a:br>
            <a:r>
              <a:rPr lang="de-DE" sz="1800" dirty="0">
                <a:solidFill>
                  <a:schemeClr val="bg2"/>
                </a:solidFill>
                <a:latin typeface="+mj-lt"/>
              </a:rPr>
              <a:t>10115 Berlin</a:t>
            </a:r>
          </a:p>
          <a:p>
            <a:endParaRPr lang="de-DE" sz="1000" dirty="0">
              <a:solidFill>
                <a:schemeClr val="bg2"/>
              </a:solidFill>
              <a:latin typeface="+mj-lt"/>
            </a:endParaRPr>
          </a:p>
          <a:p>
            <a:r>
              <a:rPr lang="de-DE" sz="1800" dirty="0">
                <a:solidFill>
                  <a:schemeClr val="bg2"/>
                </a:solidFill>
                <a:latin typeface="+mj-lt"/>
              </a:rPr>
              <a:t>Tel.. +49 (0)30 22183-0</a:t>
            </a:r>
            <a:br>
              <a:rPr lang="de-DE" sz="1800" dirty="0">
                <a:solidFill>
                  <a:schemeClr val="bg2"/>
                </a:solidFill>
                <a:latin typeface="+mj-lt"/>
              </a:rPr>
            </a:br>
            <a:r>
              <a:rPr lang="de-DE" sz="1800" dirty="0">
                <a:solidFill>
                  <a:schemeClr val="bg2"/>
                </a:solidFill>
                <a:latin typeface="+mj-lt"/>
              </a:rPr>
              <a:t>Fax  +49 (0)30 22183-1199</a:t>
            </a:r>
          </a:p>
        </p:txBody>
      </p:sp>
      <p:sp>
        <p:nvSpPr>
          <p:cNvPr id="35" name="Bildplatzhalter 20"/>
          <p:cNvSpPr>
            <a:spLocks noGrp="1"/>
          </p:cNvSpPr>
          <p:nvPr>
            <p:ph type="pic" sz="quarter" idx="11"/>
          </p:nvPr>
        </p:nvSpPr>
        <p:spPr>
          <a:xfrm>
            <a:off x="7101495" y="2409645"/>
            <a:ext cx="1455909" cy="173660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36" name="Textplatzhalter 6">
            <a:extLst>
              <a:ext uri="{FF2B5EF4-FFF2-40B4-BE49-F238E27FC236}">
                <a16:creationId xmlns:a16="http://schemas.microsoft.com/office/drawing/2014/main" id="{11D3DEB8-E26B-403C-9B44-985992DCBF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01496" y="4426081"/>
            <a:ext cx="4068763" cy="3693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Max Mustermann </a:t>
            </a:r>
          </a:p>
        </p:txBody>
      </p:sp>
      <p:sp>
        <p:nvSpPr>
          <p:cNvPr id="37" name="Textplatzhalter 6">
            <a:extLst>
              <a:ext uri="{FF2B5EF4-FFF2-40B4-BE49-F238E27FC236}">
                <a16:creationId xmlns:a16="http://schemas.microsoft.com/office/drawing/2014/main" id="{A1A20A65-02BC-40E8-940C-9198A01AC8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01495" y="4983709"/>
            <a:ext cx="4068763" cy="276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Position</a:t>
            </a:r>
          </a:p>
        </p:txBody>
      </p:sp>
      <p:sp>
        <p:nvSpPr>
          <p:cNvPr id="38" name="Textplatzhalter 6">
            <a:extLst>
              <a:ext uri="{FF2B5EF4-FFF2-40B4-BE49-F238E27FC236}">
                <a16:creationId xmlns:a16="http://schemas.microsoft.com/office/drawing/2014/main" id="{20F6F438-A288-4C8C-A633-CE2461CC37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01496" y="5549839"/>
            <a:ext cx="4068763" cy="553998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Telefon: </a:t>
            </a:r>
          </a:p>
          <a:p>
            <a:pPr lvl="0"/>
            <a:r>
              <a:rPr lang="de-DE" dirty="0"/>
              <a:t>E-Mail: </a:t>
            </a:r>
          </a:p>
        </p:txBody>
      </p:sp>
    </p:spTree>
    <p:extLst>
      <p:ext uri="{BB962C8B-B14F-4D97-AF65-F5344CB8AC3E}">
        <p14:creationId xmlns:p14="http://schemas.microsoft.com/office/powerpoint/2010/main" val="107368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8000"/>
    </mc:Choice>
    <mc:Fallback xmlns="">
      <p:transition spd="slow" advClick="0" advTm="8000"/>
    </mc:Fallback>
  </mc:AlternateContent>
  <p:extLst>
    <p:ext uri="{DCECCB84-F9BA-43D5-87BE-67443E8EF086}">
      <p15:sldGuideLst xmlns:p15="http://schemas.microsoft.com/office/powerpoint/2012/main">
        <p15:guide id="5" pos="4838">
          <p15:clr>
            <a:srgbClr val="A4A3A4"/>
          </p15:clr>
        </p15:guide>
        <p15:guide id="6" pos="4294">
          <p15:clr>
            <a:srgbClr val="A4A3A4"/>
          </p15:clr>
        </p15:guide>
        <p15:guide id="7" pos="4566">
          <p15:clr>
            <a:srgbClr val="A4A3A4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541090" y="6547607"/>
            <a:ext cx="2525086" cy="310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l"/>
            <a:endParaRPr lang="de-DE" dirty="0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8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8000"/>
    </mc:Choice>
    <mc:Fallback xmlns="">
      <p:transition spd="slow" advClick="0"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ene Text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442914" y="692150"/>
            <a:ext cx="9777646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3200">
                <a:solidFill>
                  <a:srgbClr val="009BA4"/>
                </a:solidFill>
              </a:defRPr>
            </a:lvl1pPr>
          </a:lstStyle>
          <a:p>
            <a:r>
              <a:rPr lang="de-DE" dirty="0"/>
              <a:t>Überschrift einfügen</a:t>
            </a:r>
          </a:p>
        </p:txBody>
      </p:sp>
      <p:sp>
        <p:nvSpPr>
          <p:cNvPr id="15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40041" y="405673"/>
            <a:ext cx="9780519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Präsentationstitel oder Kapitelüberschrift einfügen</a:t>
            </a:r>
          </a:p>
        </p:txBody>
      </p:sp>
      <p:grpSp>
        <p:nvGrpSpPr>
          <p:cNvPr id="16" name="Gruppieren 15"/>
          <p:cNvGrpSpPr>
            <a:grpSpLocks noChangeAspect="1"/>
          </p:cNvGrpSpPr>
          <p:nvPr userDrawn="1"/>
        </p:nvGrpSpPr>
        <p:grpSpPr>
          <a:xfrm>
            <a:off x="10847132" y="221855"/>
            <a:ext cx="1021135" cy="525738"/>
            <a:chOff x="2264702" y="1114851"/>
            <a:chExt cx="2624314" cy="1351146"/>
          </a:xfrm>
          <a:solidFill>
            <a:schemeClr val="tx1"/>
          </a:solidFill>
        </p:grpSpPr>
        <p:sp>
          <p:nvSpPr>
            <p:cNvPr id="17" name="Freeform 7"/>
            <p:cNvSpPr>
              <a:spLocks noChangeAspect="1" noEditPoints="1"/>
            </p:cNvSpPr>
            <p:nvPr/>
          </p:nvSpPr>
          <p:spPr bwMode="auto">
            <a:xfrm>
              <a:off x="2859334" y="2063116"/>
              <a:ext cx="1097150" cy="402881"/>
            </a:xfrm>
            <a:custGeom>
              <a:avLst/>
              <a:gdLst>
                <a:gd name="T0" fmla="*/ 847 w 3718"/>
                <a:gd name="T1" fmla="*/ 1354 h 1365"/>
                <a:gd name="T2" fmla="*/ 999 w 3718"/>
                <a:gd name="T3" fmla="*/ 1309 h 1365"/>
                <a:gd name="T4" fmla="*/ 945 w 3718"/>
                <a:gd name="T5" fmla="*/ 76 h 1365"/>
                <a:gd name="T6" fmla="*/ 789 w 3718"/>
                <a:gd name="T7" fmla="*/ 17 h 1365"/>
                <a:gd name="T8" fmla="*/ 606 w 3718"/>
                <a:gd name="T9" fmla="*/ 123 h 1365"/>
                <a:gd name="T10" fmla="*/ 288 w 3718"/>
                <a:gd name="T11" fmla="*/ 555 h 1365"/>
                <a:gd name="T12" fmla="*/ 262 w 3718"/>
                <a:gd name="T13" fmla="*/ 169 h 1365"/>
                <a:gd name="T14" fmla="*/ 202 w 3718"/>
                <a:gd name="T15" fmla="*/ 45 h 1365"/>
                <a:gd name="T16" fmla="*/ 90 w 3718"/>
                <a:gd name="T17" fmla="*/ 17 h 1365"/>
                <a:gd name="T18" fmla="*/ 33 w 3718"/>
                <a:gd name="T19" fmla="*/ 23 h 1365"/>
                <a:gd name="T20" fmla="*/ 0 w 3718"/>
                <a:gd name="T21" fmla="*/ 1332 h 1365"/>
                <a:gd name="T22" fmla="*/ 262 w 3718"/>
                <a:gd name="T23" fmla="*/ 669 h 1365"/>
                <a:gd name="T24" fmla="*/ 357 w 3718"/>
                <a:gd name="T25" fmla="*/ 881 h 1365"/>
                <a:gd name="T26" fmla="*/ 2135 w 3718"/>
                <a:gd name="T27" fmla="*/ 409 h 1365"/>
                <a:gd name="T28" fmla="*/ 1854 w 3718"/>
                <a:gd name="T29" fmla="*/ 52 h 1365"/>
                <a:gd name="T30" fmla="*/ 1327 w 3718"/>
                <a:gd name="T31" fmla="*/ 54 h 1365"/>
                <a:gd name="T32" fmla="*/ 1034 w 3718"/>
                <a:gd name="T33" fmla="*/ 417 h 1365"/>
                <a:gd name="T34" fmla="*/ 1031 w 3718"/>
                <a:gd name="T35" fmla="*/ 940 h 1365"/>
                <a:gd name="T36" fmla="*/ 1311 w 3718"/>
                <a:gd name="T37" fmla="*/ 1310 h 1365"/>
                <a:gd name="T38" fmla="*/ 1847 w 3718"/>
                <a:gd name="T39" fmla="*/ 1311 h 1365"/>
                <a:gd name="T40" fmla="*/ 2135 w 3718"/>
                <a:gd name="T41" fmla="*/ 941 h 1365"/>
                <a:gd name="T42" fmla="*/ 2135 w 3718"/>
                <a:gd name="T43" fmla="*/ 409 h 1365"/>
                <a:gd name="T44" fmla="*/ 1827 w 3718"/>
                <a:gd name="T45" fmla="*/ 1008 h 1365"/>
                <a:gd name="T46" fmla="*/ 1585 w 3718"/>
                <a:gd name="T47" fmla="*/ 1153 h 1365"/>
                <a:gd name="T48" fmla="*/ 1342 w 3718"/>
                <a:gd name="T49" fmla="*/ 1008 h 1365"/>
                <a:gd name="T50" fmla="*/ 1273 w 3718"/>
                <a:gd name="T51" fmla="*/ 677 h 1365"/>
                <a:gd name="T52" fmla="*/ 1343 w 3718"/>
                <a:gd name="T53" fmla="*/ 352 h 1365"/>
                <a:gd name="T54" fmla="*/ 1591 w 3718"/>
                <a:gd name="T55" fmla="*/ 214 h 1365"/>
                <a:gd name="T56" fmla="*/ 1828 w 3718"/>
                <a:gd name="T57" fmla="*/ 352 h 1365"/>
                <a:gd name="T58" fmla="*/ 1896 w 3718"/>
                <a:gd name="T59" fmla="*/ 677 h 1365"/>
                <a:gd name="T60" fmla="*/ 2512 w 3718"/>
                <a:gd name="T61" fmla="*/ 23 h 1365"/>
                <a:gd name="T62" fmla="*/ 2360 w 3718"/>
                <a:gd name="T63" fmla="*/ 1332 h 1365"/>
                <a:gd name="T64" fmla="*/ 2669 w 3718"/>
                <a:gd name="T65" fmla="*/ 491 h 1365"/>
                <a:gd name="T66" fmla="*/ 3145 w 3718"/>
                <a:gd name="T67" fmla="*/ 1059 h 1365"/>
                <a:gd name="T68" fmla="*/ 3467 w 3718"/>
                <a:gd name="T69" fmla="*/ 1332 h 1365"/>
                <a:gd name="T70" fmla="*/ 3625 w 3718"/>
                <a:gd name="T71" fmla="*/ 35 h 1365"/>
                <a:gd name="T72" fmla="*/ 3492 w 3718"/>
                <a:gd name="T73" fmla="*/ 17 h 1365"/>
                <a:gd name="T74" fmla="*/ 3332 w 3718"/>
                <a:gd name="T75" fmla="*/ 134 h 1365"/>
                <a:gd name="T76" fmla="*/ 2744 w 3718"/>
                <a:gd name="T77" fmla="*/ 127 h 1365"/>
                <a:gd name="T78" fmla="*/ 2590 w 3718"/>
                <a:gd name="T79" fmla="*/ 17 h 1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718" h="1365">
                  <a:moveTo>
                    <a:pt x="640" y="1252"/>
                  </a:moveTo>
                  <a:cubicBezTo>
                    <a:pt x="692" y="1320"/>
                    <a:pt x="761" y="1354"/>
                    <a:pt x="847" y="1354"/>
                  </a:cubicBezTo>
                  <a:cubicBezTo>
                    <a:pt x="871" y="1354"/>
                    <a:pt x="896" y="1350"/>
                    <a:pt x="922" y="1343"/>
                  </a:cubicBezTo>
                  <a:cubicBezTo>
                    <a:pt x="948" y="1336"/>
                    <a:pt x="973" y="1324"/>
                    <a:pt x="999" y="1309"/>
                  </a:cubicBezTo>
                  <a:cubicBezTo>
                    <a:pt x="519" y="651"/>
                    <a:pt x="519" y="651"/>
                    <a:pt x="519" y="651"/>
                  </a:cubicBezTo>
                  <a:cubicBezTo>
                    <a:pt x="945" y="76"/>
                    <a:pt x="945" y="76"/>
                    <a:pt x="945" y="76"/>
                  </a:cubicBezTo>
                  <a:cubicBezTo>
                    <a:pt x="928" y="59"/>
                    <a:pt x="906" y="45"/>
                    <a:pt x="879" y="34"/>
                  </a:cubicBezTo>
                  <a:cubicBezTo>
                    <a:pt x="852" y="23"/>
                    <a:pt x="822" y="17"/>
                    <a:pt x="789" y="17"/>
                  </a:cubicBezTo>
                  <a:cubicBezTo>
                    <a:pt x="755" y="17"/>
                    <a:pt x="724" y="25"/>
                    <a:pt x="694" y="41"/>
                  </a:cubicBezTo>
                  <a:cubicBezTo>
                    <a:pt x="665" y="56"/>
                    <a:pt x="635" y="84"/>
                    <a:pt x="606" y="123"/>
                  </a:cubicBezTo>
                  <a:cubicBezTo>
                    <a:pt x="341" y="474"/>
                    <a:pt x="341" y="474"/>
                    <a:pt x="341" y="474"/>
                  </a:cubicBezTo>
                  <a:cubicBezTo>
                    <a:pt x="321" y="500"/>
                    <a:pt x="303" y="527"/>
                    <a:pt x="288" y="555"/>
                  </a:cubicBezTo>
                  <a:cubicBezTo>
                    <a:pt x="274" y="583"/>
                    <a:pt x="265" y="613"/>
                    <a:pt x="262" y="645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2" y="137"/>
                    <a:pt x="257" y="111"/>
                    <a:pt x="245" y="90"/>
                  </a:cubicBezTo>
                  <a:cubicBezTo>
                    <a:pt x="234" y="70"/>
                    <a:pt x="219" y="55"/>
                    <a:pt x="202" y="45"/>
                  </a:cubicBezTo>
                  <a:cubicBezTo>
                    <a:pt x="185" y="34"/>
                    <a:pt x="166" y="27"/>
                    <a:pt x="147" y="23"/>
                  </a:cubicBezTo>
                  <a:cubicBezTo>
                    <a:pt x="127" y="19"/>
                    <a:pt x="108" y="17"/>
                    <a:pt x="90" y="17"/>
                  </a:cubicBezTo>
                  <a:cubicBezTo>
                    <a:pt x="81" y="17"/>
                    <a:pt x="72" y="18"/>
                    <a:pt x="62" y="19"/>
                  </a:cubicBezTo>
                  <a:cubicBezTo>
                    <a:pt x="53" y="21"/>
                    <a:pt x="43" y="22"/>
                    <a:pt x="33" y="23"/>
                  </a:cubicBezTo>
                  <a:cubicBezTo>
                    <a:pt x="21" y="24"/>
                    <a:pt x="10" y="26"/>
                    <a:pt x="0" y="27"/>
                  </a:cubicBezTo>
                  <a:cubicBezTo>
                    <a:pt x="0" y="1332"/>
                    <a:pt x="0" y="1332"/>
                    <a:pt x="0" y="1332"/>
                  </a:cubicBezTo>
                  <a:cubicBezTo>
                    <a:pt x="262" y="1332"/>
                    <a:pt x="262" y="1332"/>
                    <a:pt x="262" y="1332"/>
                  </a:cubicBezTo>
                  <a:cubicBezTo>
                    <a:pt x="262" y="669"/>
                    <a:pt x="262" y="669"/>
                    <a:pt x="262" y="669"/>
                  </a:cubicBezTo>
                  <a:cubicBezTo>
                    <a:pt x="265" y="708"/>
                    <a:pt x="275" y="745"/>
                    <a:pt x="293" y="781"/>
                  </a:cubicBezTo>
                  <a:cubicBezTo>
                    <a:pt x="311" y="817"/>
                    <a:pt x="332" y="850"/>
                    <a:pt x="357" y="881"/>
                  </a:cubicBezTo>
                  <a:cubicBezTo>
                    <a:pt x="640" y="1252"/>
                    <a:pt x="640" y="1252"/>
                    <a:pt x="640" y="1252"/>
                  </a:cubicBezTo>
                  <a:close/>
                  <a:moveTo>
                    <a:pt x="2135" y="409"/>
                  </a:moveTo>
                  <a:cubicBezTo>
                    <a:pt x="2113" y="327"/>
                    <a:pt x="2079" y="256"/>
                    <a:pt x="2033" y="196"/>
                  </a:cubicBezTo>
                  <a:cubicBezTo>
                    <a:pt x="1986" y="135"/>
                    <a:pt x="1927" y="88"/>
                    <a:pt x="1854" y="52"/>
                  </a:cubicBezTo>
                  <a:cubicBezTo>
                    <a:pt x="1782" y="17"/>
                    <a:pt x="1695" y="0"/>
                    <a:pt x="1593" y="0"/>
                  </a:cubicBezTo>
                  <a:cubicBezTo>
                    <a:pt x="1490" y="0"/>
                    <a:pt x="1401" y="18"/>
                    <a:pt x="1327" y="54"/>
                  </a:cubicBezTo>
                  <a:cubicBezTo>
                    <a:pt x="1252" y="91"/>
                    <a:pt x="1191" y="140"/>
                    <a:pt x="1142" y="202"/>
                  </a:cubicBezTo>
                  <a:cubicBezTo>
                    <a:pt x="1093" y="263"/>
                    <a:pt x="1057" y="335"/>
                    <a:pt x="1034" y="417"/>
                  </a:cubicBezTo>
                  <a:cubicBezTo>
                    <a:pt x="1011" y="499"/>
                    <a:pt x="999" y="586"/>
                    <a:pt x="999" y="677"/>
                  </a:cubicBezTo>
                  <a:cubicBezTo>
                    <a:pt x="999" y="769"/>
                    <a:pt x="1010" y="857"/>
                    <a:pt x="1031" y="940"/>
                  </a:cubicBezTo>
                  <a:cubicBezTo>
                    <a:pt x="1052" y="1023"/>
                    <a:pt x="1086" y="1096"/>
                    <a:pt x="1132" y="1159"/>
                  </a:cubicBezTo>
                  <a:cubicBezTo>
                    <a:pt x="1178" y="1223"/>
                    <a:pt x="1238" y="1273"/>
                    <a:pt x="1311" y="1310"/>
                  </a:cubicBezTo>
                  <a:cubicBezTo>
                    <a:pt x="1385" y="1347"/>
                    <a:pt x="1473" y="1365"/>
                    <a:pt x="1578" y="1365"/>
                  </a:cubicBezTo>
                  <a:cubicBezTo>
                    <a:pt x="1683" y="1365"/>
                    <a:pt x="1773" y="1347"/>
                    <a:pt x="1847" y="1311"/>
                  </a:cubicBezTo>
                  <a:cubicBezTo>
                    <a:pt x="1922" y="1274"/>
                    <a:pt x="1983" y="1225"/>
                    <a:pt x="2031" y="1161"/>
                  </a:cubicBezTo>
                  <a:cubicBezTo>
                    <a:pt x="2078" y="1098"/>
                    <a:pt x="2113" y="1025"/>
                    <a:pt x="2135" y="941"/>
                  </a:cubicBezTo>
                  <a:cubicBezTo>
                    <a:pt x="2157" y="857"/>
                    <a:pt x="2168" y="768"/>
                    <a:pt x="2168" y="675"/>
                  </a:cubicBezTo>
                  <a:cubicBezTo>
                    <a:pt x="2168" y="580"/>
                    <a:pt x="2157" y="491"/>
                    <a:pt x="2135" y="409"/>
                  </a:cubicBezTo>
                  <a:close/>
                  <a:moveTo>
                    <a:pt x="1879" y="856"/>
                  </a:moveTo>
                  <a:cubicBezTo>
                    <a:pt x="1868" y="913"/>
                    <a:pt x="1851" y="964"/>
                    <a:pt x="1827" y="1008"/>
                  </a:cubicBezTo>
                  <a:cubicBezTo>
                    <a:pt x="1803" y="1052"/>
                    <a:pt x="1772" y="1088"/>
                    <a:pt x="1732" y="1114"/>
                  </a:cubicBezTo>
                  <a:cubicBezTo>
                    <a:pt x="1692" y="1140"/>
                    <a:pt x="1643" y="1153"/>
                    <a:pt x="1585" y="1153"/>
                  </a:cubicBezTo>
                  <a:cubicBezTo>
                    <a:pt x="1527" y="1153"/>
                    <a:pt x="1479" y="1140"/>
                    <a:pt x="1439" y="1114"/>
                  </a:cubicBezTo>
                  <a:cubicBezTo>
                    <a:pt x="1399" y="1088"/>
                    <a:pt x="1367" y="1052"/>
                    <a:pt x="1342" y="1008"/>
                  </a:cubicBezTo>
                  <a:cubicBezTo>
                    <a:pt x="1318" y="964"/>
                    <a:pt x="1300" y="913"/>
                    <a:pt x="1289" y="856"/>
                  </a:cubicBezTo>
                  <a:cubicBezTo>
                    <a:pt x="1278" y="799"/>
                    <a:pt x="1273" y="739"/>
                    <a:pt x="1273" y="677"/>
                  </a:cubicBezTo>
                  <a:cubicBezTo>
                    <a:pt x="1273" y="614"/>
                    <a:pt x="1278" y="555"/>
                    <a:pt x="1289" y="499"/>
                  </a:cubicBezTo>
                  <a:cubicBezTo>
                    <a:pt x="1300" y="443"/>
                    <a:pt x="1318" y="394"/>
                    <a:pt x="1343" y="352"/>
                  </a:cubicBezTo>
                  <a:cubicBezTo>
                    <a:pt x="1368" y="310"/>
                    <a:pt x="1401" y="276"/>
                    <a:pt x="1442" y="251"/>
                  </a:cubicBezTo>
                  <a:cubicBezTo>
                    <a:pt x="1482" y="227"/>
                    <a:pt x="1532" y="214"/>
                    <a:pt x="1591" y="214"/>
                  </a:cubicBezTo>
                  <a:cubicBezTo>
                    <a:pt x="1648" y="214"/>
                    <a:pt x="1695" y="227"/>
                    <a:pt x="1734" y="251"/>
                  </a:cubicBezTo>
                  <a:cubicBezTo>
                    <a:pt x="1772" y="276"/>
                    <a:pt x="1804" y="310"/>
                    <a:pt x="1828" y="352"/>
                  </a:cubicBezTo>
                  <a:cubicBezTo>
                    <a:pt x="1853" y="394"/>
                    <a:pt x="1870" y="443"/>
                    <a:pt x="1880" y="499"/>
                  </a:cubicBezTo>
                  <a:cubicBezTo>
                    <a:pt x="1891" y="555"/>
                    <a:pt x="1896" y="614"/>
                    <a:pt x="1896" y="677"/>
                  </a:cubicBezTo>
                  <a:cubicBezTo>
                    <a:pt x="1896" y="739"/>
                    <a:pt x="1890" y="799"/>
                    <a:pt x="1879" y="856"/>
                  </a:cubicBezTo>
                  <a:close/>
                  <a:moveTo>
                    <a:pt x="2512" y="23"/>
                  </a:moveTo>
                  <a:cubicBezTo>
                    <a:pt x="2487" y="27"/>
                    <a:pt x="2468" y="31"/>
                    <a:pt x="2455" y="35"/>
                  </a:cubicBezTo>
                  <a:cubicBezTo>
                    <a:pt x="2360" y="1332"/>
                    <a:pt x="2360" y="1332"/>
                    <a:pt x="2360" y="1332"/>
                  </a:cubicBezTo>
                  <a:cubicBezTo>
                    <a:pt x="2613" y="1332"/>
                    <a:pt x="2613" y="1332"/>
                    <a:pt x="2613" y="1332"/>
                  </a:cubicBezTo>
                  <a:cubicBezTo>
                    <a:pt x="2669" y="491"/>
                    <a:pt x="2669" y="491"/>
                    <a:pt x="2669" y="491"/>
                  </a:cubicBezTo>
                  <a:cubicBezTo>
                    <a:pt x="2924" y="1059"/>
                    <a:pt x="2924" y="1059"/>
                    <a:pt x="2924" y="1059"/>
                  </a:cubicBezTo>
                  <a:cubicBezTo>
                    <a:pt x="3145" y="1059"/>
                    <a:pt x="3145" y="1059"/>
                    <a:pt x="3145" y="1059"/>
                  </a:cubicBezTo>
                  <a:cubicBezTo>
                    <a:pt x="3408" y="466"/>
                    <a:pt x="3408" y="466"/>
                    <a:pt x="3408" y="466"/>
                  </a:cubicBezTo>
                  <a:cubicBezTo>
                    <a:pt x="3467" y="1332"/>
                    <a:pt x="3467" y="1332"/>
                    <a:pt x="3467" y="1332"/>
                  </a:cubicBezTo>
                  <a:cubicBezTo>
                    <a:pt x="3718" y="1332"/>
                    <a:pt x="3718" y="1332"/>
                    <a:pt x="3718" y="1332"/>
                  </a:cubicBezTo>
                  <a:cubicBezTo>
                    <a:pt x="3625" y="35"/>
                    <a:pt x="3625" y="35"/>
                    <a:pt x="3625" y="35"/>
                  </a:cubicBezTo>
                  <a:cubicBezTo>
                    <a:pt x="3613" y="30"/>
                    <a:pt x="3594" y="25"/>
                    <a:pt x="3570" y="22"/>
                  </a:cubicBezTo>
                  <a:cubicBezTo>
                    <a:pt x="3545" y="19"/>
                    <a:pt x="3519" y="17"/>
                    <a:pt x="3492" y="17"/>
                  </a:cubicBezTo>
                  <a:cubicBezTo>
                    <a:pt x="3458" y="17"/>
                    <a:pt x="3427" y="26"/>
                    <a:pt x="3400" y="45"/>
                  </a:cubicBezTo>
                  <a:cubicBezTo>
                    <a:pt x="3373" y="63"/>
                    <a:pt x="3350" y="93"/>
                    <a:pt x="3332" y="134"/>
                  </a:cubicBezTo>
                  <a:cubicBezTo>
                    <a:pt x="3037" y="825"/>
                    <a:pt x="3037" y="825"/>
                    <a:pt x="3037" y="825"/>
                  </a:cubicBezTo>
                  <a:cubicBezTo>
                    <a:pt x="2744" y="127"/>
                    <a:pt x="2744" y="127"/>
                    <a:pt x="2744" y="127"/>
                  </a:cubicBezTo>
                  <a:cubicBezTo>
                    <a:pt x="2730" y="94"/>
                    <a:pt x="2711" y="68"/>
                    <a:pt x="2688" y="48"/>
                  </a:cubicBezTo>
                  <a:cubicBezTo>
                    <a:pt x="2665" y="27"/>
                    <a:pt x="2632" y="17"/>
                    <a:pt x="2590" y="17"/>
                  </a:cubicBezTo>
                  <a:cubicBezTo>
                    <a:pt x="2563" y="17"/>
                    <a:pt x="2537" y="19"/>
                    <a:pt x="2512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" name="Freeform 8"/>
            <p:cNvSpPr>
              <a:spLocks noChangeAspect="1" noEditPoints="1"/>
            </p:cNvSpPr>
            <p:nvPr/>
          </p:nvSpPr>
          <p:spPr bwMode="auto">
            <a:xfrm>
              <a:off x="2264702" y="1620334"/>
              <a:ext cx="1280693" cy="343373"/>
            </a:xfrm>
            <a:custGeom>
              <a:avLst/>
              <a:gdLst>
                <a:gd name="T0" fmla="*/ 700 w 4340"/>
                <a:gd name="T1" fmla="*/ 1067 h 1163"/>
                <a:gd name="T2" fmla="*/ 672 w 4340"/>
                <a:gd name="T3" fmla="*/ 568 h 1163"/>
                <a:gd name="T4" fmla="*/ 512 w 4340"/>
                <a:gd name="T5" fmla="*/ 273 h 1163"/>
                <a:gd name="T6" fmla="*/ 106 w 4340"/>
                <a:gd name="T7" fmla="*/ 309 h 1163"/>
                <a:gd name="T8" fmla="*/ 84 w 4340"/>
                <a:gd name="T9" fmla="*/ 420 h 1163"/>
                <a:gd name="T10" fmla="*/ 353 w 4340"/>
                <a:gd name="T11" fmla="*/ 342 h 1163"/>
                <a:gd name="T12" fmla="*/ 556 w 4340"/>
                <a:gd name="T13" fmla="*/ 468 h 1163"/>
                <a:gd name="T14" fmla="*/ 525 w 4340"/>
                <a:gd name="T15" fmla="*/ 593 h 1163"/>
                <a:gd name="T16" fmla="*/ 173 w 4340"/>
                <a:gd name="T17" fmla="*/ 650 h 1163"/>
                <a:gd name="T18" fmla="*/ 27 w 4340"/>
                <a:gd name="T19" fmla="*/ 1026 h 1163"/>
                <a:gd name="T20" fmla="*/ 270 w 4340"/>
                <a:gd name="T21" fmla="*/ 1152 h 1163"/>
                <a:gd name="T22" fmla="*/ 612 w 4340"/>
                <a:gd name="T23" fmla="*/ 1117 h 1163"/>
                <a:gd name="T24" fmla="*/ 773 w 4340"/>
                <a:gd name="T25" fmla="*/ 1094 h 1163"/>
                <a:gd name="T26" fmla="*/ 485 w 4340"/>
                <a:gd name="T27" fmla="*/ 1005 h 1163"/>
                <a:gd name="T28" fmla="*/ 203 w 4340"/>
                <a:gd name="T29" fmla="*/ 1048 h 1163"/>
                <a:gd name="T30" fmla="*/ 112 w 4340"/>
                <a:gd name="T31" fmla="*/ 894 h 1163"/>
                <a:gd name="T32" fmla="*/ 376 w 4340"/>
                <a:gd name="T33" fmla="*/ 679 h 1163"/>
                <a:gd name="T34" fmla="*/ 567 w 4340"/>
                <a:gd name="T35" fmla="*/ 672 h 1163"/>
                <a:gd name="T36" fmla="*/ 1107 w 4340"/>
                <a:gd name="T37" fmla="*/ 94 h 1163"/>
                <a:gd name="T38" fmla="*/ 1045 w 4340"/>
                <a:gd name="T39" fmla="*/ 3 h 1163"/>
                <a:gd name="T40" fmla="*/ 1008 w 4340"/>
                <a:gd name="T41" fmla="*/ 2 h 1163"/>
                <a:gd name="T42" fmla="*/ 1006 w 4340"/>
                <a:gd name="T43" fmla="*/ 960 h 1163"/>
                <a:gd name="T44" fmla="*/ 1232 w 4340"/>
                <a:gd name="T45" fmla="*/ 1163 h 1163"/>
                <a:gd name="T46" fmla="*/ 1429 w 4340"/>
                <a:gd name="T47" fmla="*/ 1084 h 1163"/>
                <a:gd name="T48" fmla="*/ 1401 w 4340"/>
                <a:gd name="T49" fmla="*/ 992 h 1163"/>
                <a:gd name="T50" fmla="*/ 1241 w 4340"/>
                <a:gd name="T51" fmla="*/ 1074 h 1163"/>
                <a:gd name="T52" fmla="*/ 1107 w 4340"/>
                <a:gd name="T53" fmla="*/ 353 h 1163"/>
                <a:gd name="T54" fmla="*/ 1107 w 4340"/>
                <a:gd name="T55" fmla="*/ 267 h 1163"/>
                <a:gd name="T56" fmla="*/ 2247 w 4340"/>
                <a:gd name="T57" fmla="*/ 996 h 1163"/>
                <a:gd name="T58" fmla="*/ 2026 w 4340"/>
                <a:gd name="T59" fmla="*/ 1074 h 1163"/>
                <a:gd name="T60" fmla="*/ 1749 w 4340"/>
                <a:gd name="T61" fmla="*/ 865 h 1163"/>
                <a:gd name="T62" fmla="*/ 2338 w 4340"/>
                <a:gd name="T63" fmla="*/ 628 h 1163"/>
                <a:gd name="T64" fmla="*/ 2156 w 4340"/>
                <a:gd name="T65" fmla="*/ 284 h 1163"/>
                <a:gd name="T66" fmla="*/ 1736 w 4340"/>
                <a:gd name="T67" fmla="*/ 358 h 1163"/>
                <a:gd name="T68" fmla="*/ 1647 w 4340"/>
                <a:gd name="T69" fmla="*/ 909 h 1163"/>
                <a:gd name="T70" fmla="*/ 2022 w 4340"/>
                <a:gd name="T71" fmla="*/ 1163 h 1163"/>
                <a:gd name="T72" fmla="*/ 2295 w 4340"/>
                <a:gd name="T73" fmla="*/ 1068 h 1163"/>
                <a:gd name="T74" fmla="*/ 1732 w 4340"/>
                <a:gd name="T75" fmla="*/ 643 h 1163"/>
                <a:gd name="T76" fmla="*/ 2109 w 4340"/>
                <a:gd name="T77" fmla="*/ 366 h 1163"/>
                <a:gd name="T78" fmla="*/ 2233 w 4340"/>
                <a:gd name="T79" fmla="*/ 643 h 1163"/>
                <a:gd name="T80" fmla="*/ 2630 w 4340"/>
                <a:gd name="T81" fmla="*/ 267 h 1163"/>
                <a:gd name="T82" fmla="*/ 2727 w 4340"/>
                <a:gd name="T83" fmla="*/ 1135 h 1163"/>
                <a:gd name="T84" fmla="*/ 2786 w 4340"/>
                <a:gd name="T85" fmla="*/ 410 h 1163"/>
                <a:gd name="T86" fmla="*/ 2994 w 4340"/>
                <a:gd name="T87" fmla="*/ 347 h 1163"/>
                <a:gd name="T88" fmla="*/ 3219 w 4340"/>
                <a:gd name="T89" fmla="*/ 606 h 1163"/>
                <a:gd name="T90" fmla="*/ 3324 w 4340"/>
                <a:gd name="T91" fmla="*/ 607 h 1163"/>
                <a:gd name="T92" fmla="*/ 3283 w 4340"/>
                <a:gd name="T93" fmla="*/ 372 h 1163"/>
                <a:gd name="T94" fmla="*/ 3036 w 4340"/>
                <a:gd name="T95" fmla="*/ 252 h 1163"/>
                <a:gd name="T96" fmla="*/ 2696 w 4340"/>
                <a:gd name="T97" fmla="*/ 288 h 1163"/>
                <a:gd name="T98" fmla="*/ 4249 w 4340"/>
                <a:gd name="T99" fmla="*/ 996 h 1163"/>
                <a:gd name="T100" fmla="*/ 4027 w 4340"/>
                <a:gd name="T101" fmla="*/ 1074 h 1163"/>
                <a:gd name="T102" fmla="*/ 3751 w 4340"/>
                <a:gd name="T103" fmla="*/ 865 h 1163"/>
                <a:gd name="T104" fmla="*/ 4340 w 4340"/>
                <a:gd name="T105" fmla="*/ 628 h 1163"/>
                <a:gd name="T106" fmla="*/ 4158 w 4340"/>
                <a:gd name="T107" fmla="*/ 284 h 1163"/>
                <a:gd name="T108" fmla="*/ 3738 w 4340"/>
                <a:gd name="T109" fmla="*/ 358 h 1163"/>
                <a:gd name="T110" fmla="*/ 3649 w 4340"/>
                <a:gd name="T111" fmla="*/ 909 h 1163"/>
                <a:gd name="T112" fmla="*/ 4024 w 4340"/>
                <a:gd name="T113" fmla="*/ 1163 h 1163"/>
                <a:gd name="T114" fmla="*/ 4296 w 4340"/>
                <a:gd name="T115" fmla="*/ 1068 h 1163"/>
                <a:gd name="T116" fmla="*/ 3734 w 4340"/>
                <a:gd name="T117" fmla="*/ 643 h 1163"/>
                <a:gd name="T118" fmla="*/ 4111 w 4340"/>
                <a:gd name="T119" fmla="*/ 366 h 1163"/>
                <a:gd name="T120" fmla="*/ 4235 w 4340"/>
                <a:gd name="T121" fmla="*/ 643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340" h="1163">
                  <a:moveTo>
                    <a:pt x="773" y="1094"/>
                  </a:moveTo>
                  <a:cubicBezTo>
                    <a:pt x="757" y="1093"/>
                    <a:pt x="743" y="1091"/>
                    <a:pt x="731" y="1088"/>
                  </a:cubicBezTo>
                  <a:cubicBezTo>
                    <a:pt x="719" y="1084"/>
                    <a:pt x="708" y="1078"/>
                    <a:pt x="700" y="1067"/>
                  </a:cubicBezTo>
                  <a:cubicBezTo>
                    <a:pt x="691" y="1057"/>
                    <a:pt x="684" y="1041"/>
                    <a:pt x="679" y="1022"/>
                  </a:cubicBezTo>
                  <a:cubicBezTo>
                    <a:pt x="675" y="1002"/>
                    <a:pt x="672" y="974"/>
                    <a:pt x="672" y="940"/>
                  </a:cubicBezTo>
                  <a:cubicBezTo>
                    <a:pt x="672" y="568"/>
                    <a:pt x="672" y="568"/>
                    <a:pt x="672" y="568"/>
                  </a:cubicBezTo>
                  <a:cubicBezTo>
                    <a:pt x="672" y="516"/>
                    <a:pt x="667" y="471"/>
                    <a:pt x="657" y="432"/>
                  </a:cubicBezTo>
                  <a:cubicBezTo>
                    <a:pt x="648" y="393"/>
                    <a:pt x="631" y="360"/>
                    <a:pt x="607" y="333"/>
                  </a:cubicBezTo>
                  <a:cubicBezTo>
                    <a:pt x="583" y="307"/>
                    <a:pt x="552" y="286"/>
                    <a:pt x="512" y="273"/>
                  </a:cubicBezTo>
                  <a:cubicBezTo>
                    <a:pt x="472" y="259"/>
                    <a:pt x="423" y="252"/>
                    <a:pt x="363" y="252"/>
                  </a:cubicBezTo>
                  <a:cubicBezTo>
                    <a:pt x="319" y="252"/>
                    <a:pt x="273" y="258"/>
                    <a:pt x="225" y="268"/>
                  </a:cubicBezTo>
                  <a:cubicBezTo>
                    <a:pt x="178" y="278"/>
                    <a:pt x="138" y="292"/>
                    <a:pt x="106" y="309"/>
                  </a:cubicBezTo>
                  <a:cubicBezTo>
                    <a:pt x="93" y="316"/>
                    <a:pt x="82" y="324"/>
                    <a:pt x="73" y="332"/>
                  </a:cubicBezTo>
                  <a:cubicBezTo>
                    <a:pt x="63" y="339"/>
                    <a:pt x="59" y="348"/>
                    <a:pt x="59" y="358"/>
                  </a:cubicBezTo>
                  <a:cubicBezTo>
                    <a:pt x="59" y="374"/>
                    <a:pt x="67" y="395"/>
                    <a:pt x="84" y="420"/>
                  </a:cubicBezTo>
                  <a:cubicBezTo>
                    <a:pt x="101" y="420"/>
                    <a:pt x="101" y="420"/>
                    <a:pt x="101" y="420"/>
                  </a:cubicBezTo>
                  <a:cubicBezTo>
                    <a:pt x="125" y="400"/>
                    <a:pt x="159" y="382"/>
                    <a:pt x="202" y="366"/>
                  </a:cubicBezTo>
                  <a:cubicBezTo>
                    <a:pt x="244" y="350"/>
                    <a:pt x="295" y="342"/>
                    <a:pt x="353" y="342"/>
                  </a:cubicBezTo>
                  <a:cubicBezTo>
                    <a:pt x="397" y="342"/>
                    <a:pt x="433" y="347"/>
                    <a:pt x="460" y="357"/>
                  </a:cubicBezTo>
                  <a:cubicBezTo>
                    <a:pt x="488" y="368"/>
                    <a:pt x="509" y="383"/>
                    <a:pt x="524" y="401"/>
                  </a:cubicBezTo>
                  <a:cubicBezTo>
                    <a:pt x="540" y="420"/>
                    <a:pt x="550" y="442"/>
                    <a:pt x="556" y="468"/>
                  </a:cubicBezTo>
                  <a:cubicBezTo>
                    <a:pt x="563" y="493"/>
                    <a:pt x="566" y="521"/>
                    <a:pt x="566" y="551"/>
                  </a:cubicBezTo>
                  <a:cubicBezTo>
                    <a:pt x="566" y="596"/>
                    <a:pt x="566" y="596"/>
                    <a:pt x="566" y="596"/>
                  </a:cubicBezTo>
                  <a:cubicBezTo>
                    <a:pt x="552" y="595"/>
                    <a:pt x="539" y="594"/>
                    <a:pt x="525" y="593"/>
                  </a:cubicBezTo>
                  <a:cubicBezTo>
                    <a:pt x="512" y="593"/>
                    <a:pt x="498" y="592"/>
                    <a:pt x="483" y="592"/>
                  </a:cubicBezTo>
                  <a:cubicBezTo>
                    <a:pt x="438" y="592"/>
                    <a:pt x="387" y="596"/>
                    <a:pt x="331" y="604"/>
                  </a:cubicBezTo>
                  <a:cubicBezTo>
                    <a:pt x="274" y="613"/>
                    <a:pt x="222" y="628"/>
                    <a:pt x="173" y="650"/>
                  </a:cubicBezTo>
                  <a:cubicBezTo>
                    <a:pt x="124" y="672"/>
                    <a:pt x="83" y="704"/>
                    <a:pt x="50" y="744"/>
                  </a:cubicBezTo>
                  <a:cubicBezTo>
                    <a:pt x="16" y="784"/>
                    <a:pt x="0" y="836"/>
                    <a:pt x="0" y="899"/>
                  </a:cubicBezTo>
                  <a:cubicBezTo>
                    <a:pt x="0" y="951"/>
                    <a:pt x="9" y="993"/>
                    <a:pt x="27" y="1026"/>
                  </a:cubicBezTo>
                  <a:cubicBezTo>
                    <a:pt x="44" y="1059"/>
                    <a:pt x="67" y="1085"/>
                    <a:pt x="94" y="1103"/>
                  </a:cubicBezTo>
                  <a:cubicBezTo>
                    <a:pt x="121" y="1122"/>
                    <a:pt x="150" y="1135"/>
                    <a:pt x="182" y="1141"/>
                  </a:cubicBezTo>
                  <a:cubicBezTo>
                    <a:pt x="214" y="1148"/>
                    <a:pt x="243" y="1152"/>
                    <a:pt x="270" y="1152"/>
                  </a:cubicBezTo>
                  <a:cubicBezTo>
                    <a:pt x="336" y="1152"/>
                    <a:pt x="393" y="1140"/>
                    <a:pt x="442" y="1116"/>
                  </a:cubicBezTo>
                  <a:cubicBezTo>
                    <a:pt x="490" y="1093"/>
                    <a:pt x="532" y="1063"/>
                    <a:pt x="567" y="1027"/>
                  </a:cubicBezTo>
                  <a:cubicBezTo>
                    <a:pt x="570" y="1069"/>
                    <a:pt x="585" y="1099"/>
                    <a:pt x="612" y="1117"/>
                  </a:cubicBezTo>
                  <a:cubicBezTo>
                    <a:pt x="638" y="1135"/>
                    <a:pt x="670" y="1144"/>
                    <a:pt x="707" y="1144"/>
                  </a:cubicBezTo>
                  <a:cubicBezTo>
                    <a:pt x="729" y="1144"/>
                    <a:pt x="751" y="1141"/>
                    <a:pt x="773" y="1135"/>
                  </a:cubicBezTo>
                  <a:cubicBezTo>
                    <a:pt x="773" y="1094"/>
                    <a:pt x="773" y="1094"/>
                    <a:pt x="773" y="1094"/>
                  </a:cubicBezTo>
                  <a:close/>
                  <a:moveTo>
                    <a:pt x="567" y="914"/>
                  </a:moveTo>
                  <a:cubicBezTo>
                    <a:pt x="567" y="926"/>
                    <a:pt x="560" y="939"/>
                    <a:pt x="545" y="956"/>
                  </a:cubicBezTo>
                  <a:cubicBezTo>
                    <a:pt x="531" y="973"/>
                    <a:pt x="511" y="989"/>
                    <a:pt x="485" y="1005"/>
                  </a:cubicBezTo>
                  <a:cubicBezTo>
                    <a:pt x="460" y="1021"/>
                    <a:pt x="430" y="1035"/>
                    <a:pt x="396" y="1046"/>
                  </a:cubicBezTo>
                  <a:cubicBezTo>
                    <a:pt x="363" y="1057"/>
                    <a:pt x="327" y="1062"/>
                    <a:pt x="289" y="1062"/>
                  </a:cubicBezTo>
                  <a:cubicBezTo>
                    <a:pt x="254" y="1062"/>
                    <a:pt x="225" y="1058"/>
                    <a:pt x="203" y="1048"/>
                  </a:cubicBezTo>
                  <a:cubicBezTo>
                    <a:pt x="180" y="1038"/>
                    <a:pt x="162" y="1025"/>
                    <a:pt x="149" y="1010"/>
                  </a:cubicBezTo>
                  <a:cubicBezTo>
                    <a:pt x="135" y="994"/>
                    <a:pt x="126" y="976"/>
                    <a:pt x="120" y="956"/>
                  </a:cubicBezTo>
                  <a:cubicBezTo>
                    <a:pt x="115" y="936"/>
                    <a:pt x="112" y="915"/>
                    <a:pt x="112" y="894"/>
                  </a:cubicBezTo>
                  <a:cubicBezTo>
                    <a:pt x="112" y="847"/>
                    <a:pt x="124" y="809"/>
                    <a:pt x="149" y="780"/>
                  </a:cubicBezTo>
                  <a:cubicBezTo>
                    <a:pt x="173" y="751"/>
                    <a:pt x="205" y="729"/>
                    <a:pt x="245" y="712"/>
                  </a:cubicBezTo>
                  <a:cubicBezTo>
                    <a:pt x="284" y="695"/>
                    <a:pt x="328" y="684"/>
                    <a:pt x="376" y="679"/>
                  </a:cubicBezTo>
                  <a:cubicBezTo>
                    <a:pt x="424" y="673"/>
                    <a:pt x="472" y="670"/>
                    <a:pt x="520" y="670"/>
                  </a:cubicBezTo>
                  <a:cubicBezTo>
                    <a:pt x="528" y="670"/>
                    <a:pt x="537" y="670"/>
                    <a:pt x="545" y="670"/>
                  </a:cubicBezTo>
                  <a:cubicBezTo>
                    <a:pt x="552" y="670"/>
                    <a:pt x="560" y="671"/>
                    <a:pt x="567" y="672"/>
                  </a:cubicBezTo>
                  <a:cubicBezTo>
                    <a:pt x="567" y="914"/>
                    <a:pt x="567" y="914"/>
                    <a:pt x="567" y="914"/>
                  </a:cubicBezTo>
                  <a:close/>
                  <a:moveTo>
                    <a:pt x="1107" y="267"/>
                  </a:moveTo>
                  <a:cubicBezTo>
                    <a:pt x="1107" y="94"/>
                    <a:pt x="1107" y="94"/>
                    <a:pt x="1107" y="94"/>
                  </a:cubicBezTo>
                  <a:cubicBezTo>
                    <a:pt x="1107" y="73"/>
                    <a:pt x="1104" y="57"/>
                    <a:pt x="1097" y="44"/>
                  </a:cubicBezTo>
                  <a:cubicBezTo>
                    <a:pt x="1091" y="32"/>
                    <a:pt x="1083" y="22"/>
                    <a:pt x="1073" y="16"/>
                  </a:cubicBezTo>
                  <a:cubicBezTo>
                    <a:pt x="1064" y="9"/>
                    <a:pt x="1055" y="4"/>
                    <a:pt x="1045" y="3"/>
                  </a:cubicBezTo>
                  <a:cubicBezTo>
                    <a:pt x="1035" y="1"/>
                    <a:pt x="1027" y="0"/>
                    <a:pt x="1019" y="0"/>
                  </a:cubicBezTo>
                  <a:cubicBezTo>
                    <a:pt x="1017" y="0"/>
                    <a:pt x="1015" y="0"/>
                    <a:pt x="1014" y="1"/>
                  </a:cubicBezTo>
                  <a:cubicBezTo>
                    <a:pt x="1012" y="1"/>
                    <a:pt x="1011" y="2"/>
                    <a:pt x="1008" y="2"/>
                  </a:cubicBezTo>
                  <a:cubicBezTo>
                    <a:pt x="1003" y="2"/>
                    <a:pt x="1003" y="2"/>
                    <a:pt x="1003" y="2"/>
                  </a:cubicBezTo>
                  <a:cubicBezTo>
                    <a:pt x="1003" y="878"/>
                    <a:pt x="1003" y="878"/>
                    <a:pt x="1003" y="878"/>
                  </a:cubicBezTo>
                  <a:cubicBezTo>
                    <a:pt x="1003" y="907"/>
                    <a:pt x="1004" y="934"/>
                    <a:pt x="1006" y="960"/>
                  </a:cubicBezTo>
                  <a:cubicBezTo>
                    <a:pt x="1009" y="986"/>
                    <a:pt x="1014" y="1010"/>
                    <a:pt x="1021" y="1033"/>
                  </a:cubicBezTo>
                  <a:cubicBezTo>
                    <a:pt x="1035" y="1072"/>
                    <a:pt x="1058" y="1104"/>
                    <a:pt x="1092" y="1127"/>
                  </a:cubicBezTo>
                  <a:cubicBezTo>
                    <a:pt x="1125" y="1151"/>
                    <a:pt x="1172" y="1163"/>
                    <a:pt x="1232" y="1163"/>
                  </a:cubicBezTo>
                  <a:cubicBezTo>
                    <a:pt x="1265" y="1163"/>
                    <a:pt x="1295" y="1158"/>
                    <a:pt x="1320" y="1150"/>
                  </a:cubicBezTo>
                  <a:cubicBezTo>
                    <a:pt x="1346" y="1141"/>
                    <a:pt x="1368" y="1131"/>
                    <a:pt x="1387" y="1119"/>
                  </a:cubicBezTo>
                  <a:cubicBezTo>
                    <a:pt x="1405" y="1107"/>
                    <a:pt x="1419" y="1096"/>
                    <a:pt x="1429" y="1084"/>
                  </a:cubicBezTo>
                  <a:cubicBezTo>
                    <a:pt x="1439" y="1072"/>
                    <a:pt x="1443" y="1062"/>
                    <a:pt x="1443" y="1055"/>
                  </a:cubicBezTo>
                  <a:cubicBezTo>
                    <a:pt x="1443" y="1049"/>
                    <a:pt x="1441" y="1041"/>
                    <a:pt x="1435" y="1032"/>
                  </a:cubicBezTo>
                  <a:cubicBezTo>
                    <a:pt x="1430" y="1022"/>
                    <a:pt x="1418" y="1009"/>
                    <a:pt x="1401" y="992"/>
                  </a:cubicBezTo>
                  <a:cubicBezTo>
                    <a:pt x="1389" y="1007"/>
                    <a:pt x="1375" y="1020"/>
                    <a:pt x="1359" y="1033"/>
                  </a:cubicBezTo>
                  <a:cubicBezTo>
                    <a:pt x="1346" y="1043"/>
                    <a:pt x="1329" y="1052"/>
                    <a:pt x="1308" y="1061"/>
                  </a:cubicBezTo>
                  <a:cubicBezTo>
                    <a:pt x="1288" y="1069"/>
                    <a:pt x="1266" y="1074"/>
                    <a:pt x="1241" y="1074"/>
                  </a:cubicBezTo>
                  <a:cubicBezTo>
                    <a:pt x="1195" y="1074"/>
                    <a:pt x="1161" y="1058"/>
                    <a:pt x="1140" y="1028"/>
                  </a:cubicBezTo>
                  <a:cubicBezTo>
                    <a:pt x="1118" y="998"/>
                    <a:pt x="1107" y="954"/>
                    <a:pt x="1107" y="897"/>
                  </a:cubicBezTo>
                  <a:cubicBezTo>
                    <a:pt x="1107" y="353"/>
                    <a:pt x="1107" y="353"/>
                    <a:pt x="1107" y="353"/>
                  </a:cubicBezTo>
                  <a:cubicBezTo>
                    <a:pt x="1394" y="353"/>
                    <a:pt x="1394" y="353"/>
                    <a:pt x="1394" y="353"/>
                  </a:cubicBezTo>
                  <a:cubicBezTo>
                    <a:pt x="1394" y="267"/>
                    <a:pt x="1394" y="267"/>
                    <a:pt x="1394" y="267"/>
                  </a:cubicBezTo>
                  <a:cubicBezTo>
                    <a:pt x="1107" y="267"/>
                    <a:pt x="1107" y="267"/>
                    <a:pt x="1107" y="267"/>
                  </a:cubicBezTo>
                  <a:close/>
                  <a:moveTo>
                    <a:pt x="2305" y="1002"/>
                  </a:moveTo>
                  <a:cubicBezTo>
                    <a:pt x="2297" y="990"/>
                    <a:pt x="2288" y="978"/>
                    <a:pt x="2275" y="964"/>
                  </a:cubicBezTo>
                  <a:cubicBezTo>
                    <a:pt x="2269" y="973"/>
                    <a:pt x="2260" y="983"/>
                    <a:pt x="2247" y="996"/>
                  </a:cubicBezTo>
                  <a:cubicBezTo>
                    <a:pt x="2234" y="1008"/>
                    <a:pt x="2218" y="1020"/>
                    <a:pt x="2197" y="1032"/>
                  </a:cubicBezTo>
                  <a:cubicBezTo>
                    <a:pt x="2177" y="1044"/>
                    <a:pt x="2153" y="1053"/>
                    <a:pt x="2125" y="1061"/>
                  </a:cubicBezTo>
                  <a:cubicBezTo>
                    <a:pt x="2097" y="1070"/>
                    <a:pt x="2064" y="1074"/>
                    <a:pt x="2026" y="1074"/>
                  </a:cubicBezTo>
                  <a:cubicBezTo>
                    <a:pt x="1975" y="1074"/>
                    <a:pt x="1932" y="1065"/>
                    <a:pt x="1895" y="1048"/>
                  </a:cubicBezTo>
                  <a:cubicBezTo>
                    <a:pt x="1859" y="1032"/>
                    <a:pt x="1828" y="1008"/>
                    <a:pt x="1803" y="977"/>
                  </a:cubicBezTo>
                  <a:cubicBezTo>
                    <a:pt x="1779" y="946"/>
                    <a:pt x="1761" y="909"/>
                    <a:pt x="1749" y="865"/>
                  </a:cubicBezTo>
                  <a:cubicBezTo>
                    <a:pt x="1738" y="822"/>
                    <a:pt x="1731" y="774"/>
                    <a:pt x="1730" y="722"/>
                  </a:cubicBezTo>
                  <a:cubicBezTo>
                    <a:pt x="2332" y="722"/>
                    <a:pt x="2332" y="722"/>
                    <a:pt x="2332" y="722"/>
                  </a:cubicBezTo>
                  <a:cubicBezTo>
                    <a:pt x="2336" y="689"/>
                    <a:pt x="2338" y="657"/>
                    <a:pt x="2338" y="628"/>
                  </a:cubicBezTo>
                  <a:cubicBezTo>
                    <a:pt x="2338" y="579"/>
                    <a:pt x="2332" y="533"/>
                    <a:pt x="2319" y="487"/>
                  </a:cubicBezTo>
                  <a:cubicBezTo>
                    <a:pt x="2307" y="442"/>
                    <a:pt x="2288" y="402"/>
                    <a:pt x="2261" y="368"/>
                  </a:cubicBezTo>
                  <a:cubicBezTo>
                    <a:pt x="2234" y="333"/>
                    <a:pt x="2199" y="305"/>
                    <a:pt x="2156" y="284"/>
                  </a:cubicBezTo>
                  <a:cubicBezTo>
                    <a:pt x="2113" y="263"/>
                    <a:pt x="2062" y="252"/>
                    <a:pt x="2002" y="252"/>
                  </a:cubicBezTo>
                  <a:cubicBezTo>
                    <a:pt x="1953" y="252"/>
                    <a:pt x="1905" y="261"/>
                    <a:pt x="1859" y="278"/>
                  </a:cubicBezTo>
                  <a:cubicBezTo>
                    <a:pt x="1813" y="296"/>
                    <a:pt x="1772" y="322"/>
                    <a:pt x="1736" y="358"/>
                  </a:cubicBezTo>
                  <a:cubicBezTo>
                    <a:pt x="1700" y="394"/>
                    <a:pt x="1671" y="440"/>
                    <a:pt x="1650" y="497"/>
                  </a:cubicBezTo>
                  <a:cubicBezTo>
                    <a:pt x="1629" y="553"/>
                    <a:pt x="1618" y="620"/>
                    <a:pt x="1618" y="698"/>
                  </a:cubicBezTo>
                  <a:cubicBezTo>
                    <a:pt x="1618" y="780"/>
                    <a:pt x="1628" y="850"/>
                    <a:pt x="1647" y="909"/>
                  </a:cubicBezTo>
                  <a:cubicBezTo>
                    <a:pt x="1667" y="968"/>
                    <a:pt x="1695" y="1016"/>
                    <a:pt x="1731" y="1054"/>
                  </a:cubicBezTo>
                  <a:cubicBezTo>
                    <a:pt x="1767" y="1092"/>
                    <a:pt x="1810" y="1119"/>
                    <a:pt x="1859" y="1137"/>
                  </a:cubicBezTo>
                  <a:cubicBezTo>
                    <a:pt x="1909" y="1154"/>
                    <a:pt x="1963" y="1163"/>
                    <a:pt x="2022" y="1163"/>
                  </a:cubicBezTo>
                  <a:cubicBezTo>
                    <a:pt x="2066" y="1163"/>
                    <a:pt x="2106" y="1158"/>
                    <a:pt x="2142" y="1148"/>
                  </a:cubicBezTo>
                  <a:cubicBezTo>
                    <a:pt x="2178" y="1138"/>
                    <a:pt x="2209" y="1126"/>
                    <a:pt x="2235" y="1112"/>
                  </a:cubicBezTo>
                  <a:cubicBezTo>
                    <a:pt x="2261" y="1097"/>
                    <a:pt x="2281" y="1083"/>
                    <a:pt x="2295" y="1068"/>
                  </a:cubicBezTo>
                  <a:cubicBezTo>
                    <a:pt x="2309" y="1053"/>
                    <a:pt x="2316" y="1040"/>
                    <a:pt x="2316" y="1029"/>
                  </a:cubicBezTo>
                  <a:cubicBezTo>
                    <a:pt x="2316" y="1023"/>
                    <a:pt x="2312" y="1014"/>
                    <a:pt x="2305" y="1002"/>
                  </a:cubicBezTo>
                  <a:close/>
                  <a:moveTo>
                    <a:pt x="1732" y="643"/>
                  </a:moveTo>
                  <a:cubicBezTo>
                    <a:pt x="1734" y="546"/>
                    <a:pt x="1759" y="472"/>
                    <a:pt x="1807" y="420"/>
                  </a:cubicBezTo>
                  <a:cubicBezTo>
                    <a:pt x="1855" y="368"/>
                    <a:pt x="1917" y="342"/>
                    <a:pt x="1993" y="342"/>
                  </a:cubicBezTo>
                  <a:cubicBezTo>
                    <a:pt x="2039" y="342"/>
                    <a:pt x="2078" y="350"/>
                    <a:pt x="2109" y="366"/>
                  </a:cubicBezTo>
                  <a:cubicBezTo>
                    <a:pt x="2140" y="382"/>
                    <a:pt x="2165" y="404"/>
                    <a:pt x="2184" y="431"/>
                  </a:cubicBezTo>
                  <a:cubicBezTo>
                    <a:pt x="2202" y="458"/>
                    <a:pt x="2215" y="490"/>
                    <a:pt x="2222" y="526"/>
                  </a:cubicBezTo>
                  <a:cubicBezTo>
                    <a:pt x="2229" y="563"/>
                    <a:pt x="2233" y="602"/>
                    <a:pt x="2233" y="643"/>
                  </a:cubicBezTo>
                  <a:cubicBezTo>
                    <a:pt x="1732" y="643"/>
                    <a:pt x="1732" y="643"/>
                    <a:pt x="1732" y="643"/>
                  </a:cubicBezTo>
                  <a:close/>
                  <a:moveTo>
                    <a:pt x="2696" y="288"/>
                  </a:moveTo>
                  <a:cubicBezTo>
                    <a:pt x="2677" y="274"/>
                    <a:pt x="2655" y="267"/>
                    <a:pt x="2630" y="267"/>
                  </a:cubicBezTo>
                  <a:cubicBezTo>
                    <a:pt x="2622" y="267"/>
                    <a:pt x="2622" y="267"/>
                    <a:pt x="2622" y="267"/>
                  </a:cubicBezTo>
                  <a:cubicBezTo>
                    <a:pt x="2622" y="1135"/>
                    <a:pt x="2622" y="1135"/>
                    <a:pt x="2622" y="1135"/>
                  </a:cubicBezTo>
                  <a:cubicBezTo>
                    <a:pt x="2727" y="1135"/>
                    <a:pt x="2727" y="1135"/>
                    <a:pt x="2727" y="1135"/>
                  </a:cubicBezTo>
                  <a:cubicBezTo>
                    <a:pt x="2727" y="494"/>
                    <a:pt x="2727" y="494"/>
                    <a:pt x="2727" y="494"/>
                  </a:cubicBezTo>
                  <a:cubicBezTo>
                    <a:pt x="2727" y="474"/>
                    <a:pt x="2732" y="459"/>
                    <a:pt x="2742" y="448"/>
                  </a:cubicBezTo>
                  <a:cubicBezTo>
                    <a:pt x="2753" y="435"/>
                    <a:pt x="2768" y="423"/>
                    <a:pt x="2786" y="410"/>
                  </a:cubicBezTo>
                  <a:cubicBezTo>
                    <a:pt x="2805" y="398"/>
                    <a:pt x="2825" y="387"/>
                    <a:pt x="2847" y="378"/>
                  </a:cubicBezTo>
                  <a:cubicBezTo>
                    <a:pt x="2869" y="369"/>
                    <a:pt x="2893" y="361"/>
                    <a:pt x="2918" y="356"/>
                  </a:cubicBezTo>
                  <a:cubicBezTo>
                    <a:pt x="2943" y="350"/>
                    <a:pt x="2969" y="347"/>
                    <a:pt x="2994" y="347"/>
                  </a:cubicBezTo>
                  <a:cubicBezTo>
                    <a:pt x="3110" y="347"/>
                    <a:pt x="3179" y="387"/>
                    <a:pt x="3203" y="466"/>
                  </a:cubicBezTo>
                  <a:cubicBezTo>
                    <a:pt x="3209" y="485"/>
                    <a:pt x="3213" y="507"/>
                    <a:pt x="3216" y="531"/>
                  </a:cubicBezTo>
                  <a:cubicBezTo>
                    <a:pt x="3218" y="556"/>
                    <a:pt x="3219" y="581"/>
                    <a:pt x="3219" y="606"/>
                  </a:cubicBezTo>
                  <a:cubicBezTo>
                    <a:pt x="3219" y="1135"/>
                    <a:pt x="3219" y="1135"/>
                    <a:pt x="3219" y="1135"/>
                  </a:cubicBezTo>
                  <a:cubicBezTo>
                    <a:pt x="3324" y="1135"/>
                    <a:pt x="3324" y="1135"/>
                    <a:pt x="3324" y="1135"/>
                  </a:cubicBezTo>
                  <a:cubicBezTo>
                    <a:pt x="3324" y="607"/>
                    <a:pt x="3324" y="607"/>
                    <a:pt x="3324" y="607"/>
                  </a:cubicBezTo>
                  <a:cubicBezTo>
                    <a:pt x="3324" y="579"/>
                    <a:pt x="3323" y="551"/>
                    <a:pt x="3321" y="523"/>
                  </a:cubicBezTo>
                  <a:cubicBezTo>
                    <a:pt x="3319" y="495"/>
                    <a:pt x="3315" y="468"/>
                    <a:pt x="3309" y="442"/>
                  </a:cubicBezTo>
                  <a:cubicBezTo>
                    <a:pt x="3304" y="418"/>
                    <a:pt x="3296" y="395"/>
                    <a:pt x="3283" y="372"/>
                  </a:cubicBezTo>
                  <a:cubicBezTo>
                    <a:pt x="3270" y="349"/>
                    <a:pt x="3252" y="329"/>
                    <a:pt x="3230" y="311"/>
                  </a:cubicBezTo>
                  <a:cubicBezTo>
                    <a:pt x="3208" y="293"/>
                    <a:pt x="3181" y="279"/>
                    <a:pt x="3150" y="268"/>
                  </a:cubicBezTo>
                  <a:cubicBezTo>
                    <a:pt x="3118" y="258"/>
                    <a:pt x="3080" y="252"/>
                    <a:pt x="3036" y="252"/>
                  </a:cubicBezTo>
                  <a:cubicBezTo>
                    <a:pt x="2962" y="252"/>
                    <a:pt x="2899" y="264"/>
                    <a:pt x="2847" y="289"/>
                  </a:cubicBezTo>
                  <a:cubicBezTo>
                    <a:pt x="2794" y="313"/>
                    <a:pt x="2753" y="340"/>
                    <a:pt x="2725" y="369"/>
                  </a:cubicBezTo>
                  <a:cubicBezTo>
                    <a:pt x="2725" y="329"/>
                    <a:pt x="2716" y="301"/>
                    <a:pt x="2696" y="288"/>
                  </a:cubicBezTo>
                  <a:close/>
                  <a:moveTo>
                    <a:pt x="4307" y="1002"/>
                  </a:moveTo>
                  <a:cubicBezTo>
                    <a:pt x="4299" y="990"/>
                    <a:pt x="4289" y="978"/>
                    <a:pt x="4277" y="964"/>
                  </a:cubicBezTo>
                  <a:cubicBezTo>
                    <a:pt x="4271" y="973"/>
                    <a:pt x="4262" y="983"/>
                    <a:pt x="4249" y="996"/>
                  </a:cubicBezTo>
                  <a:cubicBezTo>
                    <a:pt x="4236" y="1008"/>
                    <a:pt x="4219" y="1020"/>
                    <a:pt x="4199" y="1032"/>
                  </a:cubicBezTo>
                  <a:cubicBezTo>
                    <a:pt x="4179" y="1044"/>
                    <a:pt x="4155" y="1053"/>
                    <a:pt x="4127" y="1061"/>
                  </a:cubicBezTo>
                  <a:cubicBezTo>
                    <a:pt x="4098" y="1070"/>
                    <a:pt x="4065" y="1074"/>
                    <a:pt x="4027" y="1074"/>
                  </a:cubicBezTo>
                  <a:cubicBezTo>
                    <a:pt x="3977" y="1074"/>
                    <a:pt x="3934" y="1065"/>
                    <a:pt x="3897" y="1048"/>
                  </a:cubicBezTo>
                  <a:cubicBezTo>
                    <a:pt x="3860" y="1032"/>
                    <a:pt x="3830" y="1008"/>
                    <a:pt x="3805" y="977"/>
                  </a:cubicBezTo>
                  <a:cubicBezTo>
                    <a:pt x="3781" y="946"/>
                    <a:pt x="3763" y="909"/>
                    <a:pt x="3751" y="865"/>
                  </a:cubicBezTo>
                  <a:cubicBezTo>
                    <a:pt x="3739" y="822"/>
                    <a:pt x="3733" y="774"/>
                    <a:pt x="3732" y="722"/>
                  </a:cubicBezTo>
                  <a:cubicBezTo>
                    <a:pt x="4334" y="722"/>
                    <a:pt x="4334" y="722"/>
                    <a:pt x="4334" y="722"/>
                  </a:cubicBezTo>
                  <a:cubicBezTo>
                    <a:pt x="4338" y="689"/>
                    <a:pt x="4340" y="657"/>
                    <a:pt x="4340" y="628"/>
                  </a:cubicBezTo>
                  <a:cubicBezTo>
                    <a:pt x="4340" y="579"/>
                    <a:pt x="4333" y="533"/>
                    <a:pt x="4321" y="487"/>
                  </a:cubicBezTo>
                  <a:cubicBezTo>
                    <a:pt x="4309" y="442"/>
                    <a:pt x="4289" y="402"/>
                    <a:pt x="4263" y="368"/>
                  </a:cubicBezTo>
                  <a:cubicBezTo>
                    <a:pt x="4236" y="333"/>
                    <a:pt x="4201" y="305"/>
                    <a:pt x="4158" y="284"/>
                  </a:cubicBezTo>
                  <a:cubicBezTo>
                    <a:pt x="4115" y="263"/>
                    <a:pt x="4064" y="252"/>
                    <a:pt x="4004" y="252"/>
                  </a:cubicBezTo>
                  <a:cubicBezTo>
                    <a:pt x="3955" y="252"/>
                    <a:pt x="3907" y="261"/>
                    <a:pt x="3861" y="278"/>
                  </a:cubicBezTo>
                  <a:cubicBezTo>
                    <a:pt x="3815" y="296"/>
                    <a:pt x="3774" y="322"/>
                    <a:pt x="3738" y="358"/>
                  </a:cubicBezTo>
                  <a:cubicBezTo>
                    <a:pt x="3702" y="394"/>
                    <a:pt x="3673" y="440"/>
                    <a:pt x="3652" y="497"/>
                  </a:cubicBezTo>
                  <a:cubicBezTo>
                    <a:pt x="3630" y="553"/>
                    <a:pt x="3620" y="620"/>
                    <a:pt x="3620" y="698"/>
                  </a:cubicBezTo>
                  <a:cubicBezTo>
                    <a:pt x="3620" y="780"/>
                    <a:pt x="3630" y="850"/>
                    <a:pt x="3649" y="909"/>
                  </a:cubicBezTo>
                  <a:cubicBezTo>
                    <a:pt x="3669" y="968"/>
                    <a:pt x="3697" y="1016"/>
                    <a:pt x="3733" y="1054"/>
                  </a:cubicBezTo>
                  <a:cubicBezTo>
                    <a:pt x="3769" y="1092"/>
                    <a:pt x="3812" y="1119"/>
                    <a:pt x="3861" y="1137"/>
                  </a:cubicBezTo>
                  <a:cubicBezTo>
                    <a:pt x="3911" y="1154"/>
                    <a:pt x="3965" y="1163"/>
                    <a:pt x="4024" y="1163"/>
                  </a:cubicBezTo>
                  <a:cubicBezTo>
                    <a:pt x="4068" y="1163"/>
                    <a:pt x="4108" y="1158"/>
                    <a:pt x="4144" y="1148"/>
                  </a:cubicBezTo>
                  <a:cubicBezTo>
                    <a:pt x="4180" y="1138"/>
                    <a:pt x="4211" y="1126"/>
                    <a:pt x="4237" y="1112"/>
                  </a:cubicBezTo>
                  <a:cubicBezTo>
                    <a:pt x="4263" y="1097"/>
                    <a:pt x="4282" y="1083"/>
                    <a:pt x="4296" y="1068"/>
                  </a:cubicBezTo>
                  <a:cubicBezTo>
                    <a:pt x="4311" y="1053"/>
                    <a:pt x="4318" y="1040"/>
                    <a:pt x="4318" y="1029"/>
                  </a:cubicBezTo>
                  <a:cubicBezTo>
                    <a:pt x="4318" y="1023"/>
                    <a:pt x="4314" y="1014"/>
                    <a:pt x="4307" y="1002"/>
                  </a:cubicBezTo>
                  <a:close/>
                  <a:moveTo>
                    <a:pt x="3734" y="643"/>
                  </a:moveTo>
                  <a:cubicBezTo>
                    <a:pt x="3736" y="546"/>
                    <a:pt x="3761" y="472"/>
                    <a:pt x="3809" y="420"/>
                  </a:cubicBezTo>
                  <a:cubicBezTo>
                    <a:pt x="3857" y="368"/>
                    <a:pt x="3918" y="342"/>
                    <a:pt x="3994" y="342"/>
                  </a:cubicBezTo>
                  <a:cubicBezTo>
                    <a:pt x="4041" y="342"/>
                    <a:pt x="4080" y="350"/>
                    <a:pt x="4111" y="366"/>
                  </a:cubicBezTo>
                  <a:cubicBezTo>
                    <a:pt x="4142" y="382"/>
                    <a:pt x="4167" y="404"/>
                    <a:pt x="4185" y="431"/>
                  </a:cubicBezTo>
                  <a:cubicBezTo>
                    <a:pt x="4204" y="458"/>
                    <a:pt x="4217" y="490"/>
                    <a:pt x="4224" y="526"/>
                  </a:cubicBezTo>
                  <a:cubicBezTo>
                    <a:pt x="4231" y="563"/>
                    <a:pt x="4235" y="602"/>
                    <a:pt x="4235" y="643"/>
                  </a:cubicBezTo>
                  <a:cubicBezTo>
                    <a:pt x="3734" y="643"/>
                    <a:pt x="3734" y="643"/>
                    <a:pt x="3734" y="6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" name="Freeform 9"/>
            <p:cNvSpPr>
              <a:spLocks noChangeAspect="1"/>
            </p:cNvSpPr>
            <p:nvPr/>
          </p:nvSpPr>
          <p:spPr bwMode="auto">
            <a:xfrm>
              <a:off x="3741249" y="1114851"/>
              <a:ext cx="840419" cy="840647"/>
            </a:xfrm>
            <a:custGeom>
              <a:avLst/>
              <a:gdLst>
                <a:gd name="T0" fmla="*/ 1498 w 2848"/>
                <a:gd name="T1" fmla="*/ 1719 h 2848"/>
                <a:gd name="T2" fmla="*/ 1720 w 2848"/>
                <a:gd name="T3" fmla="*/ 1498 h 2848"/>
                <a:gd name="T4" fmla="*/ 2848 w 2848"/>
                <a:gd name="T5" fmla="*/ 1498 h 2848"/>
                <a:gd name="T6" fmla="*/ 2848 w 2848"/>
                <a:gd name="T7" fmla="*/ 112 h 2848"/>
                <a:gd name="T8" fmla="*/ 2735 w 2848"/>
                <a:gd name="T9" fmla="*/ 0 h 2848"/>
                <a:gd name="T10" fmla="*/ 114 w 2848"/>
                <a:gd name="T11" fmla="*/ 0 h 2848"/>
                <a:gd name="T12" fmla="*/ 0 w 2848"/>
                <a:gd name="T13" fmla="*/ 112 h 2848"/>
                <a:gd name="T14" fmla="*/ 0 w 2848"/>
                <a:gd name="T15" fmla="*/ 2736 h 2848"/>
                <a:gd name="T16" fmla="*/ 114 w 2848"/>
                <a:gd name="T17" fmla="*/ 2848 h 2848"/>
                <a:gd name="T18" fmla="*/ 1498 w 2848"/>
                <a:gd name="T19" fmla="*/ 2848 h 2848"/>
                <a:gd name="T20" fmla="*/ 1498 w 2848"/>
                <a:gd name="T21" fmla="*/ 1719 h 2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8" h="2848">
                  <a:moveTo>
                    <a:pt x="1498" y="1719"/>
                  </a:moveTo>
                  <a:cubicBezTo>
                    <a:pt x="1498" y="1575"/>
                    <a:pt x="1613" y="1498"/>
                    <a:pt x="1720" y="1498"/>
                  </a:cubicBezTo>
                  <a:cubicBezTo>
                    <a:pt x="2848" y="1498"/>
                    <a:pt x="2848" y="1498"/>
                    <a:pt x="2848" y="1498"/>
                  </a:cubicBezTo>
                  <a:cubicBezTo>
                    <a:pt x="2848" y="112"/>
                    <a:pt x="2848" y="112"/>
                    <a:pt x="2848" y="112"/>
                  </a:cubicBezTo>
                  <a:cubicBezTo>
                    <a:pt x="2848" y="112"/>
                    <a:pt x="2848" y="0"/>
                    <a:pt x="2735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0"/>
                    <a:pt x="0" y="0"/>
                    <a:pt x="0" y="112"/>
                  </a:cubicBezTo>
                  <a:cubicBezTo>
                    <a:pt x="0" y="2736"/>
                    <a:pt x="0" y="2736"/>
                    <a:pt x="0" y="2736"/>
                  </a:cubicBezTo>
                  <a:cubicBezTo>
                    <a:pt x="0" y="2736"/>
                    <a:pt x="0" y="2848"/>
                    <a:pt x="114" y="2848"/>
                  </a:cubicBezTo>
                  <a:cubicBezTo>
                    <a:pt x="1498" y="2848"/>
                    <a:pt x="1498" y="2848"/>
                    <a:pt x="1498" y="2848"/>
                  </a:cubicBezTo>
                  <a:lnTo>
                    <a:pt x="1498" y="1719"/>
                  </a:lnTo>
                  <a:close/>
                </a:path>
              </a:pathLst>
            </a:custGeom>
            <a:solidFill>
              <a:srgbClr val="009BA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Freeform 10"/>
            <p:cNvSpPr>
              <a:spLocks noChangeAspect="1" noEditPoints="1"/>
            </p:cNvSpPr>
            <p:nvPr/>
          </p:nvSpPr>
          <p:spPr bwMode="auto">
            <a:xfrm>
              <a:off x="4215267" y="1588641"/>
              <a:ext cx="673749" cy="673977"/>
            </a:xfrm>
            <a:custGeom>
              <a:avLst/>
              <a:gdLst>
                <a:gd name="T0" fmla="*/ 2169 w 2283"/>
                <a:gd name="T1" fmla="*/ 0 h 2284"/>
                <a:gd name="T2" fmla="*/ 114 w 2283"/>
                <a:gd name="T3" fmla="*/ 0 h 2284"/>
                <a:gd name="T4" fmla="*/ 0 w 2283"/>
                <a:gd name="T5" fmla="*/ 114 h 2284"/>
                <a:gd name="T6" fmla="*/ 0 w 2283"/>
                <a:gd name="T7" fmla="*/ 2171 h 2284"/>
                <a:gd name="T8" fmla="*/ 114 w 2283"/>
                <a:gd name="T9" fmla="*/ 2284 h 2284"/>
                <a:gd name="T10" fmla="*/ 2169 w 2283"/>
                <a:gd name="T11" fmla="*/ 2284 h 2284"/>
                <a:gd name="T12" fmla="*/ 2283 w 2283"/>
                <a:gd name="T13" fmla="*/ 2171 h 2284"/>
                <a:gd name="T14" fmla="*/ 2283 w 2283"/>
                <a:gd name="T15" fmla="*/ 114 h 2284"/>
                <a:gd name="T16" fmla="*/ 2169 w 2283"/>
                <a:gd name="T17" fmla="*/ 0 h 2284"/>
                <a:gd name="T18" fmla="*/ 1652 w 2283"/>
                <a:gd name="T19" fmla="*/ 1578 h 2284"/>
                <a:gd name="T20" fmla="*/ 1576 w 2283"/>
                <a:gd name="T21" fmla="*/ 1653 h 2284"/>
                <a:gd name="T22" fmla="*/ 707 w 2283"/>
                <a:gd name="T23" fmla="*/ 1653 h 2284"/>
                <a:gd name="T24" fmla="*/ 631 w 2283"/>
                <a:gd name="T25" fmla="*/ 1578 h 2284"/>
                <a:gd name="T26" fmla="*/ 631 w 2283"/>
                <a:gd name="T27" fmla="*/ 707 h 2284"/>
                <a:gd name="T28" fmla="*/ 707 w 2283"/>
                <a:gd name="T29" fmla="*/ 632 h 2284"/>
                <a:gd name="T30" fmla="*/ 1576 w 2283"/>
                <a:gd name="T31" fmla="*/ 632 h 2284"/>
                <a:gd name="T32" fmla="*/ 1652 w 2283"/>
                <a:gd name="T33" fmla="*/ 707 h 2284"/>
                <a:gd name="T34" fmla="*/ 1652 w 2283"/>
                <a:gd name="T35" fmla="*/ 1578 h 2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3" h="2284">
                  <a:moveTo>
                    <a:pt x="2169" y="0"/>
                  </a:moveTo>
                  <a:cubicBezTo>
                    <a:pt x="114" y="0"/>
                    <a:pt x="114" y="0"/>
                    <a:pt x="114" y="0"/>
                  </a:cubicBezTo>
                  <a:cubicBezTo>
                    <a:pt x="114" y="0"/>
                    <a:pt x="0" y="0"/>
                    <a:pt x="0" y="114"/>
                  </a:cubicBezTo>
                  <a:cubicBezTo>
                    <a:pt x="0" y="2171"/>
                    <a:pt x="0" y="2171"/>
                    <a:pt x="0" y="2171"/>
                  </a:cubicBezTo>
                  <a:cubicBezTo>
                    <a:pt x="0" y="2171"/>
                    <a:pt x="0" y="2284"/>
                    <a:pt x="114" y="2284"/>
                  </a:cubicBezTo>
                  <a:cubicBezTo>
                    <a:pt x="2169" y="2284"/>
                    <a:pt x="2169" y="2284"/>
                    <a:pt x="2169" y="2284"/>
                  </a:cubicBezTo>
                  <a:cubicBezTo>
                    <a:pt x="2169" y="2284"/>
                    <a:pt x="2283" y="2284"/>
                    <a:pt x="2283" y="2171"/>
                  </a:cubicBezTo>
                  <a:cubicBezTo>
                    <a:pt x="2283" y="114"/>
                    <a:pt x="2283" y="114"/>
                    <a:pt x="2283" y="114"/>
                  </a:cubicBezTo>
                  <a:cubicBezTo>
                    <a:pt x="2283" y="114"/>
                    <a:pt x="2283" y="0"/>
                    <a:pt x="2169" y="0"/>
                  </a:cubicBezTo>
                  <a:close/>
                  <a:moveTo>
                    <a:pt x="1652" y="1578"/>
                  </a:moveTo>
                  <a:cubicBezTo>
                    <a:pt x="1652" y="1653"/>
                    <a:pt x="1576" y="1653"/>
                    <a:pt x="1576" y="1653"/>
                  </a:cubicBezTo>
                  <a:cubicBezTo>
                    <a:pt x="707" y="1653"/>
                    <a:pt x="707" y="1653"/>
                    <a:pt x="707" y="1653"/>
                  </a:cubicBezTo>
                  <a:cubicBezTo>
                    <a:pt x="631" y="1653"/>
                    <a:pt x="631" y="1578"/>
                    <a:pt x="631" y="1578"/>
                  </a:cubicBezTo>
                  <a:cubicBezTo>
                    <a:pt x="631" y="707"/>
                    <a:pt x="631" y="707"/>
                    <a:pt x="631" y="707"/>
                  </a:cubicBezTo>
                  <a:cubicBezTo>
                    <a:pt x="631" y="632"/>
                    <a:pt x="707" y="632"/>
                    <a:pt x="707" y="632"/>
                  </a:cubicBezTo>
                  <a:cubicBezTo>
                    <a:pt x="1576" y="632"/>
                    <a:pt x="1576" y="632"/>
                    <a:pt x="1576" y="632"/>
                  </a:cubicBezTo>
                  <a:cubicBezTo>
                    <a:pt x="1652" y="632"/>
                    <a:pt x="1652" y="707"/>
                    <a:pt x="1652" y="707"/>
                  </a:cubicBezTo>
                  <a:lnTo>
                    <a:pt x="1652" y="1578"/>
                  </a:lnTo>
                  <a:close/>
                </a:path>
              </a:pathLst>
            </a:custGeom>
            <a:solidFill>
              <a:srgbClr val="869A2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Rectangle 11"/>
            <p:cNvSpPr>
              <a:spLocks noChangeAspect="1" noChangeArrowheads="1"/>
            </p:cNvSpPr>
            <p:nvPr/>
          </p:nvSpPr>
          <p:spPr bwMode="auto">
            <a:xfrm>
              <a:off x="4522387" y="1895761"/>
              <a:ext cx="59281" cy="59737"/>
            </a:xfrm>
            <a:prstGeom prst="rect">
              <a:avLst/>
            </a:prstGeom>
            <a:solidFill>
              <a:srgbClr val="009BA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5" name="Rechteck 4"/>
          <p:cNvSpPr/>
          <p:nvPr userDrawn="1"/>
        </p:nvSpPr>
        <p:spPr>
          <a:xfrm>
            <a:off x="327831" y="0"/>
            <a:ext cx="36000" cy="549275"/>
          </a:xfrm>
          <a:prstGeom prst="rect">
            <a:avLst/>
          </a:prstGeom>
          <a:solidFill>
            <a:srgbClr val="009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l"/>
            <a:endParaRPr lang="de-DE" dirty="0">
              <a:solidFill>
                <a:srgbClr val="434343"/>
              </a:solidFill>
            </a:endParaRP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7"/>
          </p:nvPr>
        </p:nvSpPr>
        <p:spPr>
          <a:xfrm>
            <a:off x="439738" y="1412875"/>
            <a:ext cx="5423468" cy="48958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Textplatzhalter 9"/>
          <p:cNvSpPr>
            <a:spLocks noGrp="1"/>
          </p:cNvSpPr>
          <p:nvPr>
            <p:ph type="body" sz="quarter" idx="19"/>
          </p:nvPr>
        </p:nvSpPr>
        <p:spPr>
          <a:xfrm>
            <a:off x="6325620" y="1412847"/>
            <a:ext cx="5423468" cy="489587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78309" y="6615953"/>
            <a:ext cx="570778" cy="24204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7" name="Fußzeilenplatzhalter 4"/>
          <p:cNvSpPr txBox="1">
            <a:spLocks/>
          </p:cNvSpPr>
          <p:nvPr userDrawn="1"/>
        </p:nvSpPr>
        <p:spPr>
          <a:xfrm>
            <a:off x="852333" y="6615953"/>
            <a:ext cx="6396192" cy="242047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105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│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© atene KOM GmbH 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│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www.atenekom.eu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│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Alle Rechte vorbehalten. Jegliche Verwertung bedarf der schriftlichen Zustimmung des Urhebers.</a:t>
            </a:r>
          </a:p>
          <a:p>
            <a:pPr algn="l"/>
            <a:endParaRPr lang="de-DE" sz="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0" name="Datumsplatzhalter 3">
            <a:extLst>
              <a:ext uri="{FF2B5EF4-FFF2-40B4-BE49-F238E27FC236}">
                <a16:creationId xmlns:a16="http://schemas.microsoft.com/office/drawing/2014/main" id="{77738F2C-D1F6-4875-A9D6-CEC9E96E7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5449" y="6615953"/>
            <a:ext cx="636021" cy="24204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B915B840-F275-44C5-BEDC-4FB3F4DA88B2}" type="datetime1">
              <a:rPr lang="de-DE" smtClean="0"/>
              <a:pPr/>
              <a:t>20.07.2022</a:t>
            </a:fld>
            <a:endParaRPr lang="de-DE" dirty="0"/>
          </a:p>
        </p:txBody>
      </p:sp>
      <p:sp>
        <p:nvSpPr>
          <p:cNvPr id="24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439738" y="6104771"/>
            <a:ext cx="5423468" cy="20395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Quelle</a:t>
            </a:r>
          </a:p>
        </p:txBody>
      </p:sp>
    </p:spTree>
    <p:extLst>
      <p:ext uri="{BB962C8B-B14F-4D97-AF65-F5344CB8AC3E}">
        <p14:creationId xmlns:p14="http://schemas.microsoft.com/office/powerpoint/2010/main" val="274994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8000"/>
    </mc:Choice>
    <mc:Fallback xmlns="">
      <p:transition spd="slow" advClick="0" advTm="8000"/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A4A3A4"/>
          </p15:clr>
        </p15:guide>
        <p15:guide id="3" orient="horz" pos="142">
          <p15:clr>
            <a:srgbClr val="F26B43"/>
          </p15:clr>
        </p15:guide>
        <p15:guide id="4" orient="horz" pos="1207">
          <p15:clr>
            <a:srgbClr val="A4A3A4"/>
          </p15:clr>
        </p15:guide>
        <p15:guide id="5" pos="4566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ene Text+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442914" y="692150"/>
            <a:ext cx="9777646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3200">
                <a:solidFill>
                  <a:srgbClr val="009BA4"/>
                </a:solidFill>
              </a:defRPr>
            </a:lvl1pPr>
          </a:lstStyle>
          <a:p>
            <a:r>
              <a:rPr lang="de-DE" dirty="0"/>
              <a:t>Überschrift einfügen</a:t>
            </a:r>
          </a:p>
        </p:txBody>
      </p:sp>
      <p:sp>
        <p:nvSpPr>
          <p:cNvPr id="15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40041" y="405673"/>
            <a:ext cx="9780519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Präsentationstitel oder Kapitelüberschrift einfügen</a:t>
            </a:r>
          </a:p>
        </p:txBody>
      </p:sp>
      <p:grpSp>
        <p:nvGrpSpPr>
          <p:cNvPr id="16" name="Gruppieren 15"/>
          <p:cNvGrpSpPr>
            <a:grpSpLocks noChangeAspect="1"/>
          </p:cNvGrpSpPr>
          <p:nvPr userDrawn="1"/>
        </p:nvGrpSpPr>
        <p:grpSpPr>
          <a:xfrm>
            <a:off x="10847132" y="221855"/>
            <a:ext cx="1021135" cy="525738"/>
            <a:chOff x="2264702" y="1114851"/>
            <a:chExt cx="2624314" cy="1351146"/>
          </a:xfrm>
          <a:solidFill>
            <a:schemeClr val="tx1"/>
          </a:solidFill>
        </p:grpSpPr>
        <p:sp>
          <p:nvSpPr>
            <p:cNvPr id="17" name="Freeform 7"/>
            <p:cNvSpPr>
              <a:spLocks noChangeAspect="1" noEditPoints="1"/>
            </p:cNvSpPr>
            <p:nvPr/>
          </p:nvSpPr>
          <p:spPr bwMode="auto">
            <a:xfrm>
              <a:off x="2859334" y="2063116"/>
              <a:ext cx="1097150" cy="402881"/>
            </a:xfrm>
            <a:custGeom>
              <a:avLst/>
              <a:gdLst>
                <a:gd name="T0" fmla="*/ 847 w 3718"/>
                <a:gd name="T1" fmla="*/ 1354 h 1365"/>
                <a:gd name="T2" fmla="*/ 999 w 3718"/>
                <a:gd name="T3" fmla="*/ 1309 h 1365"/>
                <a:gd name="T4" fmla="*/ 945 w 3718"/>
                <a:gd name="T5" fmla="*/ 76 h 1365"/>
                <a:gd name="T6" fmla="*/ 789 w 3718"/>
                <a:gd name="T7" fmla="*/ 17 h 1365"/>
                <a:gd name="T8" fmla="*/ 606 w 3718"/>
                <a:gd name="T9" fmla="*/ 123 h 1365"/>
                <a:gd name="T10" fmla="*/ 288 w 3718"/>
                <a:gd name="T11" fmla="*/ 555 h 1365"/>
                <a:gd name="T12" fmla="*/ 262 w 3718"/>
                <a:gd name="T13" fmla="*/ 169 h 1365"/>
                <a:gd name="T14" fmla="*/ 202 w 3718"/>
                <a:gd name="T15" fmla="*/ 45 h 1365"/>
                <a:gd name="T16" fmla="*/ 90 w 3718"/>
                <a:gd name="T17" fmla="*/ 17 h 1365"/>
                <a:gd name="T18" fmla="*/ 33 w 3718"/>
                <a:gd name="T19" fmla="*/ 23 h 1365"/>
                <a:gd name="T20" fmla="*/ 0 w 3718"/>
                <a:gd name="T21" fmla="*/ 1332 h 1365"/>
                <a:gd name="T22" fmla="*/ 262 w 3718"/>
                <a:gd name="T23" fmla="*/ 669 h 1365"/>
                <a:gd name="T24" fmla="*/ 357 w 3718"/>
                <a:gd name="T25" fmla="*/ 881 h 1365"/>
                <a:gd name="T26" fmla="*/ 2135 w 3718"/>
                <a:gd name="T27" fmla="*/ 409 h 1365"/>
                <a:gd name="T28" fmla="*/ 1854 w 3718"/>
                <a:gd name="T29" fmla="*/ 52 h 1365"/>
                <a:gd name="T30" fmla="*/ 1327 w 3718"/>
                <a:gd name="T31" fmla="*/ 54 h 1365"/>
                <a:gd name="T32" fmla="*/ 1034 w 3718"/>
                <a:gd name="T33" fmla="*/ 417 h 1365"/>
                <a:gd name="T34" fmla="*/ 1031 w 3718"/>
                <a:gd name="T35" fmla="*/ 940 h 1365"/>
                <a:gd name="T36" fmla="*/ 1311 w 3718"/>
                <a:gd name="T37" fmla="*/ 1310 h 1365"/>
                <a:gd name="T38" fmla="*/ 1847 w 3718"/>
                <a:gd name="T39" fmla="*/ 1311 h 1365"/>
                <a:gd name="T40" fmla="*/ 2135 w 3718"/>
                <a:gd name="T41" fmla="*/ 941 h 1365"/>
                <a:gd name="T42" fmla="*/ 2135 w 3718"/>
                <a:gd name="T43" fmla="*/ 409 h 1365"/>
                <a:gd name="T44" fmla="*/ 1827 w 3718"/>
                <a:gd name="T45" fmla="*/ 1008 h 1365"/>
                <a:gd name="T46" fmla="*/ 1585 w 3718"/>
                <a:gd name="T47" fmla="*/ 1153 h 1365"/>
                <a:gd name="T48" fmla="*/ 1342 w 3718"/>
                <a:gd name="T49" fmla="*/ 1008 h 1365"/>
                <a:gd name="T50" fmla="*/ 1273 w 3718"/>
                <a:gd name="T51" fmla="*/ 677 h 1365"/>
                <a:gd name="T52" fmla="*/ 1343 w 3718"/>
                <a:gd name="T53" fmla="*/ 352 h 1365"/>
                <a:gd name="T54" fmla="*/ 1591 w 3718"/>
                <a:gd name="T55" fmla="*/ 214 h 1365"/>
                <a:gd name="T56" fmla="*/ 1828 w 3718"/>
                <a:gd name="T57" fmla="*/ 352 h 1365"/>
                <a:gd name="T58" fmla="*/ 1896 w 3718"/>
                <a:gd name="T59" fmla="*/ 677 h 1365"/>
                <a:gd name="T60" fmla="*/ 2512 w 3718"/>
                <a:gd name="T61" fmla="*/ 23 h 1365"/>
                <a:gd name="T62" fmla="*/ 2360 w 3718"/>
                <a:gd name="T63" fmla="*/ 1332 h 1365"/>
                <a:gd name="T64" fmla="*/ 2669 w 3718"/>
                <a:gd name="T65" fmla="*/ 491 h 1365"/>
                <a:gd name="T66" fmla="*/ 3145 w 3718"/>
                <a:gd name="T67" fmla="*/ 1059 h 1365"/>
                <a:gd name="T68" fmla="*/ 3467 w 3718"/>
                <a:gd name="T69" fmla="*/ 1332 h 1365"/>
                <a:gd name="T70" fmla="*/ 3625 w 3718"/>
                <a:gd name="T71" fmla="*/ 35 h 1365"/>
                <a:gd name="T72" fmla="*/ 3492 w 3718"/>
                <a:gd name="T73" fmla="*/ 17 h 1365"/>
                <a:gd name="T74" fmla="*/ 3332 w 3718"/>
                <a:gd name="T75" fmla="*/ 134 h 1365"/>
                <a:gd name="T76" fmla="*/ 2744 w 3718"/>
                <a:gd name="T77" fmla="*/ 127 h 1365"/>
                <a:gd name="T78" fmla="*/ 2590 w 3718"/>
                <a:gd name="T79" fmla="*/ 17 h 1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718" h="1365">
                  <a:moveTo>
                    <a:pt x="640" y="1252"/>
                  </a:moveTo>
                  <a:cubicBezTo>
                    <a:pt x="692" y="1320"/>
                    <a:pt x="761" y="1354"/>
                    <a:pt x="847" y="1354"/>
                  </a:cubicBezTo>
                  <a:cubicBezTo>
                    <a:pt x="871" y="1354"/>
                    <a:pt x="896" y="1350"/>
                    <a:pt x="922" y="1343"/>
                  </a:cubicBezTo>
                  <a:cubicBezTo>
                    <a:pt x="948" y="1336"/>
                    <a:pt x="973" y="1324"/>
                    <a:pt x="999" y="1309"/>
                  </a:cubicBezTo>
                  <a:cubicBezTo>
                    <a:pt x="519" y="651"/>
                    <a:pt x="519" y="651"/>
                    <a:pt x="519" y="651"/>
                  </a:cubicBezTo>
                  <a:cubicBezTo>
                    <a:pt x="945" y="76"/>
                    <a:pt x="945" y="76"/>
                    <a:pt x="945" y="76"/>
                  </a:cubicBezTo>
                  <a:cubicBezTo>
                    <a:pt x="928" y="59"/>
                    <a:pt x="906" y="45"/>
                    <a:pt x="879" y="34"/>
                  </a:cubicBezTo>
                  <a:cubicBezTo>
                    <a:pt x="852" y="23"/>
                    <a:pt x="822" y="17"/>
                    <a:pt x="789" y="17"/>
                  </a:cubicBezTo>
                  <a:cubicBezTo>
                    <a:pt x="755" y="17"/>
                    <a:pt x="724" y="25"/>
                    <a:pt x="694" y="41"/>
                  </a:cubicBezTo>
                  <a:cubicBezTo>
                    <a:pt x="665" y="56"/>
                    <a:pt x="635" y="84"/>
                    <a:pt x="606" y="123"/>
                  </a:cubicBezTo>
                  <a:cubicBezTo>
                    <a:pt x="341" y="474"/>
                    <a:pt x="341" y="474"/>
                    <a:pt x="341" y="474"/>
                  </a:cubicBezTo>
                  <a:cubicBezTo>
                    <a:pt x="321" y="500"/>
                    <a:pt x="303" y="527"/>
                    <a:pt x="288" y="555"/>
                  </a:cubicBezTo>
                  <a:cubicBezTo>
                    <a:pt x="274" y="583"/>
                    <a:pt x="265" y="613"/>
                    <a:pt x="262" y="645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2" y="137"/>
                    <a:pt x="257" y="111"/>
                    <a:pt x="245" y="90"/>
                  </a:cubicBezTo>
                  <a:cubicBezTo>
                    <a:pt x="234" y="70"/>
                    <a:pt x="219" y="55"/>
                    <a:pt x="202" y="45"/>
                  </a:cubicBezTo>
                  <a:cubicBezTo>
                    <a:pt x="185" y="34"/>
                    <a:pt x="166" y="27"/>
                    <a:pt x="147" y="23"/>
                  </a:cubicBezTo>
                  <a:cubicBezTo>
                    <a:pt x="127" y="19"/>
                    <a:pt x="108" y="17"/>
                    <a:pt x="90" y="17"/>
                  </a:cubicBezTo>
                  <a:cubicBezTo>
                    <a:pt x="81" y="17"/>
                    <a:pt x="72" y="18"/>
                    <a:pt x="62" y="19"/>
                  </a:cubicBezTo>
                  <a:cubicBezTo>
                    <a:pt x="53" y="21"/>
                    <a:pt x="43" y="22"/>
                    <a:pt x="33" y="23"/>
                  </a:cubicBezTo>
                  <a:cubicBezTo>
                    <a:pt x="21" y="24"/>
                    <a:pt x="10" y="26"/>
                    <a:pt x="0" y="27"/>
                  </a:cubicBezTo>
                  <a:cubicBezTo>
                    <a:pt x="0" y="1332"/>
                    <a:pt x="0" y="1332"/>
                    <a:pt x="0" y="1332"/>
                  </a:cubicBezTo>
                  <a:cubicBezTo>
                    <a:pt x="262" y="1332"/>
                    <a:pt x="262" y="1332"/>
                    <a:pt x="262" y="1332"/>
                  </a:cubicBezTo>
                  <a:cubicBezTo>
                    <a:pt x="262" y="669"/>
                    <a:pt x="262" y="669"/>
                    <a:pt x="262" y="669"/>
                  </a:cubicBezTo>
                  <a:cubicBezTo>
                    <a:pt x="265" y="708"/>
                    <a:pt x="275" y="745"/>
                    <a:pt x="293" y="781"/>
                  </a:cubicBezTo>
                  <a:cubicBezTo>
                    <a:pt x="311" y="817"/>
                    <a:pt x="332" y="850"/>
                    <a:pt x="357" y="881"/>
                  </a:cubicBezTo>
                  <a:cubicBezTo>
                    <a:pt x="640" y="1252"/>
                    <a:pt x="640" y="1252"/>
                    <a:pt x="640" y="1252"/>
                  </a:cubicBezTo>
                  <a:close/>
                  <a:moveTo>
                    <a:pt x="2135" y="409"/>
                  </a:moveTo>
                  <a:cubicBezTo>
                    <a:pt x="2113" y="327"/>
                    <a:pt x="2079" y="256"/>
                    <a:pt x="2033" y="196"/>
                  </a:cubicBezTo>
                  <a:cubicBezTo>
                    <a:pt x="1986" y="135"/>
                    <a:pt x="1927" y="88"/>
                    <a:pt x="1854" y="52"/>
                  </a:cubicBezTo>
                  <a:cubicBezTo>
                    <a:pt x="1782" y="17"/>
                    <a:pt x="1695" y="0"/>
                    <a:pt x="1593" y="0"/>
                  </a:cubicBezTo>
                  <a:cubicBezTo>
                    <a:pt x="1490" y="0"/>
                    <a:pt x="1401" y="18"/>
                    <a:pt x="1327" y="54"/>
                  </a:cubicBezTo>
                  <a:cubicBezTo>
                    <a:pt x="1252" y="91"/>
                    <a:pt x="1191" y="140"/>
                    <a:pt x="1142" y="202"/>
                  </a:cubicBezTo>
                  <a:cubicBezTo>
                    <a:pt x="1093" y="263"/>
                    <a:pt x="1057" y="335"/>
                    <a:pt x="1034" y="417"/>
                  </a:cubicBezTo>
                  <a:cubicBezTo>
                    <a:pt x="1011" y="499"/>
                    <a:pt x="999" y="586"/>
                    <a:pt x="999" y="677"/>
                  </a:cubicBezTo>
                  <a:cubicBezTo>
                    <a:pt x="999" y="769"/>
                    <a:pt x="1010" y="857"/>
                    <a:pt x="1031" y="940"/>
                  </a:cubicBezTo>
                  <a:cubicBezTo>
                    <a:pt x="1052" y="1023"/>
                    <a:pt x="1086" y="1096"/>
                    <a:pt x="1132" y="1159"/>
                  </a:cubicBezTo>
                  <a:cubicBezTo>
                    <a:pt x="1178" y="1223"/>
                    <a:pt x="1238" y="1273"/>
                    <a:pt x="1311" y="1310"/>
                  </a:cubicBezTo>
                  <a:cubicBezTo>
                    <a:pt x="1385" y="1347"/>
                    <a:pt x="1473" y="1365"/>
                    <a:pt x="1578" y="1365"/>
                  </a:cubicBezTo>
                  <a:cubicBezTo>
                    <a:pt x="1683" y="1365"/>
                    <a:pt x="1773" y="1347"/>
                    <a:pt x="1847" y="1311"/>
                  </a:cubicBezTo>
                  <a:cubicBezTo>
                    <a:pt x="1922" y="1274"/>
                    <a:pt x="1983" y="1225"/>
                    <a:pt x="2031" y="1161"/>
                  </a:cubicBezTo>
                  <a:cubicBezTo>
                    <a:pt x="2078" y="1098"/>
                    <a:pt x="2113" y="1025"/>
                    <a:pt x="2135" y="941"/>
                  </a:cubicBezTo>
                  <a:cubicBezTo>
                    <a:pt x="2157" y="857"/>
                    <a:pt x="2168" y="768"/>
                    <a:pt x="2168" y="675"/>
                  </a:cubicBezTo>
                  <a:cubicBezTo>
                    <a:pt x="2168" y="580"/>
                    <a:pt x="2157" y="491"/>
                    <a:pt x="2135" y="409"/>
                  </a:cubicBezTo>
                  <a:close/>
                  <a:moveTo>
                    <a:pt x="1879" y="856"/>
                  </a:moveTo>
                  <a:cubicBezTo>
                    <a:pt x="1868" y="913"/>
                    <a:pt x="1851" y="964"/>
                    <a:pt x="1827" y="1008"/>
                  </a:cubicBezTo>
                  <a:cubicBezTo>
                    <a:pt x="1803" y="1052"/>
                    <a:pt x="1772" y="1088"/>
                    <a:pt x="1732" y="1114"/>
                  </a:cubicBezTo>
                  <a:cubicBezTo>
                    <a:pt x="1692" y="1140"/>
                    <a:pt x="1643" y="1153"/>
                    <a:pt x="1585" y="1153"/>
                  </a:cubicBezTo>
                  <a:cubicBezTo>
                    <a:pt x="1527" y="1153"/>
                    <a:pt x="1479" y="1140"/>
                    <a:pt x="1439" y="1114"/>
                  </a:cubicBezTo>
                  <a:cubicBezTo>
                    <a:pt x="1399" y="1088"/>
                    <a:pt x="1367" y="1052"/>
                    <a:pt x="1342" y="1008"/>
                  </a:cubicBezTo>
                  <a:cubicBezTo>
                    <a:pt x="1318" y="964"/>
                    <a:pt x="1300" y="913"/>
                    <a:pt x="1289" y="856"/>
                  </a:cubicBezTo>
                  <a:cubicBezTo>
                    <a:pt x="1278" y="799"/>
                    <a:pt x="1273" y="739"/>
                    <a:pt x="1273" y="677"/>
                  </a:cubicBezTo>
                  <a:cubicBezTo>
                    <a:pt x="1273" y="614"/>
                    <a:pt x="1278" y="555"/>
                    <a:pt x="1289" y="499"/>
                  </a:cubicBezTo>
                  <a:cubicBezTo>
                    <a:pt x="1300" y="443"/>
                    <a:pt x="1318" y="394"/>
                    <a:pt x="1343" y="352"/>
                  </a:cubicBezTo>
                  <a:cubicBezTo>
                    <a:pt x="1368" y="310"/>
                    <a:pt x="1401" y="276"/>
                    <a:pt x="1442" y="251"/>
                  </a:cubicBezTo>
                  <a:cubicBezTo>
                    <a:pt x="1482" y="227"/>
                    <a:pt x="1532" y="214"/>
                    <a:pt x="1591" y="214"/>
                  </a:cubicBezTo>
                  <a:cubicBezTo>
                    <a:pt x="1648" y="214"/>
                    <a:pt x="1695" y="227"/>
                    <a:pt x="1734" y="251"/>
                  </a:cubicBezTo>
                  <a:cubicBezTo>
                    <a:pt x="1772" y="276"/>
                    <a:pt x="1804" y="310"/>
                    <a:pt x="1828" y="352"/>
                  </a:cubicBezTo>
                  <a:cubicBezTo>
                    <a:pt x="1853" y="394"/>
                    <a:pt x="1870" y="443"/>
                    <a:pt x="1880" y="499"/>
                  </a:cubicBezTo>
                  <a:cubicBezTo>
                    <a:pt x="1891" y="555"/>
                    <a:pt x="1896" y="614"/>
                    <a:pt x="1896" y="677"/>
                  </a:cubicBezTo>
                  <a:cubicBezTo>
                    <a:pt x="1896" y="739"/>
                    <a:pt x="1890" y="799"/>
                    <a:pt x="1879" y="856"/>
                  </a:cubicBezTo>
                  <a:close/>
                  <a:moveTo>
                    <a:pt x="2512" y="23"/>
                  </a:moveTo>
                  <a:cubicBezTo>
                    <a:pt x="2487" y="27"/>
                    <a:pt x="2468" y="31"/>
                    <a:pt x="2455" y="35"/>
                  </a:cubicBezTo>
                  <a:cubicBezTo>
                    <a:pt x="2360" y="1332"/>
                    <a:pt x="2360" y="1332"/>
                    <a:pt x="2360" y="1332"/>
                  </a:cubicBezTo>
                  <a:cubicBezTo>
                    <a:pt x="2613" y="1332"/>
                    <a:pt x="2613" y="1332"/>
                    <a:pt x="2613" y="1332"/>
                  </a:cubicBezTo>
                  <a:cubicBezTo>
                    <a:pt x="2669" y="491"/>
                    <a:pt x="2669" y="491"/>
                    <a:pt x="2669" y="491"/>
                  </a:cubicBezTo>
                  <a:cubicBezTo>
                    <a:pt x="2924" y="1059"/>
                    <a:pt x="2924" y="1059"/>
                    <a:pt x="2924" y="1059"/>
                  </a:cubicBezTo>
                  <a:cubicBezTo>
                    <a:pt x="3145" y="1059"/>
                    <a:pt x="3145" y="1059"/>
                    <a:pt x="3145" y="1059"/>
                  </a:cubicBezTo>
                  <a:cubicBezTo>
                    <a:pt x="3408" y="466"/>
                    <a:pt x="3408" y="466"/>
                    <a:pt x="3408" y="466"/>
                  </a:cubicBezTo>
                  <a:cubicBezTo>
                    <a:pt x="3467" y="1332"/>
                    <a:pt x="3467" y="1332"/>
                    <a:pt x="3467" y="1332"/>
                  </a:cubicBezTo>
                  <a:cubicBezTo>
                    <a:pt x="3718" y="1332"/>
                    <a:pt x="3718" y="1332"/>
                    <a:pt x="3718" y="1332"/>
                  </a:cubicBezTo>
                  <a:cubicBezTo>
                    <a:pt x="3625" y="35"/>
                    <a:pt x="3625" y="35"/>
                    <a:pt x="3625" y="35"/>
                  </a:cubicBezTo>
                  <a:cubicBezTo>
                    <a:pt x="3613" y="30"/>
                    <a:pt x="3594" y="25"/>
                    <a:pt x="3570" y="22"/>
                  </a:cubicBezTo>
                  <a:cubicBezTo>
                    <a:pt x="3545" y="19"/>
                    <a:pt x="3519" y="17"/>
                    <a:pt x="3492" y="17"/>
                  </a:cubicBezTo>
                  <a:cubicBezTo>
                    <a:pt x="3458" y="17"/>
                    <a:pt x="3427" y="26"/>
                    <a:pt x="3400" y="45"/>
                  </a:cubicBezTo>
                  <a:cubicBezTo>
                    <a:pt x="3373" y="63"/>
                    <a:pt x="3350" y="93"/>
                    <a:pt x="3332" y="134"/>
                  </a:cubicBezTo>
                  <a:cubicBezTo>
                    <a:pt x="3037" y="825"/>
                    <a:pt x="3037" y="825"/>
                    <a:pt x="3037" y="825"/>
                  </a:cubicBezTo>
                  <a:cubicBezTo>
                    <a:pt x="2744" y="127"/>
                    <a:pt x="2744" y="127"/>
                    <a:pt x="2744" y="127"/>
                  </a:cubicBezTo>
                  <a:cubicBezTo>
                    <a:pt x="2730" y="94"/>
                    <a:pt x="2711" y="68"/>
                    <a:pt x="2688" y="48"/>
                  </a:cubicBezTo>
                  <a:cubicBezTo>
                    <a:pt x="2665" y="27"/>
                    <a:pt x="2632" y="17"/>
                    <a:pt x="2590" y="17"/>
                  </a:cubicBezTo>
                  <a:cubicBezTo>
                    <a:pt x="2563" y="17"/>
                    <a:pt x="2537" y="19"/>
                    <a:pt x="2512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" name="Freeform 8"/>
            <p:cNvSpPr>
              <a:spLocks noChangeAspect="1" noEditPoints="1"/>
            </p:cNvSpPr>
            <p:nvPr/>
          </p:nvSpPr>
          <p:spPr bwMode="auto">
            <a:xfrm>
              <a:off x="2264702" y="1620334"/>
              <a:ext cx="1280693" cy="343373"/>
            </a:xfrm>
            <a:custGeom>
              <a:avLst/>
              <a:gdLst>
                <a:gd name="T0" fmla="*/ 700 w 4340"/>
                <a:gd name="T1" fmla="*/ 1067 h 1163"/>
                <a:gd name="T2" fmla="*/ 672 w 4340"/>
                <a:gd name="T3" fmla="*/ 568 h 1163"/>
                <a:gd name="T4" fmla="*/ 512 w 4340"/>
                <a:gd name="T5" fmla="*/ 273 h 1163"/>
                <a:gd name="T6" fmla="*/ 106 w 4340"/>
                <a:gd name="T7" fmla="*/ 309 h 1163"/>
                <a:gd name="T8" fmla="*/ 84 w 4340"/>
                <a:gd name="T9" fmla="*/ 420 h 1163"/>
                <a:gd name="T10" fmla="*/ 353 w 4340"/>
                <a:gd name="T11" fmla="*/ 342 h 1163"/>
                <a:gd name="T12" fmla="*/ 556 w 4340"/>
                <a:gd name="T13" fmla="*/ 468 h 1163"/>
                <a:gd name="T14" fmla="*/ 525 w 4340"/>
                <a:gd name="T15" fmla="*/ 593 h 1163"/>
                <a:gd name="T16" fmla="*/ 173 w 4340"/>
                <a:gd name="T17" fmla="*/ 650 h 1163"/>
                <a:gd name="T18" fmla="*/ 27 w 4340"/>
                <a:gd name="T19" fmla="*/ 1026 h 1163"/>
                <a:gd name="T20" fmla="*/ 270 w 4340"/>
                <a:gd name="T21" fmla="*/ 1152 h 1163"/>
                <a:gd name="T22" fmla="*/ 612 w 4340"/>
                <a:gd name="T23" fmla="*/ 1117 h 1163"/>
                <a:gd name="T24" fmla="*/ 773 w 4340"/>
                <a:gd name="T25" fmla="*/ 1094 h 1163"/>
                <a:gd name="T26" fmla="*/ 485 w 4340"/>
                <a:gd name="T27" fmla="*/ 1005 h 1163"/>
                <a:gd name="T28" fmla="*/ 203 w 4340"/>
                <a:gd name="T29" fmla="*/ 1048 h 1163"/>
                <a:gd name="T30" fmla="*/ 112 w 4340"/>
                <a:gd name="T31" fmla="*/ 894 h 1163"/>
                <a:gd name="T32" fmla="*/ 376 w 4340"/>
                <a:gd name="T33" fmla="*/ 679 h 1163"/>
                <a:gd name="T34" fmla="*/ 567 w 4340"/>
                <a:gd name="T35" fmla="*/ 672 h 1163"/>
                <a:gd name="T36" fmla="*/ 1107 w 4340"/>
                <a:gd name="T37" fmla="*/ 94 h 1163"/>
                <a:gd name="T38" fmla="*/ 1045 w 4340"/>
                <a:gd name="T39" fmla="*/ 3 h 1163"/>
                <a:gd name="T40" fmla="*/ 1008 w 4340"/>
                <a:gd name="T41" fmla="*/ 2 h 1163"/>
                <a:gd name="T42" fmla="*/ 1006 w 4340"/>
                <a:gd name="T43" fmla="*/ 960 h 1163"/>
                <a:gd name="T44" fmla="*/ 1232 w 4340"/>
                <a:gd name="T45" fmla="*/ 1163 h 1163"/>
                <a:gd name="T46" fmla="*/ 1429 w 4340"/>
                <a:gd name="T47" fmla="*/ 1084 h 1163"/>
                <a:gd name="T48" fmla="*/ 1401 w 4340"/>
                <a:gd name="T49" fmla="*/ 992 h 1163"/>
                <a:gd name="T50" fmla="*/ 1241 w 4340"/>
                <a:gd name="T51" fmla="*/ 1074 h 1163"/>
                <a:gd name="T52" fmla="*/ 1107 w 4340"/>
                <a:gd name="T53" fmla="*/ 353 h 1163"/>
                <a:gd name="T54" fmla="*/ 1107 w 4340"/>
                <a:gd name="T55" fmla="*/ 267 h 1163"/>
                <a:gd name="T56" fmla="*/ 2247 w 4340"/>
                <a:gd name="T57" fmla="*/ 996 h 1163"/>
                <a:gd name="T58" fmla="*/ 2026 w 4340"/>
                <a:gd name="T59" fmla="*/ 1074 h 1163"/>
                <a:gd name="T60" fmla="*/ 1749 w 4340"/>
                <a:gd name="T61" fmla="*/ 865 h 1163"/>
                <a:gd name="T62" fmla="*/ 2338 w 4340"/>
                <a:gd name="T63" fmla="*/ 628 h 1163"/>
                <a:gd name="T64" fmla="*/ 2156 w 4340"/>
                <a:gd name="T65" fmla="*/ 284 h 1163"/>
                <a:gd name="T66" fmla="*/ 1736 w 4340"/>
                <a:gd name="T67" fmla="*/ 358 h 1163"/>
                <a:gd name="T68" fmla="*/ 1647 w 4340"/>
                <a:gd name="T69" fmla="*/ 909 h 1163"/>
                <a:gd name="T70" fmla="*/ 2022 w 4340"/>
                <a:gd name="T71" fmla="*/ 1163 h 1163"/>
                <a:gd name="T72" fmla="*/ 2295 w 4340"/>
                <a:gd name="T73" fmla="*/ 1068 h 1163"/>
                <a:gd name="T74" fmla="*/ 1732 w 4340"/>
                <a:gd name="T75" fmla="*/ 643 h 1163"/>
                <a:gd name="T76" fmla="*/ 2109 w 4340"/>
                <a:gd name="T77" fmla="*/ 366 h 1163"/>
                <a:gd name="T78" fmla="*/ 2233 w 4340"/>
                <a:gd name="T79" fmla="*/ 643 h 1163"/>
                <a:gd name="T80" fmla="*/ 2630 w 4340"/>
                <a:gd name="T81" fmla="*/ 267 h 1163"/>
                <a:gd name="T82" fmla="*/ 2727 w 4340"/>
                <a:gd name="T83" fmla="*/ 1135 h 1163"/>
                <a:gd name="T84" fmla="*/ 2786 w 4340"/>
                <a:gd name="T85" fmla="*/ 410 h 1163"/>
                <a:gd name="T86" fmla="*/ 2994 w 4340"/>
                <a:gd name="T87" fmla="*/ 347 h 1163"/>
                <a:gd name="T88" fmla="*/ 3219 w 4340"/>
                <a:gd name="T89" fmla="*/ 606 h 1163"/>
                <a:gd name="T90" fmla="*/ 3324 w 4340"/>
                <a:gd name="T91" fmla="*/ 607 h 1163"/>
                <a:gd name="T92" fmla="*/ 3283 w 4340"/>
                <a:gd name="T93" fmla="*/ 372 h 1163"/>
                <a:gd name="T94" fmla="*/ 3036 w 4340"/>
                <a:gd name="T95" fmla="*/ 252 h 1163"/>
                <a:gd name="T96" fmla="*/ 2696 w 4340"/>
                <a:gd name="T97" fmla="*/ 288 h 1163"/>
                <a:gd name="T98" fmla="*/ 4249 w 4340"/>
                <a:gd name="T99" fmla="*/ 996 h 1163"/>
                <a:gd name="T100" fmla="*/ 4027 w 4340"/>
                <a:gd name="T101" fmla="*/ 1074 h 1163"/>
                <a:gd name="T102" fmla="*/ 3751 w 4340"/>
                <a:gd name="T103" fmla="*/ 865 h 1163"/>
                <a:gd name="T104" fmla="*/ 4340 w 4340"/>
                <a:gd name="T105" fmla="*/ 628 h 1163"/>
                <a:gd name="T106" fmla="*/ 4158 w 4340"/>
                <a:gd name="T107" fmla="*/ 284 h 1163"/>
                <a:gd name="T108" fmla="*/ 3738 w 4340"/>
                <a:gd name="T109" fmla="*/ 358 h 1163"/>
                <a:gd name="T110" fmla="*/ 3649 w 4340"/>
                <a:gd name="T111" fmla="*/ 909 h 1163"/>
                <a:gd name="T112" fmla="*/ 4024 w 4340"/>
                <a:gd name="T113" fmla="*/ 1163 h 1163"/>
                <a:gd name="T114" fmla="*/ 4296 w 4340"/>
                <a:gd name="T115" fmla="*/ 1068 h 1163"/>
                <a:gd name="T116" fmla="*/ 3734 w 4340"/>
                <a:gd name="T117" fmla="*/ 643 h 1163"/>
                <a:gd name="T118" fmla="*/ 4111 w 4340"/>
                <a:gd name="T119" fmla="*/ 366 h 1163"/>
                <a:gd name="T120" fmla="*/ 4235 w 4340"/>
                <a:gd name="T121" fmla="*/ 643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340" h="1163">
                  <a:moveTo>
                    <a:pt x="773" y="1094"/>
                  </a:moveTo>
                  <a:cubicBezTo>
                    <a:pt x="757" y="1093"/>
                    <a:pt x="743" y="1091"/>
                    <a:pt x="731" y="1088"/>
                  </a:cubicBezTo>
                  <a:cubicBezTo>
                    <a:pt x="719" y="1084"/>
                    <a:pt x="708" y="1078"/>
                    <a:pt x="700" y="1067"/>
                  </a:cubicBezTo>
                  <a:cubicBezTo>
                    <a:pt x="691" y="1057"/>
                    <a:pt x="684" y="1041"/>
                    <a:pt x="679" y="1022"/>
                  </a:cubicBezTo>
                  <a:cubicBezTo>
                    <a:pt x="675" y="1002"/>
                    <a:pt x="672" y="974"/>
                    <a:pt x="672" y="940"/>
                  </a:cubicBezTo>
                  <a:cubicBezTo>
                    <a:pt x="672" y="568"/>
                    <a:pt x="672" y="568"/>
                    <a:pt x="672" y="568"/>
                  </a:cubicBezTo>
                  <a:cubicBezTo>
                    <a:pt x="672" y="516"/>
                    <a:pt x="667" y="471"/>
                    <a:pt x="657" y="432"/>
                  </a:cubicBezTo>
                  <a:cubicBezTo>
                    <a:pt x="648" y="393"/>
                    <a:pt x="631" y="360"/>
                    <a:pt x="607" y="333"/>
                  </a:cubicBezTo>
                  <a:cubicBezTo>
                    <a:pt x="583" y="307"/>
                    <a:pt x="552" y="286"/>
                    <a:pt x="512" y="273"/>
                  </a:cubicBezTo>
                  <a:cubicBezTo>
                    <a:pt x="472" y="259"/>
                    <a:pt x="423" y="252"/>
                    <a:pt x="363" y="252"/>
                  </a:cubicBezTo>
                  <a:cubicBezTo>
                    <a:pt x="319" y="252"/>
                    <a:pt x="273" y="258"/>
                    <a:pt x="225" y="268"/>
                  </a:cubicBezTo>
                  <a:cubicBezTo>
                    <a:pt x="178" y="278"/>
                    <a:pt x="138" y="292"/>
                    <a:pt x="106" y="309"/>
                  </a:cubicBezTo>
                  <a:cubicBezTo>
                    <a:pt x="93" y="316"/>
                    <a:pt x="82" y="324"/>
                    <a:pt x="73" y="332"/>
                  </a:cubicBezTo>
                  <a:cubicBezTo>
                    <a:pt x="63" y="339"/>
                    <a:pt x="59" y="348"/>
                    <a:pt x="59" y="358"/>
                  </a:cubicBezTo>
                  <a:cubicBezTo>
                    <a:pt x="59" y="374"/>
                    <a:pt x="67" y="395"/>
                    <a:pt x="84" y="420"/>
                  </a:cubicBezTo>
                  <a:cubicBezTo>
                    <a:pt x="101" y="420"/>
                    <a:pt x="101" y="420"/>
                    <a:pt x="101" y="420"/>
                  </a:cubicBezTo>
                  <a:cubicBezTo>
                    <a:pt x="125" y="400"/>
                    <a:pt x="159" y="382"/>
                    <a:pt x="202" y="366"/>
                  </a:cubicBezTo>
                  <a:cubicBezTo>
                    <a:pt x="244" y="350"/>
                    <a:pt x="295" y="342"/>
                    <a:pt x="353" y="342"/>
                  </a:cubicBezTo>
                  <a:cubicBezTo>
                    <a:pt x="397" y="342"/>
                    <a:pt x="433" y="347"/>
                    <a:pt x="460" y="357"/>
                  </a:cubicBezTo>
                  <a:cubicBezTo>
                    <a:pt x="488" y="368"/>
                    <a:pt x="509" y="383"/>
                    <a:pt x="524" y="401"/>
                  </a:cubicBezTo>
                  <a:cubicBezTo>
                    <a:pt x="540" y="420"/>
                    <a:pt x="550" y="442"/>
                    <a:pt x="556" y="468"/>
                  </a:cubicBezTo>
                  <a:cubicBezTo>
                    <a:pt x="563" y="493"/>
                    <a:pt x="566" y="521"/>
                    <a:pt x="566" y="551"/>
                  </a:cubicBezTo>
                  <a:cubicBezTo>
                    <a:pt x="566" y="596"/>
                    <a:pt x="566" y="596"/>
                    <a:pt x="566" y="596"/>
                  </a:cubicBezTo>
                  <a:cubicBezTo>
                    <a:pt x="552" y="595"/>
                    <a:pt x="539" y="594"/>
                    <a:pt x="525" y="593"/>
                  </a:cubicBezTo>
                  <a:cubicBezTo>
                    <a:pt x="512" y="593"/>
                    <a:pt x="498" y="592"/>
                    <a:pt x="483" y="592"/>
                  </a:cubicBezTo>
                  <a:cubicBezTo>
                    <a:pt x="438" y="592"/>
                    <a:pt x="387" y="596"/>
                    <a:pt x="331" y="604"/>
                  </a:cubicBezTo>
                  <a:cubicBezTo>
                    <a:pt x="274" y="613"/>
                    <a:pt x="222" y="628"/>
                    <a:pt x="173" y="650"/>
                  </a:cubicBezTo>
                  <a:cubicBezTo>
                    <a:pt x="124" y="672"/>
                    <a:pt x="83" y="704"/>
                    <a:pt x="50" y="744"/>
                  </a:cubicBezTo>
                  <a:cubicBezTo>
                    <a:pt x="16" y="784"/>
                    <a:pt x="0" y="836"/>
                    <a:pt x="0" y="899"/>
                  </a:cubicBezTo>
                  <a:cubicBezTo>
                    <a:pt x="0" y="951"/>
                    <a:pt x="9" y="993"/>
                    <a:pt x="27" y="1026"/>
                  </a:cubicBezTo>
                  <a:cubicBezTo>
                    <a:pt x="44" y="1059"/>
                    <a:pt x="67" y="1085"/>
                    <a:pt x="94" y="1103"/>
                  </a:cubicBezTo>
                  <a:cubicBezTo>
                    <a:pt x="121" y="1122"/>
                    <a:pt x="150" y="1135"/>
                    <a:pt x="182" y="1141"/>
                  </a:cubicBezTo>
                  <a:cubicBezTo>
                    <a:pt x="214" y="1148"/>
                    <a:pt x="243" y="1152"/>
                    <a:pt x="270" y="1152"/>
                  </a:cubicBezTo>
                  <a:cubicBezTo>
                    <a:pt x="336" y="1152"/>
                    <a:pt x="393" y="1140"/>
                    <a:pt x="442" y="1116"/>
                  </a:cubicBezTo>
                  <a:cubicBezTo>
                    <a:pt x="490" y="1093"/>
                    <a:pt x="532" y="1063"/>
                    <a:pt x="567" y="1027"/>
                  </a:cubicBezTo>
                  <a:cubicBezTo>
                    <a:pt x="570" y="1069"/>
                    <a:pt x="585" y="1099"/>
                    <a:pt x="612" y="1117"/>
                  </a:cubicBezTo>
                  <a:cubicBezTo>
                    <a:pt x="638" y="1135"/>
                    <a:pt x="670" y="1144"/>
                    <a:pt x="707" y="1144"/>
                  </a:cubicBezTo>
                  <a:cubicBezTo>
                    <a:pt x="729" y="1144"/>
                    <a:pt x="751" y="1141"/>
                    <a:pt x="773" y="1135"/>
                  </a:cubicBezTo>
                  <a:cubicBezTo>
                    <a:pt x="773" y="1094"/>
                    <a:pt x="773" y="1094"/>
                    <a:pt x="773" y="1094"/>
                  </a:cubicBezTo>
                  <a:close/>
                  <a:moveTo>
                    <a:pt x="567" y="914"/>
                  </a:moveTo>
                  <a:cubicBezTo>
                    <a:pt x="567" y="926"/>
                    <a:pt x="560" y="939"/>
                    <a:pt x="545" y="956"/>
                  </a:cubicBezTo>
                  <a:cubicBezTo>
                    <a:pt x="531" y="973"/>
                    <a:pt x="511" y="989"/>
                    <a:pt x="485" y="1005"/>
                  </a:cubicBezTo>
                  <a:cubicBezTo>
                    <a:pt x="460" y="1021"/>
                    <a:pt x="430" y="1035"/>
                    <a:pt x="396" y="1046"/>
                  </a:cubicBezTo>
                  <a:cubicBezTo>
                    <a:pt x="363" y="1057"/>
                    <a:pt x="327" y="1062"/>
                    <a:pt x="289" y="1062"/>
                  </a:cubicBezTo>
                  <a:cubicBezTo>
                    <a:pt x="254" y="1062"/>
                    <a:pt x="225" y="1058"/>
                    <a:pt x="203" y="1048"/>
                  </a:cubicBezTo>
                  <a:cubicBezTo>
                    <a:pt x="180" y="1038"/>
                    <a:pt x="162" y="1025"/>
                    <a:pt x="149" y="1010"/>
                  </a:cubicBezTo>
                  <a:cubicBezTo>
                    <a:pt x="135" y="994"/>
                    <a:pt x="126" y="976"/>
                    <a:pt x="120" y="956"/>
                  </a:cubicBezTo>
                  <a:cubicBezTo>
                    <a:pt x="115" y="936"/>
                    <a:pt x="112" y="915"/>
                    <a:pt x="112" y="894"/>
                  </a:cubicBezTo>
                  <a:cubicBezTo>
                    <a:pt x="112" y="847"/>
                    <a:pt x="124" y="809"/>
                    <a:pt x="149" y="780"/>
                  </a:cubicBezTo>
                  <a:cubicBezTo>
                    <a:pt x="173" y="751"/>
                    <a:pt x="205" y="729"/>
                    <a:pt x="245" y="712"/>
                  </a:cubicBezTo>
                  <a:cubicBezTo>
                    <a:pt x="284" y="695"/>
                    <a:pt x="328" y="684"/>
                    <a:pt x="376" y="679"/>
                  </a:cubicBezTo>
                  <a:cubicBezTo>
                    <a:pt x="424" y="673"/>
                    <a:pt x="472" y="670"/>
                    <a:pt x="520" y="670"/>
                  </a:cubicBezTo>
                  <a:cubicBezTo>
                    <a:pt x="528" y="670"/>
                    <a:pt x="537" y="670"/>
                    <a:pt x="545" y="670"/>
                  </a:cubicBezTo>
                  <a:cubicBezTo>
                    <a:pt x="552" y="670"/>
                    <a:pt x="560" y="671"/>
                    <a:pt x="567" y="672"/>
                  </a:cubicBezTo>
                  <a:cubicBezTo>
                    <a:pt x="567" y="914"/>
                    <a:pt x="567" y="914"/>
                    <a:pt x="567" y="914"/>
                  </a:cubicBezTo>
                  <a:close/>
                  <a:moveTo>
                    <a:pt x="1107" y="267"/>
                  </a:moveTo>
                  <a:cubicBezTo>
                    <a:pt x="1107" y="94"/>
                    <a:pt x="1107" y="94"/>
                    <a:pt x="1107" y="94"/>
                  </a:cubicBezTo>
                  <a:cubicBezTo>
                    <a:pt x="1107" y="73"/>
                    <a:pt x="1104" y="57"/>
                    <a:pt x="1097" y="44"/>
                  </a:cubicBezTo>
                  <a:cubicBezTo>
                    <a:pt x="1091" y="32"/>
                    <a:pt x="1083" y="22"/>
                    <a:pt x="1073" y="16"/>
                  </a:cubicBezTo>
                  <a:cubicBezTo>
                    <a:pt x="1064" y="9"/>
                    <a:pt x="1055" y="4"/>
                    <a:pt x="1045" y="3"/>
                  </a:cubicBezTo>
                  <a:cubicBezTo>
                    <a:pt x="1035" y="1"/>
                    <a:pt x="1027" y="0"/>
                    <a:pt x="1019" y="0"/>
                  </a:cubicBezTo>
                  <a:cubicBezTo>
                    <a:pt x="1017" y="0"/>
                    <a:pt x="1015" y="0"/>
                    <a:pt x="1014" y="1"/>
                  </a:cubicBezTo>
                  <a:cubicBezTo>
                    <a:pt x="1012" y="1"/>
                    <a:pt x="1011" y="2"/>
                    <a:pt x="1008" y="2"/>
                  </a:cubicBezTo>
                  <a:cubicBezTo>
                    <a:pt x="1003" y="2"/>
                    <a:pt x="1003" y="2"/>
                    <a:pt x="1003" y="2"/>
                  </a:cubicBezTo>
                  <a:cubicBezTo>
                    <a:pt x="1003" y="878"/>
                    <a:pt x="1003" y="878"/>
                    <a:pt x="1003" y="878"/>
                  </a:cubicBezTo>
                  <a:cubicBezTo>
                    <a:pt x="1003" y="907"/>
                    <a:pt x="1004" y="934"/>
                    <a:pt x="1006" y="960"/>
                  </a:cubicBezTo>
                  <a:cubicBezTo>
                    <a:pt x="1009" y="986"/>
                    <a:pt x="1014" y="1010"/>
                    <a:pt x="1021" y="1033"/>
                  </a:cubicBezTo>
                  <a:cubicBezTo>
                    <a:pt x="1035" y="1072"/>
                    <a:pt x="1058" y="1104"/>
                    <a:pt x="1092" y="1127"/>
                  </a:cubicBezTo>
                  <a:cubicBezTo>
                    <a:pt x="1125" y="1151"/>
                    <a:pt x="1172" y="1163"/>
                    <a:pt x="1232" y="1163"/>
                  </a:cubicBezTo>
                  <a:cubicBezTo>
                    <a:pt x="1265" y="1163"/>
                    <a:pt x="1295" y="1158"/>
                    <a:pt x="1320" y="1150"/>
                  </a:cubicBezTo>
                  <a:cubicBezTo>
                    <a:pt x="1346" y="1141"/>
                    <a:pt x="1368" y="1131"/>
                    <a:pt x="1387" y="1119"/>
                  </a:cubicBezTo>
                  <a:cubicBezTo>
                    <a:pt x="1405" y="1107"/>
                    <a:pt x="1419" y="1096"/>
                    <a:pt x="1429" y="1084"/>
                  </a:cubicBezTo>
                  <a:cubicBezTo>
                    <a:pt x="1439" y="1072"/>
                    <a:pt x="1443" y="1062"/>
                    <a:pt x="1443" y="1055"/>
                  </a:cubicBezTo>
                  <a:cubicBezTo>
                    <a:pt x="1443" y="1049"/>
                    <a:pt x="1441" y="1041"/>
                    <a:pt x="1435" y="1032"/>
                  </a:cubicBezTo>
                  <a:cubicBezTo>
                    <a:pt x="1430" y="1022"/>
                    <a:pt x="1418" y="1009"/>
                    <a:pt x="1401" y="992"/>
                  </a:cubicBezTo>
                  <a:cubicBezTo>
                    <a:pt x="1389" y="1007"/>
                    <a:pt x="1375" y="1020"/>
                    <a:pt x="1359" y="1033"/>
                  </a:cubicBezTo>
                  <a:cubicBezTo>
                    <a:pt x="1346" y="1043"/>
                    <a:pt x="1329" y="1052"/>
                    <a:pt x="1308" y="1061"/>
                  </a:cubicBezTo>
                  <a:cubicBezTo>
                    <a:pt x="1288" y="1069"/>
                    <a:pt x="1266" y="1074"/>
                    <a:pt x="1241" y="1074"/>
                  </a:cubicBezTo>
                  <a:cubicBezTo>
                    <a:pt x="1195" y="1074"/>
                    <a:pt x="1161" y="1058"/>
                    <a:pt x="1140" y="1028"/>
                  </a:cubicBezTo>
                  <a:cubicBezTo>
                    <a:pt x="1118" y="998"/>
                    <a:pt x="1107" y="954"/>
                    <a:pt x="1107" y="897"/>
                  </a:cubicBezTo>
                  <a:cubicBezTo>
                    <a:pt x="1107" y="353"/>
                    <a:pt x="1107" y="353"/>
                    <a:pt x="1107" y="353"/>
                  </a:cubicBezTo>
                  <a:cubicBezTo>
                    <a:pt x="1394" y="353"/>
                    <a:pt x="1394" y="353"/>
                    <a:pt x="1394" y="353"/>
                  </a:cubicBezTo>
                  <a:cubicBezTo>
                    <a:pt x="1394" y="267"/>
                    <a:pt x="1394" y="267"/>
                    <a:pt x="1394" y="267"/>
                  </a:cubicBezTo>
                  <a:cubicBezTo>
                    <a:pt x="1107" y="267"/>
                    <a:pt x="1107" y="267"/>
                    <a:pt x="1107" y="267"/>
                  </a:cubicBezTo>
                  <a:close/>
                  <a:moveTo>
                    <a:pt x="2305" y="1002"/>
                  </a:moveTo>
                  <a:cubicBezTo>
                    <a:pt x="2297" y="990"/>
                    <a:pt x="2288" y="978"/>
                    <a:pt x="2275" y="964"/>
                  </a:cubicBezTo>
                  <a:cubicBezTo>
                    <a:pt x="2269" y="973"/>
                    <a:pt x="2260" y="983"/>
                    <a:pt x="2247" y="996"/>
                  </a:cubicBezTo>
                  <a:cubicBezTo>
                    <a:pt x="2234" y="1008"/>
                    <a:pt x="2218" y="1020"/>
                    <a:pt x="2197" y="1032"/>
                  </a:cubicBezTo>
                  <a:cubicBezTo>
                    <a:pt x="2177" y="1044"/>
                    <a:pt x="2153" y="1053"/>
                    <a:pt x="2125" y="1061"/>
                  </a:cubicBezTo>
                  <a:cubicBezTo>
                    <a:pt x="2097" y="1070"/>
                    <a:pt x="2064" y="1074"/>
                    <a:pt x="2026" y="1074"/>
                  </a:cubicBezTo>
                  <a:cubicBezTo>
                    <a:pt x="1975" y="1074"/>
                    <a:pt x="1932" y="1065"/>
                    <a:pt x="1895" y="1048"/>
                  </a:cubicBezTo>
                  <a:cubicBezTo>
                    <a:pt x="1859" y="1032"/>
                    <a:pt x="1828" y="1008"/>
                    <a:pt x="1803" y="977"/>
                  </a:cubicBezTo>
                  <a:cubicBezTo>
                    <a:pt x="1779" y="946"/>
                    <a:pt x="1761" y="909"/>
                    <a:pt x="1749" y="865"/>
                  </a:cubicBezTo>
                  <a:cubicBezTo>
                    <a:pt x="1738" y="822"/>
                    <a:pt x="1731" y="774"/>
                    <a:pt x="1730" y="722"/>
                  </a:cubicBezTo>
                  <a:cubicBezTo>
                    <a:pt x="2332" y="722"/>
                    <a:pt x="2332" y="722"/>
                    <a:pt x="2332" y="722"/>
                  </a:cubicBezTo>
                  <a:cubicBezTo>
                    <a:pt x="2336" y="689"/>
                    <a:pt x="2338" y="657"/>
                    <a:pt x="2338" y="628"/>
                  </a:cubicBezTo>
                  <a:cubicBezTo>
                    <a:pt x="2338" y="579"/>
                    <a:pt x="2332" y="533"/>
                    <a:pt x="2319" y="487"/>
                  </a:cubicBezTo>
                  <a:cubicBezTo>
                    <a:pt x="2307" y="442"/>
                    <a:pt x="2288" y="402"/>
                    <a:pt x="2261" y="368"/>
                  </a:cubicBezTo>
                  <a:cubicBezTo>
                    <a:pt x="2234" y="333"/>
                    <a:pt x="2199" y="305"/>
                    <a:pt x="2156" y="284"/>
                  </a:cubicBezTo>
                  <a:cubicBezTo>
                    <a:pt x="2113" y="263"/>
                    <a:pt x="2062" y="252"/>
                    <a:pt x="2002" y="252"/>
                  </a:cubicBezTo>
                  <a:cubicBezTo>
                    <a:pt x="1953" y="252"/>
                    <a:pt x="1905" y="261"/>
                    <a:pt x="1859" y="278"/>
                  </a:cubicBezTo>
                  <a:cubicBezTo>
                    <a:pt x="1813" y="296"/>
                    <a:pt x="1772" y="322"/>
                    <a:pt x="1736" y="358"/>
                  </a:cubicBezTo>
                  <a:cubicBezTo>
                    <a:pt x="1700" y="394"/>
                    <a:pt x="1671" y="440"/>
                    <a:pt x="1650" y="497"/>
                  </a:cubicBezTo>
                  <a:cubicBezTo>
                    <a:pt x="1629" y="553"/>
                    <a:pt x="1618" y="620"/>
                    <a:pt x="1618" y="698"/>
                  </a:cubicBezTo>
                  <a:cubicBezTo>
                    <a:pt x="1618" y="780"/>
                    <a:pt x="1628" y="850"/>
                    <a:pt x="1647" y="909"/>
                  </a:cubicBezTo>
                  <a:cubicBezTo>
                    <a:pt x="1667" y="968"/>
                    <a:pt x="1695" y="1016"/>
                    <a:pt x="1731" y="1054"/>
                  </a:cubicBezTo>
                  <a:cubicBezTo>
                    <a:pt x="1767" y="1092"/>
                    <a:pt x="1810" y="1119"/>
                    <a:pt x="1859" y="1137"/>
                  </a:cubicBezTo>
                  <a:cubicBezTo>
                    <a:pt x="1909" y="1154"/>
                    <a:pt x="1963" y="1163"/>
                    <a:pt x="2022" y="1163"/>
                  </a:cubicBezTo>
                  <a:cubicBezTo>
                    <a:pt x="2066" y="1163"/>
                    <a:pt x="2106" y="1158"/>
                    <a:pt x="2142" y="1148"/>
                  </a:cubicBezTo>
                  <a:cubicBezTo>
                    <a:pt x="2178" y="1138"/>
                    <a:pt x="2209" y="1126"/>
                    <a:pt x="2235" y="1112"/>
                  </a:cubicBezTo>
                  <a:cubicBezTo>
                    <a:pt x="2261" y="1097"/>
                    <a:pt x="2281" y="1083"/>
                    <a:pt x="2295" y="1068"/>
                  </a:cubicBezTo>
                  <a:cubicBezTo>
                    <a:pt x="2309" y="1053"/>
                    <a:pt x="2316" y="1040"/>
                    <a:pt x="2316" y="1029"/>
                  </a:cubicBezTo>
                  <a:cubicBezTo>
                    <a:pt x="2316" y="1023"/>
                    <a:pt x="2312" y="1014"/>
                    <a:pt x="2305" y="1002"/>
                  </a:cubicBezTo>
                  <a:close/>
                  <a:moveTo>
                    <a:pt x="1732" y="643"/>
                  </a:moveTo>
                  <a:cubicBezTo>
                    <a:pt x="1734" y="546"/>
                    <a:pt x="1759" y="472"/>
                    <a:pt x="1807" y="420"/>
                  </a:cubicBezTo>
                  <a:cubicBezTo>
                    <a:pt x="1855" y="368"/>
                    <a:pt x="1917" y="342"/>
                    <a:pt x="1993" y="342"/>
                  </a:cubicBezTo>
                  <a:cubicBezTo>
                    <a:pt x="2039" y="342"/>
                    <a:pt x="2078" y="350"/>
                    <a:pt x="2109" y="366"/>
                  </a:cubicBezTo>
                  <a:cubicBezTo>
                    <a:pt x="2140" y="382"/>
                    <a:pt x="2165" y="404"/>
                    <a:pt x="2184" y="431"/>
                  </a:cubicBezTo>
                  <a:cubicBezTo>
                    <a:pt x="2202" y="458"/>
                    <a:pt x="2215" y="490"/>
                    <a:pt x="2222" y="526"/>
                  </a:cubicBezTo>
                  <a:cubicBezTo>
                    <a:pt x="2229" y="563"/>
                    <a:pt x="2233" y="602"/>
                    <a:pt x="2233" y="643"/>
                  </a:cubicBezTo>
                  <a:cubicBezTo>
                    <a:pt x="1732" y="643"/>
                    <a:pt x="1732" y="643"/>
                    <a:pt x="1732" y="643"/>
                  </a:cubicBezTo>
                  <a:close/>
                  <a:moveTo>
                    <a:pt x="2696" y="288"/>
                  </a:moveTo>
                  <a:cubicBezTo>
                    <a:pt x="2677" y="274"/>
                    <a:pt x="2655" y="267"/>
                    <a:pt x="2630" y="267"/>
                  </a:cubicBezTo>
                  <a:cubicBezTo>
                    <a:pt x="2622" y="267"/>
                    <a:pt x="2622" y="267"/>
                    <a:pt x="2622" y="267"/>
                  </a:cubicBezTo>
                  <a:cubicBezTo>
                    <a:pt x="2622" y="1135"/>
                    <a:pt x="2622" y="1135"/>
                    <a:pt x="2622" y="1135"/>
                  </a:cubicBezTo>
                  <a:cubicBezTo>
                    <a:pt x="2727" y="1135"/>
                    <a:pt x="2727" y="1135"/>
                    <a:pt x="2727" y="1135"/>
                  </a:cubicBezTo>
                  <a:cubicBezTo>
                    <a:pt x="2727" y="494"/>
                    <a:pt x="2727" y="494"/>
                    <a:pt x="2727" y="494"/>
                  </a:cubicBezTo>
                  <a:cubicBezTo>
                    <a:pt x="2727" y="474"/>
                    <a:pt x="2732" y="459"/>
                    <a:pt x="2742" y="448"/>
                  </a:cubicBezTo>
                  <a:cubicBezTo>
                    <a:pt x="2753" y="435"/>
                    <a:pt x="2768" y="423"/>
                    <a:pt x="2786" y="410"/>
                  </a:cubicBezTo>
                  <a:cubicBezTo>
                    <a:pt x="2805" y="398"/>
                    <a:pt x="2825" y="387"/>
                    <a:pt x="2847" y="378"/>
                  </a:cubicBezTo>
                  <a:cubicBezTo>
                    <a:pt x="2869" y="369"/>
                    <a:pt x="2893" y="361"/>
                    <a:pt x="2918" y="356"/>
                  </a:cubicBezTo>
                  <a:cubicBezTo>
                    <a:pt x="2943" y="350"/>
                    <a:pt x="2969" y="347"/>
                    <a:pt x="2994" y="347"/>
                  </a:cubicBezTo>
                  <a:cubicBezTo>
                    <a:pt x="3110" y="347"/>
                    <a:pt x="3179" y="387"/>
                    <a:pt x="3203" y="466"/>
                  </a:cubicBezTo>
                  <a:cubicBezTo>
                    <a:pt x="3209" y="485"/>
                    <a:pt x="3213" y="507"/>
                    <a:pt x="3216" y="531"/>
                  </a:cubicBezTo>
                  <a:cubicBezTo>
                    <a:pt x="3218" y="556"/>
                    <a:pt x="3219" y="581"/>
                    <a:pt x="3219" y="606"/>
                  </a:cubicBezTo>
                  <a:cubicBezTo>
                    <a:pt x="3219" y="1135"/>
                    <a:pt x="3219" y="1135"/>
                    <a:pt x="3219" y="1135"/>
                  </a:cubicBezTo>
                  <a:cubicBezTo>
                    <a:pt x="3324" y="1135"/>
                    <a:pt x="3324" y="1135"/>
                    <a:pt x="3324" y="1135"/>
                  </a:cubicBezTo>
                  <a:cubicBezTo>
                    <a:pt x="3324" y="607"/>
                    <a:pt x="3324" y="607"/>
                    <a:pt x="3324" y="607"/>
                  </a:cubicBezTo>
                  <a:cubicBezTo>
                    <a:pt x="3324" y="579"/>
                    <a:pt x="3323" y="551"/>
                    <a:pt x="3321" y="523"/>
                  </a:cubicBezTo>
                  <a:cubicBezTo>
                    <a:pt x="3319" y="495"/>
                    <a:pt x="3315" y="468"/>
                    <a:pt x="3309" y="442"/>
                  </a:cubicBezTo>
                  <a:cubicBezTo>
                    <a:pt x="3304" y="418"/>
                    <a:pt x="3296" y="395"/>
                    <a:pt x="3283" y="372"/>
                  </a:cubicBezTo>
                  <a:cubicBezTo>
                    <a:pt x="3270" y="349"/>
                    <a:pt x="3252" y="329"/>
                    <a:pt x="3230" y="311"/>
                  </a:cubicBezTo>
                  <a:cubicBezTo>
                    <a:pt x="3208" y="293"/>
                    <a:pt x="3181" y="279"/>
                    <a:pt x="3150" y="268"/>
                  </a:cubicBezTo>
                  <a:cubicBezTo>
                    <a:pt x="3118" y="258"/>
                    <a:pt x="3080" y="252"/>
                    <a:pt x="3036" y="252"/>
                  </a:cubicBezTo>
                  <a:cubicBezTo>
                    <a:pt x="2962" y="252"/>
                    <a:pt x="2899" y="264"/>
                    <a:pt x="2847" y="289"/>
                  </a:cubicBezTo>
                  <a:cubicBezTo>
                    <a:pt x="2794" y="313"/>
                    <a:pt x="2753" y="340"/>
                    <a:pt x="2725" y="369"/>
                  </a:cubicBezTo>
                  <a:cubicBezTo>
                    <a:pt x="2725" y="329"/>
                    <a:pt x="2716" y="301"/>
                    <a:pt x="2696" y="288"/>
                  </a:cubicBezTo>
                  <a:close/>
                  <a:moveTo>
                    <a:pt x="4307" y="1002"/>
                  </a:moveTo>
                  <a:cubicBezTo>
                    <a:pt x="4299" y="990"/>
                    <a:pt x="4289" y="978"/>
                    <a:pt x="4277" y="964"/>
                  </a:cubicBezTo>
                  <a:cubicBezTo>
                    <a:pt x="4271" y="973"/>
                    <a:pt x="4262" y="983"/>
                    <a:pt x="4249" y="996"/>
                  </a:cubicBezTo>
                  <a:cubicBezTo>
                    <a:pt x="4236" y="1008"/>
                    <a:pt x="4219" y="1020"/>
                    <a:pt x="4199" y="1032"/>
                  </a:cubicBezTo>
                  <a:cubicBezTo>
                    <a:pt x="4179" y="1044"/>
                    <a:pt x="4155" y="1053"/>
                    <a:pt x="4127" y="1061"/>
                  </a:cubicBezTo>
                  <a:cubicBezTo>
                    <a:pt x="4098" y="1070"/>
                    <a:pt x="4065" y="1074"/>
                    <a:pt x="4027" y="1074"/>
                  </a:cubicBezTo>
                  <a:cubicBezTo>
                    <a:pt x="3977" y="1074"/>
                    <a:pt x="3934" y="1065"/>
                    <a:pt x="3897" y="1048"/>
                  </a:cubicBezTo>
                  <a:cubicBezTo>
                    <a:pt x="3860" y="1032"/>
                    <a:pt x="3830" y="1008"/>
                    <a:pt x="3805" y="977"/>
                  </a:cubicBezTo>
                  <a:cubicBezTo>
                    <a:pt x="3781" y="946"/>
                    <a:pt x="3763" y="909"/>
                    <a:pt x="3751" y="865"/>
                  </a:cubicBezTo>
                  <a:cubicBezTo>
                    <a:pt x="3739" y="822"/>
                    <a:pt x="3733" y="774"/>
                    <a:pt x="3732" y="722"/>
                  </a:cubicBezTo>
                  <a:cubicBezTo>
                    <a:pt x="4334" y="722"/>
                    <a:pt x="4334" y="722"/>
                    <a:pt x="4334" y="722"/>
                  </a:cubicBezTo>
                  <a:cubicBezTo>
                    <a:pt x="4338" y="689"/>
                    <a:pt x="4340" y="657"/>
                    <a:pt x="4340" y="628"/>
                  </a:cubicBezTo>
                  <a:cubicBezTo>
                    <a:pt x="4340" y="579"/>
                    <a:pt x="4333" y="533"/>
                    <a:pt x="4321" y="487"/>
                  </a:cubicBezTo>
                  <a:cubicBezTo>
                    <a:pt x="4309" y="442"/>
                    <a:pt x="4289" y="402"/>
                    <a:pt x="4263" y="368"/>
                  </a:cubicBezTo>
                  <a:cubicBezTo>
                    <a:pt x="4236" y="333"/>
                    <a:pt x="4201" y="305"/>
                    <a:pt x="4158" y="284"/>
                  </a:cubicBezTo>
                  <a:cubicBezTo>
                    <a:pt x="4115" y="263"/>
                    <a:pt x="4064" y="252"/>
                    <a:pt x="4004" y="252"/>
                  </a:cubicBezTo>
                  <a:cubicBezTo>
                    <a:pt x="3955" y="252"/>
                    <a:pt x="3907" y="261"/>
                    <a:pt x="3861" y="278"/>
                  </a:cubicBezTo>
                  <a:cubicBezTo>
                    <a:pt x="3815" y="296"/>
                    <a:pt x="3774" y="322"/>
                    <a:pt x="3738" y="358"/>
                  </a:cubicBezTo>
                  <a:cubicBezTo>
                    <a:pt x="3702" y="394"/>
                    <a:pt x="3673" y="440"/>
                    <a:pt x="3652" y="497"/>
                  </a:cubicBezTo>
                  <a:cubicBezTo>
                    <a:pt x="3630" y="553"/>
                    <a:pt x="3620" y="620"/>
                    <a:pt x="3620" y="698"/>
                  </a:cubicBezTo>
                  <a:cubicBezTo>
                    <a:pt x="3620" y="780"/>
                    <a:pt x="3630" y="850"/>
                    <a:pt x="3649" y="909"/>
                  </a:cubicBezTo>
                  <a:cubicBezTo>
                    <a:pt x="3669" y="968"/>
                    <a:pt x="3697" y="1016"/>
                    <a:pt x="3733" y="1054"/>
                  </a:cubicBezTo>
                  <a:cubicBezTo>
                    <a:pt x="3769" y="1092"/>
                    <a:pt x="3812" y="1119"/>
                    <a:pt x="3861" y="1137"/>
                  </a:cubicBezTo>
                  <a:cubicBezTo>
                    <a:pt x="3911" y="1154"/>
                    <a:pt x="3965" y="1163"/>
                    <a:pt x="4024" y="1163"/>
                  </a:cubicBezTo>
                  <a:cubicBezTo>
                    <a:pt x="4068" y="1163"/>
                    <a:pt x="4108" y="1158"/>
                    <a:pt x="4144" y="1148"/>
                  </a:cubicBezTo>
                  <a:cubicBezTo>
                    <a:pt x="4180" y="1138"/>
                    <a:pt x="4211" y="1126"/>
                    <a:pt x="4237" y="1112"/>
                  </a:cubicBezTo>
                  <a:cubicBezTo>
                    <a:pt x="4263" y="1097"/>
                    <a:pt x="4282" y="1083"/>
                    <a:pt x="4296" y="1068"/>
                  </a:cubicBezTo>
                  <a:cubicBezTo>
                    <a:pt x="4311" y="1053"/>
                    <a:pt x="4318" y="1040"/>
                    <a:pt x="4318" y="1029"/>
                  </a:cubicBezTo>
                  <a:cubicBezTo>
                    <a:pt x="4318" y="1023"/>
                    <a:pt x="4314" y="1014"/>
                    <a:pt x="4307" y="1002"/>
                  </a:cubicBezTo>
                  <a:close/>
                  <a:moveTo>
                    <a:pt x="3734" y="643"/>
                  </a:moveTo>
                  <a:cubicBezTo>
                    <a:pt x="3736" y="546"/>
                    <a:pt x="3761" y="472"/>
                    <a:pt x="3809" y="420"/>
                  </a:cubicBezTo>
                  <a:cubicBezTo>
                    <a:pt x="3857" y="368"/>
                    <a:pt x="3918" y="342"/>
                    <a:pt x="3994" y="342"/>
                  </a:cubicBezTo>
                  <a:cubicBezTo>
                    <a:pt x="4041" y="342"/>
                    <a:pt x="4080" y="350"/>
                    <a:pt x="4111" y="366"/>
                  </a:cubicBezTo>
                  <a:cubicBezTo>
                    <a:pt x="4142" y="382"/>
                    <a:pt x="4167" y="404"/>
                    <a:pt x="4185" y="431"/>
                  </a:cubicBezTo>
                  <a:cubicBezTo>
                    <a:pt x="4204" y="458"/>
                    <a:pt x="4217" y="490"/>
                    <a:pt x="4224" y="526"/>
                  </a:cubicBezTo>
                  <a:cubicBezTo>
                    <a:pt x="4231" y="563"/>
                    <a:pt x="4235" y="602"/>
                    <a:pt x="4235" y="643"/>
                  </a:cubicBezTo>
                  <a:cubicBezTo>
                    <a:pt x="3734" y="643"/>
                    <a:pt x="3734" y="643"/>
                    <a:pt x="3734" y="6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" name="Freeform 9"/>
            <p:cNvSpPr>
              <a:spLocks noChangeAspect="1"/>
            </p:cNvSpPr>
            <p:nvPr/>
          </p:nvSpPr>
          <p:spPr bwMode="auto">
            <a:xfrm>
              <a:off x="3741249" y="1114851"/>
              <a:ext cx="840419" cy="840647"/>
            </a:xfrm>
            <a:custGeom>
              <a:avLst/>
              <a:gdLst>
                <a:gd name="T0" fmla="*/ 1498 w 2848"/>
                <a:gd name="T1" fmla="*/ 1719 h 2848"/>
                <a:gd name="T2" fmla="*/ 1720 w 2848"/>
                <a:gd name="T3" fmla="*/ 1498 h 2848"/>
                <a:gd name="T4" fmla="*/ 2848 w 2848"/>
                <a:gd name="T5" fmla="*/ 1498 h 2848"/>
                <a:gd name="T6" fmla="*/ 2848 w 2848"/>
                <a:gd name="T7" fmla="*/ 112 h 2848"/>
                <a:gd name="T8" fmla="*/ 2735 w 2848"/>
                <a:gd name="T9" fmla="*/ 0 h 2848"/>
                <a:gd name="T10" fmla="*/ 114 w 2848"/>
                <a:gd name="T11" fmla="*/ 0 h 2848"/>
                <a:gd name="T12" fmla="*/ 0 w 2848"/>
                <a:gd name="T13" fmla="*/ 112 h 2848"/>
                <a:gd name="T14" fmla="*/ 0 w 2848"/>
                <a:gd name="T15" fmla="*/ 2736 h 2848"/>
                <a:gd name="T16" fmla="*/ 114 w 2848"/>
                <a:gd name="T17" fmla="*/ 2848 h 2848"/>
                <a:gd name="T18" fmla="*/ 1498 w 2848"/>
                <a:gd name="T19" fmla="*/ 2848 h 2848"/>
                <a:gd name="T20" fmla="*/ 1498 w 2848"/>
                <a:gd name="T21" fmla="*/ 1719 h 2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8" h="2848">
                  <a:moveTo>
                    <a:pt x="1498" y="1719"/>
                  </a:moveTo>
                  <a:cubicBezTo>
                    <a:pt x="1498" y="1575"/>
                    <a:pt x="1613" y="1498"/>
                    <a:pt x="1720" y="1498"/>
                  </a:cubicBezTo>
                  <a:cubicBezTo>
                    <a:pt x="2848" y="1498"/>
                    <a:pt x="2848" y="1498"/>
                    <a:pt x="2848" y="1498"/>
                  </a:cubicBezTo>
                  <a:cubicBezTo>
                    <a:pt x="2848" y="112"/>
                    <a:pt x="2848" y="112"/>
                    <a:pt x="2848" y="112"/>
                  </a:cubicBezTo>
                  <a:cubicBezTo>
                    <a:pt x="2848" y="112"/>
                    <a:pt x="2848" y="0"/>
                    <a:pt x="2735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0"/>
                    <a:pt x="0" y="0"/>
                    <a:pt x="0" y="112"/>
                  </a:cubicBezTo>
                  <a:cubicBezTo>
                    <a:pt x="0" y="2736"/>
                    <a:pt x="0" y="2736"/>
                    <a:pt x="0" y="2736"/>
                  </a:cubicBezTo>
                  <a:cubicBezTo>
                    <a:pt x="0" y="2736"/>
                    <a:pt x="0" y="2848"/>
                    <a:pt x="114" y="2848"/>
                  </a:cubicBezTo>
                  <a:cubicBezTo>
                    <a:pt x="1498" y="2848"/>
                    <a:pt x="1498" y="2848"/>
                    <a:pt x="1498" y="2848"/>
                  </a:cubicBezTo>
                  <a:lnTo>
                    <a:pt x="1498" y="1719"/>
                  </a:lnTo>
                  <a:close/>
                </a:path>
              </a:pathLst>
            </a:custGeom>
            <a:solidFill>
              <a:srgbClr val="009BA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Freeform 10"/>
            <p:cNvSpPr>
              <a:spLocks noChangeAspect="1" noEditPoints="1"/>
            </p:cNvSpPr>
            <p:nvPr/>
          </p:nvSpPr>
          <p:spPr bwMode="auto">
            <a:xfrm>
              <a:off x="4215267" y="1588641"/>
              <a:ext cx="673749" cy="673977"/>
            </a:xfrm>
            <a:custGeom>
              <a:avLst/>
              <a:gdLst>
                <a:gd name="T0" fmla="*/ 2169 w 2283"/>
                <a:gd name="T1" fmla="*/ 0 h 2284"/>
                <a:gd name="T2" fmla="*/ 114 w 2283"/>
                <a:gd name="T3" fmla="*/ 0 h 2284"/>
                <a:gd name="T4" fmla="*/ 0 w 2283"/>
                <a:gd name="T5" fmla="*/ 114 h 2284"/>
                <a:gd name="T6" fmla="*/ 0 w 2283"/>
                <a:gd name="T7" fmla="*/ 2171 h 2284"/>
                <a:gd name="T8" fmla="*/ 114 w 2283"/>
                <a:gd name="T9" fmla="*/ 2284 h 2284"/>
                <a:gd name="T10" fmla="*/ 2169 w 2283"/>
                <a:gd name="T11" fmla="*/ 2284 h 2284"/>
                <a:gd name="T12" fmla="*/ 2283 w 2283"/>
                <a:gd name="T13" fmla="*/ 2171 h 2284"/>
                <a:gd name="T14" fmla="*/ 2283 w 2283"/>
                <a:gd name="T15" fmla="*/ 114 h 2284"/>
                <a:gd name="T16" fmla="*/ 2169 w 2283"/>
                <a:gd name="T17" fmla="*/ 0 h 2284"/>
                <a:gd name="T18" fmla="*/ 1652 w 2283"/>
                <a:gd name="T19" fmla="*/ 1578 h 2284"/>
                <a:gd name="T20" fmla="*/ 1576 w 2283"/>
                <a:gd name="T21" fmla="*/ 1653 h 2284"/>
                <a:gd name="T22" fmla="*/ 707 w 2283"/>
                <a:gd name="T23" fmla="*/ 1653 h 2284"/>
                <a:gd name="T24" fmla="*/ 631 w 2283"/>
                <a:gd name="T25" fmla="*/ 1578 h 2284"/>
                <a:gd name="T26" fmla="*/ 631 w 2283"/>
                <a:gd name="T27" fmla="*/ 707 h 2284"/>
                <a:gd name="T28" fmla="*/ 707 w 2283"/>
                <a:gd name="T29" fmla="*/ 632 h 2284"/>
                <a:gd name="T30" fmla="*/ 1576 w 2283"/>
                <a:gd name="T31" fmla="*/ 632 h 2284"/>
                <a:gd name="T32" fmla="*/ 1652 w 2283"/>
                <a:gd name="T33" fmla="*/ 707 h 2284"/>
                <a:gd name="T34" fmla="*/ 1652 w 2283"/>
                <a:gd name="T35" fmla="*/ 1578 h 2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3" h="2284">
                  <a:moveTo>
                    <a:pt x="2169" y="0"/>
                  </a:moveTo>
                  <a:cubicBezTo>
                    <a:pt x="114" y="0"/>
                    <a:pt x="114" y="0"/>
                    <a:pt x="114" y="0"/>
                  </a:cubicBezTo>
                  <a:cubicBezTo>
                    <a:pt x="114" y="0"/>
                    <a:pt x="0" y="0"/>
                    <a:pt x="0" y="114"/>
                  </a:cubicBezTo>
                  <a:cubicBezTo>
                    <a:pt x="0" y="2171"/>
                    <a:pt x="0" y="2171"/>
                    <a:pt x="0" y="2171"/>
                  </a:cubicBezTo>
                  <a:cubicBezTo>
                    <a:pt x="0" y="2171"/>
                    <a:pt x="0" y="2284"/>
                    <a:pt x="114" y="2284"/>
                  </a:cubicBezTo>
                  <a:cubicBezTo>
                    <a:pt x="2169" y="2284"/>
                    <a:pt x="2169" y="2284"/>
                    <a:pt x="2169" y="2284"/>
                  </a:cubicBezTo>
                  <a:cubicBezTo>
                    <a:pt x="2169" y="2284"/>
                    <a:pt x="2283" y="2284"/>
                    <a:pt x="2283" y="2171"/>
                  </a:cubicBezTo>
                  <a:cubicBezTo>
                    <a:pt x="2283" y="114"/>
                    <a:pt x="2283" y="114"/>
                    <a:pt x="2283" y="114"/>
                  </a:cubicBezTo>
                  <a:cubicBezTo>
                    <a:pt x="2283" y="114"/>
                    <a:pt x="2283" y="0"/>
                    <a:pt x="2169" y="0"/>
                  </a:cubicBezTo>
                  <a:close/>
                  <a:moveTo>
                    <a:pt x="1652" y="1578"/>
                  </a:moveTo>
                  <a:cubicBezTo>
                    <a:pt x="1652" y="1653"/>
                    <a:pt x="1576" y="1653"/>
                    <a:pt x="1576" y="1653"/>
                  </a:cubicBezTo>
                  <a:cubicBezTo>
                    <a:pt x="707" y="1653"/>
                    <a:pt x="707" y="1653"/>
                    <a:pt x="707" y="1653"/>
                  </a:cubicBezTo>
                  <a:cubicBezTo>
                    <a:pt x="631" y="1653"/>
                    <a:pt x="631" y="1578"/>
                    <a:pt x="631" y="1578"/>
                  </a:cubicBezTo>
                  <a:cubicBezTo>
                    <a:pt x="631" y="707"/>
                    <a:pt x="631" y="707"/>
                    <a:pt x="631" y="707"/>
                  </a:cubicBezTo>
                  <a:cubicBezTo>
                    <a:pt x="631" y="632"/>
                    <a:pt x="707" y="632"/>
                    <a:pt x="707" y="632"/>
                  </a:cubicBezTo>
                  <a:cubicBezTo>
                    <a:pt x="1576" y="632"/>
                    <a:pt x="1576" y="632"/>
                    <a:pt x="1576" y="632"/>
                  </a:cubicBezTo>
                  <a:cubicBezTo>
                    <a:pt x="1652" y="632"/>
                    <a:pt x="1652" y="707"/>
                    <a:pt x="1652" y="707"/>
                  </a:cubicBezTo>
                  <a:lnTo>
                    <a:pt x="1652" y="1578"/>
                  </a:lnTo>
                  <a:close/>
                </a:path>
              </a:pathLst>
            </a:custGeom>
            <a:solidFill>
              <a:srgbClr val="869A2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Rectangle 11"/>
            <p:cNvSpPr>
              <a:spLocks noChangeAspect="1" noChangeArrowheads="1"/>
            </p:cNvSpPr>
            <p:nvPr/>
          </p:nvSpPr>
          <p:spPr bwMode="auto">
            <a:xfrm>
              <a:off x="4522387" y="1895761"/>
              <a:ext cx="59281" cy="59737"/>
            </a:xfrm>
            <a:prstGeom prst="rect">
              <a:avLst/>
            </a:prstGeom>
            <a:solidFill>
              <a:srgbClr val="009BA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5" name="Rechteck 4"/>
          <p:cNvSpPr/>
          <p:nvPr userDrawn="1"/>
        </p:nvSpPr>
        <p:spPr>
          <a:xfrm>
            <a:off x="327831" y="0"/>
            <a:ext cx="36000" cy="549275"/>
          </a:xfrm>
          <a:prstGeom prst="rect">
            <a:avLst/>
          </a:prstGeom>
          <a:solidFill>
            <a:srgbClr val="009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l"/>
            <a:endParaRPr lang="de-DE" dirty="0">
              <a:solidFill>
                <a:srgbClr val="434343"/>
              </a:solidFill>
            </a:endParaRPr>
          </a:p>
        </p:txBody>
      </p:sp>
      <p:sp>
        <p:nvSpPr>
          <p:cNvPr id="23" name="Textplatzhalt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39738" y="6111350"/>
            <a:ext cx="5423468" cy="197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Quelle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7"/>
          </p:nvPr>
        </p:nvSpPr>
        <p:spPr>
          <a:xfrm>
            <a:off x="439738" y="1412875"/>
            <a:ext cx="5423468" cy="48958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8"/>
          </p:nvPr>
        </p:nvSpPr>
        <p:spPr>
          <a:xfrm>
            <a:off x="6325777" y="1412875"/>
            <a:ext cx="5422900" cy="4895850"/>
          </a:xfrm>
          <a:solidFill>
            <a:schemeClr val="bg2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78309" y="6615953"/>
            <a:ext cx="570778" cy="24204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6" name="Fußzeilenplatzhalter 4"/>
          <p:cNvSpPr txBox="1">
            <a:spLocks/>
          </p:cNvSpPr>
          <p:nvPr userDrawn="1"/>
        </p:nvSpPr>
        <p:spPr>
          <a:xfrm>
            <a:off x="852333" y="6615953"/>
            <a:ext cx="6396192" cy="242047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105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│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© atene KOM GmbH 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│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www.atenekom.eu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│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Alle Rechte vorbehalten. Jegliche Verwertung bedarf der schriftlichen Zustimmung des Urhebers.</a:t>
            </a:r>
          </a:p>
          <a:p>
            <a:pPr algn="l"/>
            <a:endParaRPr lang="de-DE" sz="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7" name="Datumsplatzhalter 3">
            <a:extLst>
              <a:ext uri="{FF2B5EF4-FFF2-40B4-BE49-F238E27FC236}">
                <a16:creationId xmlns:a16="http://schemas.microsoft.com/office/drawing/2014/main" id="{77738F2C-D1F6-4875-A9D6-CEC9E96E7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5449" y="6615953"/>
            <a:ext cx="636021" cy="24204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B915B840-F275-44C5-BEDC-4FB3F4DA88B2}" type="datetime1">
              <a:rPr lang="de-DE" smtClean="0"/>
              <a:pPr/>
              <a:t>20.07.2022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396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8000"/>
    </mc:Choice>
    <mc:Fallback xmlns="">
      <p:transition spd="slow" advClick="0" advTm="8000"/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A4A3A4"/>
          </p15:clr>
        </p15:guide>
        <p15:guide id="3" orient="horz" pos="142">
          <p15:clr>
            <a:srgbClr val="F26B43"/>
          </p15:clr>
        </p15:guide>
        <p15:guide id="4" orient="horz" pos="1207">
          <p15:clr>
            <a:srgbClr val="A4A3A4"/>
          </p15:clr>
        </p15:guide>
        <p15:guide id="5" pos="4566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ene Text+Text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/>
          <p:cNvSpPr/>
          <p:nvPr userDrawn="1"/>
        </p:nvSpPr>
        <p:spPr>
          <a:xfrm>
            <a:off x="7248525" y="0"/>
            <a:ext cx="494347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l"/>
            <a:endParaRPr lang="de-DE" dirty="0">
              <a:solidFill>
                <a:srgbClr val="434343"/>
              </a:solidFill>
            </a:endParaRP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442913" y="692150"/>
            <a:ext cx="6373811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3200">
                <a:solidFill>
                  <a:srgbClr val="009BA4"/>
                </a:solidFill>
              </a:defRPr>
            </a:lvl1pPr>
          </a:lstStyle>
          <a:p>
            <a:r>
              <a:rPr lang="de-DE" dirty="0"/>
              <a:t>Überschrift einfügen</a:t>
            </a:r>
          </a:p>
        </p:txBody>
      </p:sp>
      <p:grpSp>
        <p:nvGrpSpPr>
          <p:cNvPr id="33" name="Gruppieren 32"/>
          <p:cNvGrpSpPr>
            <a:grpSpLocks noChangeAspect="1"/>
          </p:cNvGrpSpPr>
          <p:nvPr userDrawn="1"/>
        </p:nvGrpSpPr>
        <p:grpSpPr>
          <a:xfrm>
            <a:off x="10847132" y="221855"/>
            <a:ext cx="1021135" cy="525738"/>
            <a:chOff x="2264702" y="1114851"/>
            <a:chExt cx="2624314" cy="1351146"/>
          </a:xfrm>
          <a:solidFill>
            <a:schemeClr val="bg2"/>
          </a:solidFill>
        </p:grpSpPr>
        <p:sp>
          <p:nvSpPr>
            <p:cNvPr id="34" name="Freeform 7"/>
            <p:cNvSpPr>
              <a:spLocks noChangeAspect="1" noEditPoints="1"/>
            </p:cNvSpPr>
            <p:nvPr/>
          </p:nvSpPr>
          <p:spPr bwMode="auto">
            <a:xfrm>
              <a:off x="2859334" y="2063116"/>
              <a:ext cx="1097150" cy="402881"/>
            </a:xfrm>
            <a:custGeom>
              <a:avLst/>
              <a:gdLst>
                <a:gd name="T0" fmla="*/ 847 w 3718"/>
                <a:gd name="T1" fmla="*/ 1354 h 1365"/>
                <a:gd name="T2" fmla="*/ 999 w 3718"/>
                <a:gd name="T3" fmla="*/ 1309 h 1365"/>
                <a:gd name="T4" fmla="*/ 945 w 3718"/>
                <a:gd name="T5" fmla="*/ 76 h 1365"/>
                <a:gd name="T6" fmla="*/ 789 w 3718"/>
                <a:gd name="T7" fmla="*/ 17 h 1365"/>
                <a:gd name="T8" fmla="*/ 606 w 3718"/>
                <a:gd name="T9" fmla="*/ 123 h 1365"/>
                <a:gd name="T10" fmla="*/ 288 w 3718"/>
                <a:gd name="T11" fmla="*/ 555 h 1365"/>
                <a:gd name="T12" fmla="*/ 262 w 3718"/>
                <a:gd name="T13" fmla="*/ 169 h 1365"/>
                <a:gd name="T14" fmla="*/ 202 w 3718"/>
                <a:gd name="T15" fmla="*/ 45 h 1365"/>
                <a:gd name="T16" fmla="*/ 90 w 3718"/>
                <a:gd name="T17" fmla="*/ 17 h 1365"/>
                <a:gd name="T18" fmla="*/ 33 w 3718"/>
                <a:gd name="T19" fmla="*/ 23 h 1365"/>
                <a:gd name="T20" fmla="*/ 0 w 3718"/>
                <a:gd name="T21" fmla="*/ 1332 h 1365"/>
                <a:gd name="T22" fmla="*/ 262 w 3718"/>
                <a:gd name="T23" fmla="*/ 669 h 1365"/>
                <a:gd name="T24" fmla="*/ 357 w 3718"/>
                <a:gd name="T25" fmla="*/ 881 h 1365"/>
                <a:gd name="T26" fmla="*/ 2135 w 3718"/>
                <a:gd name="T27" fmla="*/ 409 h 1365"/>
                <a:gd name="T28" fmla="*/ 1854 w 3718"/>
                <a:gd name="T29" fmla="*/ 52 h 1365"/>
                <a:gd name="T30" fmla="*/ 1327 w 3718"/>
                <a:gd name="T31" fmla="*/ 54 h 1365"/>
                <a:gd name="T32" fmla="*/ 1034 w 3718"/>
                <a:gd name="T33" fmla="*/ 417 h 1365"/>
                <a:gd name="T34" fmla="*/ 1031 w 3718"/>
                <a:gd name="T35" fmla="*/ 940 h 1365"/>
                <a:gd name="T36" fmla="*/ 1311 w 3718"/>
                <a:gd name="T37" fmla="*/ 1310 h 1365"/>
                <a:gd name="T38" fmla="*/ 1847 w 3718"/>
                <a:gd name="T39" fmla="*/ 1311 h 1365"/>
                <a:gd name="T40" fmla="*/ 2135 w 3718"/>
                <a:gd name="T41" fmla="*/ 941 h 1365"/>
                <a:gd name="T42" fmla="*/ 2135 w 3718"/>
                <a:gd name="T43" fmla="*/ 409 h 1365"/>
                <a:gd name="T44" fmla="*/ 1827 w 3718"/>
                <a:gd name="T45" fmla="*/ 1008 h 1365"/>
                <a:gd name="T46" fmla="*/ 1585 w 3718"/>
                <a:gd name="T47" fmla="*/ 1153 h 1365"/>
                <a:gd name="T48" fmla="*/ 1342 w 3718"/>
                <a:gd name="T49" fmla="*/ 1008 h 1365"/>
                <a:gd name="T50" fmla="*/ 1273 w 3718"/>
                <a:gd name="T51" fmla="*/ 677 h 1365"/>
                <a:gd name="T52" fmla="*/ 1343 w 3718"/>
                <a:gd name="T53" fmla="*/ 352 h 1365"/>
                <a:gd name="T54" fmla="*/ 1591 w 3718"/>
                <a:gd name="T55" fmla="*/ 214 h 1365"/>
                <a:gd name="T56" fmla="*/ 1828 w 3718"/>
                <a:gd name="T57" fmla="*/ 352 h 1365"/>
                <a:gd name="T58" fmla="*/ 1896 w 3718"/>
                <a:gd name="T59" fmla="*/ 677 h 1365"/>
                <a:gd name="T60" fmla="*/ 2512 w 3718"/>
                <a:gd name="T61" fmla="*/ 23 h 1365"/>
                <a:gd name="T62" fmla="*/ 2360 w 3718"/>
                <a:gd name="T63" fmla="*/ 1332 h 1365"/>
                <a:gd name="T64" fmla="*/ 2669 w 3718"/>
                <a:gd name="T65" fmla="*/ 491 h 1365"/>
                <a:gd name="T66" fmla="*/ 3145 w 3718"/>
                <a:gd name="T67" fmla="*/ 1059 h 1365"/>
                <a:gd name="T68" fmla="*/ 3467 w 3718"/>
                <a:gd name="T69" fmla="*/ 1332 h 1365"/>
                <a:gd name="T70" fmla="*/ 3625 w 3718"/>
                <a:gd name="T71" fmla="*/ 35 h 1365"/>
                <a:gd name="T72" fmla="*/ 3492 w 3718"/>
                <a:gd name="T73" fmla="*/ 17 h 1365"/>
                <a:gd name="T74" fmla="*/ 3332 w 3718"/>
                <a:gd name="T75" fmla="*/ 134 h 1365"/>
                <a:gd name="T76" fmla="*/ 2744 w 3718"/>
                <a:gd name="T77" fmla="*/ 127 h 1365"/>
                <a:gd name="T78" fmla="*/ 2590 w 3718"/>
                <a:gd name="T79" fmla="*/ 17 h 1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718" h="1365">
                  <a:moveTo>
                    <a:pt x="640" y="1252"/>
                  </a:moveTo>
                  <a:cubicBezTo>
                    <a:pt x="692" y="1320"/>
                    <a:pt x="761" y="1354"/>
                    <a:pt x="847" y="1354"/>
                  </a:cubicBezTo>
                  <a:cubicBezTo>
                    <a:pt x="871" y="1354"/>
                    <a:pt x="896" y="1350"/>
                    <a:pt x="922" y="1343"/>
                  </a:cubicBezTo>
                  <a:cubicBezTo>
                    <a:pt x="948" y="1336"/>
                    <a:pt x="973" y="1324"/>
                    <a:pt x="999" y="1309"/>
                  </a:cubicBezTo>
                  <a:cubicBezTo>
                    <a:pt x="519" y="651"/>
                    <a:pt x="519" y="651"/>
                    <a:pt x="519" y="651"/>
                  </a:cubicBezTo>
                  <a:cubicBezTo>
                    <a:pt x="945" y="76"/>
                    <a:pt x="945" y="76"/>
                    <a:pt x="945" y="76"/>
                  </a:cubicBezTo>
                  <a:cubicBezTo>
                    <a:pt x="928" y="59"/>
                    <a:pt x="906" y="45"/>
                    <a:pt x="879" y="34"/>
                  </a:cubicBezTo>
                  <a:cubicBezTo>
                    <a:pt x="852" y="23"/>
                    <a:pt x="822" y="17"/>
                    <a:pt x="789" y="17"/>
                  </a:cubicBezTo>
                  <a:cubicBezTo>
                    <a:pt x="755" y="17"/>
                    <a:pt x="724" y="25"/>
                    <a:pt x="694" y="41"/>
                  </a:cubicBezTo>
                  <a:cubicBezTo>
                    <a:pt x="665" y="56"/>
                    <a:pt x="635" y="84"/>
                    <a:pt x="606" y="123"/>
                  </a:cubicBezTo>
                  <a:cubicBezTo>
                    <a:pt x="341" y="474"/>
                    <a:pt x="341" y="474"/>
                    <a:pt x="341" y="474"/>
                  </a:cubicBezTo>
                  <a:cubicBezTo>
                    <a:pt x="321" y="500"/>
                    <a:pt x="303" y="527"/>
                    <a:pt x="288" y="555"/>
                  </a:cubicBezTo>
                  <a:cubicBezTo>
                    <a:pt x="274" y="583"/>
                    <a:pt x="265" y="613"/>
                    <a:pt x="262" y="645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2" y="137"/>
                    <a:pt x="257" y="111"/>
                    <a:pt x="245" y="90"/>
                  </a:cubicBezTo>
                  <a:cubicBezTo>
                    <a:pt x="234" y="70"/>
                    <a:pt x="219" y="55"/>
                    <a:pt x="202" y="45"/>
                  </a:cubicBezTo>
                  <a:cubicBezTo>
                    <a:pt x="185" y="34"/>
                    <a:pt x="166" y="27"/>
                    <a:pt x="147" y="23"/>
                  </a:cubicBezTo>
                  <a:cubicBezTo>
                    <a:pt x="127" y="19"/>
                    <a:pt x="108" y="17"/>
                    <a:pt x="90" y="17"/>
                  </a:cubicBezTo>
                  <a:cubicBezTo>
                    <a:pt x="81" y="17"/>
                    <a:pt x="72" y="18"/>
                    <a:pt x="62" y="19"/>
                  </a:cubicBezTo>
                  <a:cubicBezTo>
                    <a:pt x="53" y="21"/>
                    <a:pt x="43" y="22"/>
                    <a:pt x="33" y="23"/>
                  </a:cubicBezTo>
                  <a:cubicBezTo>
                    <a:pt x="21" y="24"/>
                    <a:pt x="10" y="26"/>
                    <a:pt x="0" y="27"/>
                  </a:cubicBezTo>
                  <a:cubicBezTo>
                    <a:pt x="0" y="1332"/>
                    <a:pt x="0" y="1332"/>
                    <a:pt x="0" y="1332"/>
                  </a:cubicBezTo>
                  <a:cubicBezTo>
                    <a:pt x="262" y="1332"/>
                    <a:pt x="262" y="1332"/>
                    <a:pt x="262" y="1332"/>
                  </a:cubicBezTo>
                  <a:cubicBezTo>
                    <a:pt x="262" y="669"/>
                    <a:pt x="262" y="669"/>
                    <a:pt x="262" y="669"/>
                  </a:cubicBezTo>
                  <a:cubicBezTo>
                    <a:pt x="265" y="708"/>
                    <a:pt x="275" y="745"/>
                    <a:pt x="293" y="781"/>
                  </a:cubicBezTo>
                  <a:cubicBezTo>
                    <a:pt x="311" y="817"/>
                    <a:pt x="332" y="850"/>
                    <a:pt x="357" y="881"/>
                  </a:cubicBezTo>
                  <a:cubicBezTo>
                    <a:pt x="640" y="1252"/>
                    <a:pt x="640" y="1252"/>
                    <a:pt x="640" y="1252"/>
                  </a:cubicBezTo>
                  <a:close/>
                  <a:moveTo>
                    <a:pt x="2135" y="409"/>
                  </a:moveTo>
                  <a:cubicBezTo>
                    <a:pt x="2113" y="327"/>
                    <a:pt x="2079" y="256"/>
                    <a:pt x="2033" y="196"/>
                  </a:cubicBezTo>
                  <a:cubicBezTo>
                    <a:pt x="1986" y="135"/>
                    <a:pt x="1927" y="88"/>
                    <a:pt x="1854" y="52"/>
                  </a:cubicBezTo>
                  <a:cubicBezTo>
                    <a:pt x="1782" y="17"/>
                    <a:pt x="1695" y="0"/>
                    <a:pt x="1593" y="0"/>
                  </a:cubicBezTo>
                  <a:cubicBezTo>
                    <a:pt x="1490" y="0"/>
                    <a:pt x="1401" y="18"/>
                    <a:pt x="1327" y="54"/>
                  </a:cubicBezTo>
                  <a:cubicBezTo>
                    <a:pt x="1252" y="91"/>
                    <a:pt x="1191" y="140"/>
                    <a:pt x="1142" y="202"/>
                  </a:cubicBezTo>
                  <a:cubicBezTo>
                    <a:pt x="1093" y="263"/>
                    <a:pt x="1057" y="335"/>
                    <a:pt x="1034" y="417"/>
                  </a:cubicBezTo>
                  <a:cubicBezTo>
                    <a:pt x="1011" y="499"/>
                    <a:pt x="999" y="586"/>
                    <a:pt x="999" y="677"/>
                  </a:cubicBezTo>
                  <a:cubicBezTo>
                    <a:pt x="999" y="769"/>
                    <a:pt x="1010" y="857"/>
                    <a:pt x="1031" y="940"/>
                  </a:cubicBezTo>
                  <a:cubicBezTo>
                    <a:pt x="1052" y="1023"/>
                    <a:pt x="1086" y="1096"/>
                    <a:pt x="1132" y="1159"/>
                  </a:cubicBezTo>
                  <a:cubicBezTo>
                    <a:pt x="1178" y="1223"/>
                    <a:pt x="1238" y="1273"/>
                    <a:pt x="1311" y="1310"/>
                  </a:cubicBezTo>
                  <a:cubicBezTo>
                    <a:pt x="1385" y="1347"/>
                    <a:pt x="1473" y="1365"/>
                    <a:pt x="1578" y="1365"/>
                  </a:cubicBezTo>
                  <a:cubicBezTo>
                    <a:pt x="1683" y="1365"/>
                    <a:pt x="1773" y="1347"/>
                    <a:pt x="1847" y="1311"/>
                  </a:cubicBezTo>
                  <a:cubicBezTo>
                    <a:pt x="1922" y="1274"/>
                    <a:pt x="1983" y="1225"/>
                    <a:pt x="2031" y="1161"/>
                  </a:cubicBezTo>
                  <a:cubicBezTo>
                    <a:pt x="2078" y="1098"/>
                    <a:pt x="2113" y="1025"/>
                    <a:pt x="2135" y="941"/>
                  </a:cubicBezTo>
                  <a:cubicBezTo>
                    <a:pt x="2157" y="857"/>
                    <a:pt x="2168" y="768"/>
                    <a:pt x="2168" y="675"/>
                  </a:cubicBezTo>
                  <a:cubicBezTo>
                    <a:pt x="2168" y="580"/>
                    <a:pt x="2157" y="491"/>
                    <a:pt x="2135" y="409"/>
                  </a:cubicBezTo>
                  <a:close/>
                  <a:moveTo>
                    <a:pt x="1879" y="856"/>
                  </a:moveTo>
                  <a:cubicBezTo>
                    <a:pt x="1868" y="913"/>
                    <a:pt x="1851" y="964"/>
                    <a:pt x="1827" y="1008"/>
                  </a:cubicBezTo>
                  <a:cubicBezTo>
                    <a:pt x="1803" y="1052"/>
                    <a:pt x="1772" y="1088"/>
                    <a:pt x="1732" y="1114"/>
                  </a:cubicBezTo>
                  <a:cubicBezTo>
                    <a:pt x="1692" y="1140"/>
                    <a:pt x="1643" y="1153"/>
                    <a:pt x="1585" y="1153"/>
                  </a:cubicBezTo>
                  <a:cubicBezTo>
                    <a:pt x="1527" y="1153"/>
                    <a:pt x="1479" y="1140"/>
                    <a:pt x="1439" y="1114"/>
                  </a:cubicBezTo>
                  <a:cubicBezTo>
                    <a:pt x="1399" y="1088"/>
                    <a:pt x="1367" y="1052"/>
                    <a:pt x="1342" y="1008"/>
                  </a:cubicBezTo>
                  <a:cubicBezTo>
                    <a:pt x="1318" y="964"/>
                    <a:pt x="1300" y="913"/>
                    <a:pt x="1289" y="856"/>
                  </a:cubicBezTo>
                  <a:cubicBezTo>
                    <a:pt x="1278" y="799"/>
                    <a:pt x="1273" y="739"/>
                    <a:pt x="1273" y="677"/>
                  </a:cubicBezTo>
                  <a:cubicBezTo>
                    <a:pt x="1273" y="614"/>
                    <a:pt x="1278" y="555"/>
                    <a:pt x="1289" y="499"/>
                  </a:cubicBezTo>
                  <a:cubicBezTo>
                    <a:pt x="1300" y="443"/>
                    <a:pt x="1318" y="394"/>
                    <a:pt x="1343" y="352"/>
                  </a:cubicBezTo>
                  <a:cubicBezTo>
                    <a:pt x="1368" y="310"/>
                    <a:pt x="1401" y="276"/>
                    <a:pt x="1442" y="251"/>
                  </a:cubicBezTo>
                  <a:cubicBezTo>
                    <a:pt x="1482" y="227"/>
                    <a:pt x="1532" y="214"/>
                    <a:pt x="1591" y="214"/>
                  </a:cubicBezTo>
                  <a:cubicBezTo>
                    <a:pt x="1648" y="214"/>
                    <a:pt x="1695" y="227"/>
                    <a:pt x="1734" y="251"/>
                  </a:cubicBezTo>
                  <a:cubicBezTo>
                    <a:pt x="1772" y="276"/>
                    <a:pt x="1804" y="310"/>
                    <a:pt x="1828" y="352"/>
                  </a:cubicBezTo>
                  <a:cubicBezTo>
                    <a:pt x="1853" y="394"/>
                    <a:pt x="1870" y="443"/>
                    <a:pt x="1880" y="499"/>
                  </a:cubicBezTo>
                  <a:cubicBezTo>
                    <a:pt x="1891" y="555"/>
                    <a:pt x="1896" y="614"/>
                    <a:pt x="1896" y="677"/>
                  </a:cubicBezTo>
                  <a:cubicBezTo>
                    <a:pt x="1896" y="739"/>
                    <a:pt x="1890" y="799"/>
                    <a:pt x="1879" y="856"/>
                  </a:cubicBezTo>
                  <a:close/>
                  <a:moveTo>
                    <a:pt x="2512" y="23"/>
                  </a:moveTo>
                  <a:cubicBezTo>
                    <a:pt x="2487" y="27"/>
                    <a:pt x="2468" y="31"/>
                    <a:pt x="2455" y="35"/>
                  </a:cubicBezTo>
                  <a:cubicBezTo>
                    <a:pt x="2360" y="1332"/>
                    <a:pt x="2360" y="1332"/>
                    <a:pt x="2360" y="1332"/>
                  </a:cubicBezTo>
                  <a:cubicBezTo>
                    <a:pt x="2613" y="1332"/>
                    <a:pt x="2613" y="1332"/>
                    <a:pt x="2613" y="1332"/>
                  </a:cubicBezTo>
                  <a:cubicBezTo>
                    <a:pt x="2669" y="491"/>
                    <a:pt x="2669" y="491"/>
                    <a:pt x="2669" y="491"/>
                  </a:cubicBezTo>
                  <a:cubicBezTo>
                    <a:pt x="2924" y="1059"/>
                    <a:pt x="2924" y="1059"/>
                    <a:pt x="2924" y="1059"/>
                  </a:cubicBezTo>
                  <a:cubicBezTo>
                    <a:pt x="3145" y="1059"/>
                    <a:pt x="3145" y="1059"/>
                    <a:pt x="3145" y="1059"/>
                  </a:cubicBezTo>
                  <a:cubicBezTo>
                    <a:pt x="3408" y="466"/>
                    <a:pt x="3408" y="466"/>
                    <a:pt x="3408" y="466"/>
                  </a:cubicBezTo>
                  <a:cubicBezTo>
                    <a:pt x="3467" y="1332"/>
                    <a:pt x="3467" y="1332"/>
                    <a:pt x="3467" y="1332"/>
                  </a:cubicBezTo>
                  <a:cubicBezTo>
                    <a:pt x="3718" y="1332"/>
                    <a:pt x="3718" y="1332"/>
                    <a:pt x="3718" y="1332"/>
                  </a:cubicBezTo>
                  <a:cubicBezTo>
                    <a:pt x="3625" y="35"/>
                    <a:pt x="3625" y="35"/>
                    <a:pt x="3625" y="35"/>
                  </a:cubicBezTo>
                  <a:cubicBezTo>
                    <a:pt x="3613" y="30"/>
                    <a:pt x="3594" y="25"/>
                    <a:pt x="3570" y="22"/>
                  </a:cubicBezTo>
                  <a:cubicBezTo>
                    <a:pt x="3545" y="19"/>
                    <a:pt x="3519" y="17"/>
                    <a:pt x="3492" y="17"/>
                  </a:cubicBezTo>
                  <a:cubicBezTo>
                    <a:pt x="3458" y="17"/>
                    <a:pt x="3427" y="26"/>
                    <a:pt x="3400" y="45"/>
                  </a:cubicBezTo>
                  <a:cubicBezTo>
                    <a:pt x="3373" y="63"/>
                    <a:pt x="3350" y="93"/>
                    <a:pt x="3332" y="134"/>
                  </a:cubicBezTo>
                  <a:cubicBezTo>
                    <a:pt x="3037" y="825"/>
                    <a:pt x="3037" y="825"/>
                    <a:pt x="3037" y="825"/>
                  </a:cubicBezTo>
                  <a:cubicBezTo>
                    <a:pt x="2744" y="127"/>
                    <a:pt x="2744" y="127"/>
                    <a:pt x="2744" y="127"/>
                  </a:cubicBezTo>
                  <a:cubicBezTo>
                    <a:pt x="2730" y="94"/>
                    <a:pt x="2711" y="68"/>
                    <a:pt x="2688" y="48"/>
                  </a:cubicBezTo>
                  <a:cubicBezTo>
                    <a:pt x="2665" y="27"/>
                    <a:pt x="2632" y="17"/>
                    <a:pt x="2590" y="17"/>
                  </a:cubicBezTo>
                  <a:cubicBezTo>
                    <a:pt x="2563" y="17"/>
                    <a:pt x="2537" y="19"/>
                    <a:pt x="2512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5" name="Freeform 8"/>
            <p:cNvSpPr>
              <a:spLocks noChangeAspect="1" noEditPoints="1"/>
            </p:cNvSpPr>
            <p:nvPr/>
          </p:nvSpPr>
          <p:spPr bwMode="auto">
            <a:xfrm>
              <a:off x="2264702" y="1620334"/>
              <a:ext cx="1280693" cy="343373"/>
            </a:xfrm>
            <a:custGeom>
              <a:avLst/>
              <a:gdLst>
                <a:gd name="T0" fmla="*/ 700 w 4340"/>
                <a:gd name="T1" fmla="*/ 1067 h 1163"/>
                <a:gd name="T2" fmla="*/ 672 w 4340"/>
                <a:gd name="T3" fmla="*/ 568 h 1163"/>
                <a:gd name="T4" fmla="*/ 512 w 4340"/>
                <a:gd name="T5" fmla="*/ 273 h 1163"/>
                <a:gd name="T6" fmla="*/ 106 w 4340"/>
                <a:gd name="T7" fmla="*/ 309 h 1163"/>
                <a:gd name="T8" fmla="*/ 84 w 4340"/>
                <a:gd name="T9" fmla="*/ 420 h 1163"/>
                <a:gd name="T10" fmla="*/ 353 w 4340"/>
                <a:gd name="T11" fmla="*/ 342 h 1163"/>
                <a:gd name="T12" fmla="*/ 556 w 4340"/>
                <a:gd name="T13" fmla="*/ 468 h 1163"/>
                <a:gd name="T14" fmla="*/ 525 w 4340"/>
                <a:gd name="T15" fmla="*/ 593 h 1163"/>
                <a:gd name="T16" fmla="*/ 173 w 4340"/>
                <a:gd name="T17" fmla="*/ 650 h 1163"/>
                <a:gd name="T18" fmla="*/ 27 w 4340"/>
                <a:gd name="T19" fmla="*/ 1026 h 1163"/>
                <a:gd name="T20" fmla="*/ 270 w 4340"/>
                <a:gd name="T21" fmla="*/ 1152 h 1163"/>
                <a:gd name="T22" fmla="*/ 612 w 4340"/>
                <a:gd name="T23" fmla="*/ 1117 h 1163"/>
                <a:gd name="T24" fmla="*/ 773 w 4340"/>
                <a:gd name="T25" fmla="*/ 1094 h 1163"/>
                <a:gd name="T26" fmla="*/ 485 w 4340"/>
                <a:gd name="T27" fmla="*/ 1005 h 1163"/>
                <a:gd name="T28" fmla="*/ 203 w 4340"/>
                <a:gd name="T29" fmla="*/ 1048 h 1163"/>
                <a:gd name="T30" fmla="*/ 112 w 4340"/>
                <a:gd name="T31" fmla="*/ 894 h 1163"/>
                <a:gd name="T32" fmla="*/ 376 w 4340"/>
                <a:gd name="T33" fmla="*/ 679 h 1163"/>
                <a:gd name="T34" fmla="*/ 567 w 4340"/>
                <a:gd name="T35" fmla="*/ 672 h 1163"/>
                <a:gd name="T36" fmla="*/ 1107 w 4340"/>
                <a:gd name="T37" fmla="*/ 94 h 1163"/>
                <a:gd name="T38" fmla="*/ 1045 w 4340"/>
                <a:gd name="T39" fmla="*/ 3 h 1163"/>
                <a:gd name="T40" fmla="*/ 1008 w 4340"/>
                <a:gd name="T41" fmla="*/ 2 h 1163"/>
                <a:gd name="T42" fmla="*/ 1006 w 4340"/>
                <a:gd name="T43" fmla="*/ 960 h 1163"/>
                <a:gd name="T44" fmla="*/ 1232 w 4340"/>
                <a:gd name="T45" fmla="*/ 1163 h 1163"/>
                <a:gd name="T46" fmla="*/ 1429 w 4340"/>
                <a:gd name="T47" fmla="*/ 1084 h 1163"/>
                <a:gd name="T48" fmla="*/ 1401 w 4340"/>
                <a:gd name="T49" fmla="*/ 992 h 1163"/>
                <a:gd name="T50" fmla="*/ 1241 w 4340"/>
                <a:gd name="T51" fmla="*/ 1074 h 1163"/>
                <a:gd name="T52" fmla="*/ 1107 w 4340"/>
                <a:gd name="T53" fmla="*/ 353 h 1163"/>
                <a:gd name="T54" fmla="*/ 1107 w 4340"/>
                <a:gd name="T55" fmla="*/ 267 h 1163"/>
                <a:gd name="T56" fmla="*/ 2247 w 4340"/>
                <a:gd name="T57" fmla="*/ 996 h 1163"/>
                <a:gd name="T58" fmla="*/ 2026 w 4340"/>
                <a:gd name="T59" fmla="*/ 1074 h 1163"/>
                <a:gd name="T60" fmla="*/ 1749 w 4340"/>
                <a:gd name="T61" fmla="*/ 865 h 1163"/>
                <a:gd name="T62" fmla="*/ 2338 w 4340"/>
                <a:gd name="T63" fmla="*/ 628 h 1163"/>
                <a:gd name="T64" fmla="*/ 2156 w 4340"/>
                <a:gd name="T65" fmla="*/ 284 h 1163"/>
                <a:gd name="T66" fmla="*/ 1736 w 4340"/>
                <a:gd name="T67" fmla="*/ 358 h 1163"/>
                <a:gd name="T68" fmla="*/ 1647 w 4340"/>
                <a:gd name="T69" fmla="*/ 909 h 1163"/>
                <a:gd name="T70" fmla="*/ 2022 w 4340"/>
                <a:gd name="T71" fmla="*/ 1163 h 1163"/>
                <a:gd name="T72" fmla="*/ 2295 w 4340"/>
                <a:gd name="T73" fmla="*/ 1068 h 1163"/>
                <a:gd name="T74" fmla="*/ 1732 w 4340"/>
                <a:gd name="T75" fmla="*/ 643 h 1163"/>
                <a:gd name="T76" fmla="*/ 2109 w 4340"/>
                <a:gd name="T77" fmla="*/ 366 h 1163"/>
                <a:gd name="T78" fmla="*/ 2233 w 4340"/>
                <a:gd name="T79" fmla="*/ 643 h 1163"/>
                <a:gd name="T80" fmla="*/ 2630 w 4340"/>
                <a:gd name="T81" fmla="*/ 267 h 1163"/>
                <a:gd name="T82" fmla="*/ 2727 w 4340"/>
                <a:gd name="T83" fmla="*/ 1135 h 1163"/>
                <a:gd name="T84" fmla="*/ 2786 w 4340"/>
                <a:gd name="T85" fmla="*/ 410 h 1163"/>
                <a:gd name="T86" fmla="*/ 2994 w 4340"/>
                <a:gd name="T87" fmla="*/ 347 h 1163"/>
                <a:gd name="T88" fmla="*/ 3219 w 4340"/>
                <a:gd name="T89" fmla="*/ 606 h 1163"/>
                <a:gd name="T90" fmla="*/ 3324 w 4340"/>
                <a:gd name="T91" fmla="*/ 607 h 1163"/>
                <a:gd name="T92" fmla="*/ 3283 w 4340"/>
                <a:gd name="T93" fmla="*/ 372 h 1163"/>
                <a:gd name="T94" fmla="*/ 3036 w 4340"/>
                <a:gd name="T95" fmla="*/ 252 h 1163"/>
                <a:gd name="T96" fmla="*/ 2696 w 4340"/>
                <a:gd name="T97" fmla="*/ 288 h 1163"/>
                <a:gd name="T98" fmla="*/ 4249 w 4340"/>
                <a:gd name="T99" fmla="*/ 996 h 1163"/>
                <a:gd name="T100" fmla="*/ 4027 w 4340"/>
                <a:gd name="T101" fmla="*/ 1074 h 1163"/>
                <a:gd name="T102" fmla="*/ 3751 w 4340"/>
                <a:gd name="T103" fmla="*/ 865 h 1163"/>
                <a:gd name="T104" fmla="*/ 4340 w 4340"/>
                <a:gd name="T105" fmla="*/ 628 h 1163"/>
                <a:gd name="T106" fmla="*/ 4158 w 4340"/>
                <a:gd name="T107" fmla="*/ 284 h 1163"/>
                <a:gd name="T108" fmla="*/ 3738 w 4340"/>
                <a:gd name="T109" fmla="*/ 358 h 1163"/>
                <a:gd name="T110" fmla="*/ 3649 w 4340"/>
                <a:gd name="T111" fmla="*/ 909 h 1163"/>
                <a:gd name="T112" fmla="*/ 4024 w 4340"/>
                <a:gd name="T113" fmla="*/ 1163 h 1163"/>
                <a:gd name="T114" fmla="*/ 4296 w 4340"/>
                <a:gd name="T115" fmla="*/ 1068 h 1163"/>
                <a:gd name="T116" fmla="*/ 3734 w 4340"/>
                <a:gd name="T117" fmla="*/ 643 h 1163"/>
                <a:gd name="T118" fmla="*/ 4111 w 4340"/>
                <a:gd name="T119" fmla="*/ 366 h 1163"/>
                <a:gd name="T120" fmla="*/ 4235 w 4340"/>
                <a:gd name="T121" fmla="*/ 643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340" h="1163">
                  <a:moveTo>
                    <a:pt x="773" y="1094"/>
                  </a:moveTo>
                  <a:cubicBezTo>
                    <a:pt x="757" y="1093"/>
                    <a:pt x="743" y="1091"/>
                    <a:pt x="731" y="1088"/>
                  </a:cubicBezTo>
                  <a:cubicBezTo>
                    <a:pt x="719" y="1084"/>
                    <a:pt x="708" y="1078"/>
                    <a:pt x="700" y="1067"/>
                  </a:cubicBezTo>
                  <a:cubicBezTo>
                    <a:pt x="691" y="1057"/>
                    <a:pt x="684" y="1041"/>
                    <a:pt x="679" y="1022"/>
                  </a:cubicBezTo>
                  <a:cubicBezTo>
                    <a:pt x="675" y="1002"/>
                    <a:pt x="672" y="974"/>
                    <a:pt x="672" y="940"/>
                  </a:cubicBezTo>
                  <a:cubicBezTo>
                    <a:pt x="672" y="568"/>
                    <a:pt x="672" y="568"/>
                    <a:pt x="672" y="568"/>
                  </a:cubicBezTo>
                  <a:cubicBezTo>
                    <a:pt x="672" y="516"/>
                    <a:pt x="667" y="471"/>
                    <a:pt x="657" y="432"/>
                  </a:cubicBezTo>
                  <a:cubicBezTo>
                    <a:pt x="648" y="393"/>
                    <a:pt x="631" y="360"/>
                    <a:pt x="607" y="333"/>
                  </a:cubicBezTo>
                  <a:cubicBezTo>
                    <a:pt x="583" y="307"/>
                    <a:pt x="552" y="286"/>
                    <a:pt x="512" y="273"/>
                  </a:cubicBezTo>
                  <a:cubicBezTo>
                    <a:pt x="472" y="259"/>
                    <a:pt x="423" y="252"/>
                    <a:pt x="363" y="252"/>
                  </a:cubicBezTo>
                  <a:cubicBezTo>
                    <a:pt x="319" y="252"/>
                    <a:pt x="273" y="258"/>
                    <a:pt x="225" y="268"/>
                  </a:cubicBezTo>
                  <a:cubicBezTo>
                    <a:pt x="178" y="278"/>
                    <a:pt x="138" y="292"/>
                    <a:pt x="106" y="309"/>
                  </a:cubicBezTo>
                  <a:cubicBezTo>
                    <a:pt x="93" y="316"/>
                    <a:pt x="82" y="324"/>
                    <a:pt x="73" y="332"/>
                  </a:cubicBezTo>
                  <a:cubicBezTo>
                    <a:pt x="63" y="339"/>
                    <a:pt x="59" y="348"/>
                    <a:pt x="59" y="358"/>
                  </a:cubicBezTo>
                  <a:cubicBezTo>
                    <a:pt x="59" y="374"/>
                    <a:pt x="67" y="395"/>
                    <a:pt x="84" y="420"/>
                  </a:cubicBezTo>
                  <a:cubicBezTo>
                    <a:pt x="101" y="420"/>
                    <a:pt x="101" y="420"/>
                    <a:pt x="101" y="420"/>
                  </a:cubicBezTo>
                  <a:cubicBezTo>
                    <a:pt x="125" y="400"/>
                    <a:pt x="159" y="382"/>
                    <a:pt x="202" y="366"/>
                  </a:cubicBezTo>
                  <a:cubicBezTo>
                    <a:pt x="244" y="350"/>
                    <a:pt x="295" y="342"/>
                    <a:pt x="353" y="342"/>
                  </a:cubicBezTo>
                  <a:cubicBezTo>
                    <a:pt x="397" y="342"/>
                    <a:pt x="433" y="347"/>
                    <a:pt x="460" y="357"/>
                  </a:cubicBezTo>
                  <a:cubicBezTo>
                    <a:pt x="488" y="368"/>
                    <a:pt x="509" y="383"/>
                    <a:pt x="524" y="401"/>
                  </a:cubicBezTo>
                  <a:cubicBezTo>
                    <a:pt x="540" y="420"/>
                    <a:pt x="550" y="442"/>
                    <a:pt x="556" y="468"/>
                  </a:cubicBezTo>
                  <a:cubicBezTo>
                    <a:pt x="563" y="493"/>
                    <a:pt x="566" y="521"/>
                    <a:pt x="566" y="551"/>
                  </a:cubicBezTo>
                  <a:cubicBezTo>
                    <a:pt x="566" y="596"/>
                    <a:pt x="566" y="596"/>
                    <a:pt x="566" y="596"/>
                  </a:cubicBezTo>
                  <a:cubicBezTo>
                    <a:pt x="552" y="595"/>
                    <a:pt x="539" y="594"/>
                    <a:pt x="525" y="593"/>
                  </a:cubicBezTo>
                  <a:cubicBezTo>
                    <a:pt x="512" y="593"/>
                    <a:pt x="498" y="592"/>
                    <a:pt x="483" y="592"/>
                  </a:cubicBezTo>
                  <a:cubicBezTo>
                    <a:pt x="438" y="592"/>
                    <a:pt x="387" y="596"/>
                    <a:pt x="331" y="604"/>
                  </a:cubicBezTo>
                  <a:cubicBezTo>
                    <a:pt x="274" y="613"/>
                    <a:pt x="222" y="628"/>
                    <a:pt x="173" y="650"/>
                  </a:cubicBezTo>
                  <a:cubicBezTo>
                    <a:pt x="124" y="672"/>
                    <a:pt x="83" y="704"/>
                    <a:pt x="50" y="744"/>
                  </a:cubicBezTo>
                  <a:cubicBezTo>
                    <a:pt x="16" y="784"/>
                    <a:pt x="0" y="836"/>
                    <a:pt x="0" y="899"/>
                  </a:cubicBezTo>
                  <a:cubicBezTo>
                    <a:pt x="0" y="951"/>
                    <a:pt x="9" y="993"/>
                    <a:pt x="27" y="1026"/>
                  </a:cubicBezTo>
                  <a:cubicBezTo>
                    <a:pt x="44" y="1059"/>
                    <a:pt x="67" y="1085"/>
                    <a:pt x="94" y="1103"/>
                  </a:cubicBezTo>
                  <a:cubicBezTo>
                    <a:pt x="121" y="1122"/>
                    <a:pt x="150" y="1135"/>
                    <a:pt x="182" y="1141"/>
                  </a:cubicBezTo>
                  <a:cubicBezTo>
                    <a:pt x="214" y="1148"/>
                    <a:pt x="243" y="1152"/>
                    <a:pt x="270" y="1152"/>
                  </a:cubicBezTo>
                  <a:cubicBezTo>
                    <a:pt x="336" y="1152"/>
                    <a:pt x="393" y="1140"/>
                    <a:pt x="442" y="1116"/>
                  </a:cubicBezTo>
                  <a:cubicBezTo>
                    <a:pt x="490" y="1093"/>
                    <a:pt x="532" y="1063"/>
                    <a:pt x="567" y="1027"/>
                  </a:cubicBezTo>
                  <a:cubicBezTo>
                    <a:pt x="570" y="1069"/>
                    <a:pt x="585" y="1099"/>
                    <a:pt x="612" y="1117"/>
                  </a:cubicBezTo>
                  <a:cubicBezTo>
                    <a:pt x="638" y="1135"/>
                    <a:pt x="670" y="1144"/>
                    <a:pt x="707" y="1144"/>
                  </a:cubicBezTo>
                  <a:cubicBezTo>
                    <a:pt x="729" y="1144"/>
                    <a:pt x="751" y="1141"/>
                    <a:pt x="773" y="1135"/>
                  </a:cubicBezTo>
                  <a:cubicBezTo>
                    <a:pt x="773" y="1094"/>
                    <a:pt x="773" y="1094"/>
                    <a:pt x="773" y="1094"/>
                  </a:cubicBezTo>
                  <a:close/>
                  <a:moveTo>
                    <a:pt x="567" y="914"/>
                  </a:moveTo>
                  <a:cubicBezTo>
                    <a:pt x="567" y="926"/>
                    <a:pt x="560" y="939"/>
                    <a:pt x="545" y="956"/>
                  </a:cubicBezTo>
                  <a:cubicBezTo>
                    <a:pt x="531" y="973"/>
                    <a:pt x="511" y="989"/>
                    <a:pt x="485" y="1005"/>
                  </a:cubicBezTo>
                  <a:cubicBezTo>
                    <a:pt x="460" y="1021"/>
                    <a:pt x="430" y="1035"/>
                    <a:pt x="396" y="1046"/>
                  </a:cubicBezTo>
                  <a:cubicBezTo>
                    <a:pt x="363" y="1057"/>
                    <a:pt x="327" y="1062"/>
                    <a:pt x="289" y="1062"/>
                  </a:cubicBezTo>
                  <a:cubicBezTo>
                    <a:pt x="254" y="1062"/>
                    <a:pt x="225" y="1058"/>
                    <a:pt x="203" y="1048"/>
                  </a:cubicBezTo>
                  <a:cubicBezTo>
                    <a:pt x="180" y="1038"/>
                    <a:pt x="162" y="1025"/>
                    <a:pt x="149" y="1010"/>
                  </a:cubicBezTo>
                  <a:cubicBezTo>
                    <a:pt x="135" y="994"/>
                    <a:pt x="126" y="976"/>
                    <a:pt x="120" y="956"/>
                  </a:cubicBezTo>
                  <a:cubicBezTo>
                    <a:pt x="115" y="936"/>
                    <a:pt x="112" y="915"/>
                    <a:pt x="112" y="894"/>
                  </a:cubicBezTo>
                  <a:cubicBezTo>
                    <a:pt x="112" y="847"/>
                    <a:pt x="124" y="809"/>
                    <a:pt x="149" y="780"/>
                  </a:cubicBezTo>
                  <a:cubicBezTo>
                    <a:pt x="173" y="751"/>
                    <a:pt x="205" y="729"/>
                    <a:pt x="245" y="712"/>
                  </a:cubicBezTo>
                  <a:cubicBezTo>
                    <a:pt x="284" y="695"/>
                    <a:pt x="328" y="684"/>
                    <a:pt x="376" y="679"/>
                  </a:cubicBezTo>
                  <a:cubicBezTo>
                    <a:pt x="424" y="673"/>
                    <a:pt x="472" y="670"/>
                    <a:pt x="520" y="670"/>
                  </a:cubicBezTo>
                  <a:cubicBezTo>
                    <a:pt x="528" y="670"/>
                    <a:pt x="537" y="670"/>
                    <a:pt x="545" y="670"/>
                  </a:cubicBezTo>
                  <a:cubicBezTo>
                    <a:pt x="552" y="670"/>
                    <a:pt x="560" y="671"/>
                    <a:pt x="567" y="672"/>
                  </a:cubicBezTo>
                  <a:cubicBezTo>
                    <a:pt x="567" y="914"/>
                    <a:pt x="567" y="914"/>
                    <a:pt x="567" y="914"/>
                  </a:cubicBezTo>
                  <a:close/>
                  <a:moveTo>
                    <a:pt x="1107" y="267"/>
                  </a:moveTo>
                  <a:cubicBezTo>
                    <a:pt x="1107" y="94"/>
                    <a:pt x="1107" y="94"/>
                    <a:pt x="1107" y="94"/>
                  </a:cubicBezTo>
                  <a:cubicBezTo>
                    <a:pt x="1107" y="73"/>
                    <a:pt x="1104" y="57"/>
                    <a:pt x="1097" y="44"/>
                  </a:cubicBezTo>
                  <a:cubicBezTo>
                    <a:pt x="1091" y="32"/>
                    <a:pt x="1083" y="22"/>
                    <a:pt x="1073" y="16"/>
                  </a:cubicBezTo>
                  <a:cubicBezTo>
                    <a:pt x="1064" y="9"/>
                    <a:pt x="1055" y="4"/>
                    <a:pt x="1045" y="3"/>
                  </a:cubicBezTo>
                  <a:cubicBezTo>
                    <a:pt x="1035" y="1"/>
                    <a:pt x="1027" y="0"/>
                    <a:pt x="1019" y="0"/>
                  </a:cubicBezTo>
                  <a:cubicBezTo>
                    <a:pt x="1017" y="0"/>
                    <a:pt x="1015" y="0"/>
                    <a:pt x="1014" y="1"/>
                  </a:cubicBezTo>
                  <a:cubicBezTo>
                    <a:pt x="1012" y="1"/>
                    <a:pt x="1011" y="2"/>
                    <a:pt x="1008" y="2"/>
                  </a:cubicBezTo>
                  <a:cubicBezTo>
                    <a:pt x="1003" y="2"/>
                    <a:pt x="1003" y="2"/>
                    <a:pt x="1003" y="2"/>
                  </a:cubicBezTo>
                  <a:cubicBezTo>
                    <a:pt x="1003" y="878"/>
                    <a:pt x="1003" y="878"/>
                    <a:pt x="1003" y="878"/>
                  </a:cubicBezTo>
                  <a:cubicBezTo>
                    <a:pt x="1003" y="907"/>
                    <a:pt x="1004" y="934"/>
                    <a:pt x="1006" y="960"/>
                  </a:cubicBezTo>
                  <a:cubicBezTo>
                    <a:pt x="1009" y="986"/>
                    <a:pt x="1014" y="1010"/>
                    <a:pt x="1021" y="1033"/>
                  </a:cubicBezTo>
                  <a:cubicBezTo>
                    <a:pt x="1035" y="1072"/>
                    <a:pt x="1058" y="1104"/>
                    <a:pt x="1092" y="1127"/>
                  </a:cubicBezTo>
                  <a:cubicBezTo>
                    <a:pt x="1125" y="1151"/>
                    <a:pt x="1172" y="1163"/>
                    <a:pt x="1232" y="1163"/>
                  </a:cubicBezTo>
                  <a:cubicBezTo>
                    <a:pt x="1265" y="1163"/>
                    <a:pt x="1295" y="1158"/>
                    <a:pt x="1320" y="1150"/>
                  </a:cubicBezTo>
                  <a:cubicBezTo>
                    <a:pt x="1346" y="1141"/>
                    <a:pt x="1368" y="1131"/>
                    <a:pt x="1387" y="1119"/>
                  </a:cubicBezTo>
                  <a:cubicBezTo>
                    <a:pt x="1405" y="1107"/>
                    <a:pt x="1419" y="1096"/>
                    <a:pt x="1429" y="1084"/>
                  </a:cubicBezTo>
                  <a:cubicBezTo>
                    <a:pt x="1439" y="1072"/>
                    <a:pt x="1443" y="1062"/>
                    <a:pt x="1443" y="1055"/>
                  </a:cubicBezTo>
                  <a:cubicBezTo>
                    <a:pt x="1443" y="1049"/>
                    <a:pt x="1441" y="1041"/>
                    <a:pt x="1435" y="1032"/>
                  </a:cubicBezTo>
                  <a:cubicBezTo>
                    <a:pt x="1430" y="1022"/>
                    <a:pt x="1418" y="1009"/>
                    <a:pt x="1401" y="992"/>
                  </a:cubicBezTo>
                  <a:cubicBezTo>
                    <a:pt x="1389" y="1007"/>
                    <a:pt x="1375" y="1020"/>
                    <a:pt x="1359" y="1033"/>
                  </a:cubicBezTo>
                  <a:cubicBezTo>
                    <a:pt x="1346" y="1043"/>
                    <a:pt x="1329" y="1052"/>
                    <a:pt x="1308" y="1061"/>
                  </a:cubicBezTo>
                  <a:cubicBezTo>
                    <a:pt x="1288" y="1069"/>
                    <a:pt x="1266" y="1074"/>
                    <a:pt x="1241" y="1074"/>
                  </a:cubicBezTo>
                  <a:cubicBezTo>
                    <a:pt x="1195" y="1074"/>
                    <a:pt x="1161" y="1058"/>
                    <a:pt x="1140" y="1028"/>
                  </a:cubicBezTo>
                  <a:cubicBezTo>
                    <a:pt x="1118" y="998"/>
                    <a:pt x="1107" y="954"/>
                    <a:pt x="1107" y="897"/>
                  </a:cubicBezTo>
                  <a:cubicBezTo>
                    <a:pt x="1107" y="353"/>
                    <a:pt x="1107" y="353"/>
                    <a:pt x="1107" y="353"/>
                  </a:cubicBezTo>
                  <a:cubicBezTo>
                    <a:pt x="1394" y="353"/>
                    <a:pt x="1394" y="353"/>
                    <a:pt x="1394" y="353"/>
                  </a:cubicBezTo>
                  <a:cubicBezTo>
                    <a:pt x="1394" y="267"/>
                    <a:pt x="1394" y="267"/>
                    <a:pt x="1394" y="267"/>
                  </a:cubicBezTo>
                  <a:cubicBezTo>
                    <a:pt x="1107" y="267"/>
                    <a:pt x="1107" y="267"/>
                    <a:pt x="1107" y="267"/>
                  </a:cubicBezTo>
                  <a:close/>
                  <a:moveTo>
                    <a:pt x="2305" y="1002"/>
                  </a:moveTo>
                  <a:cubicBezTo>
                    <a:pt x="2297" y="990"/>
                    <a:pt x="2288" y="978"/>
                    <a:pt x="2275" y="964"/>
                  </a:cubicBezTo>
                  <a:cubicBezTo>
                    <a:pt x="2269" y="973"/>
                    <a:pt x="2260" y="983"/>
                    <a:pt x="2247" y="996"/>
                  </a:cubicBezTo>
                  <a:cubicBezTo>
                    <a:pt x="2234" y="1008"/>
                    <a:pt x="2218" y="1020"/>
                    <a:pt x="2197" y="1032"/>
                  </a:cubicBezTo>
                  <a:cubicBezTo>
                    <a:pt x="2177" y="1044"/>
                    <a:pt x="2153" y="1053"/>
                    <a:pt x="2125" y="1061"/>
                  </a:cubicBezTo>
                  <a:cubicBezTo>
                    <a:pt x="2097" y="1070"/>
                    <a:pt x="2064" y="1074"/>
                    <a:pt x="2026" y="1074"/>
                  </a:cubicBezTo>
                  <a:cubicBezTo>
                    <a:pt x="1975" y="1074"/>
                    <a:pt x="1932" y="1065"/>
                    <a:pt x="1895" y="1048"/>
                  </a:cubicBezTo>
                  <a:cubicBezTo>
                    <a:pt x="1859" y="1032"/>
                    <a:pt x="1828" y="1008"/>
                    <a:pt x="1803" y="977"/>
                  </a:cubicBezTo>
                  <a:cubicBezTo>
                    <a:pt x="1779" y="946"/>
                    <a:pt x="1761" y="909"/>
                    <a:pt x="1749" y="865"/>
                  </a:cubicBezTo>
                  <a:cubicBezTo>
                    <a:pt x="1738" y="822"/>
                    <a:pt x="1731" y="774"/>
                    <a:pt x="1730" y="722"/>
                  </a:cubicBezTo>
                  <a:cubicBezTo>
                    <a:pt x="2332" y="722"/>
                    <a:pt x="2332" y="722"/>
                    <a:pt x="2332" y="722"/>
                  </a:cubicBezTo>
                  <a:cubicBezTo>
                    <a:pt x="2336" y="689"/>
                    <a:pt x="2338" y="657"/>
                    <a:pt x="2338" y="628"/>
                  </a:cubicBezTo>
                  <a:cubicBezTo>
                    <a:pt x="2338" y="579"/>
                    <a:pt x="2332" y="533"/>
                    <a:pt x="2319" y="487"/>
                  </a:cubicBezTo>
                  <a:cubicBezTo>
                    <a:pt x="2307" y="442"/>
                    <a:pt x="2288" y="402"/>
                    <a:pt x="2261" y="368"/>
                  </a:cubicBezTo>
                  <a:cubicBezTo>
                    <a:pt x="2234" y="333"/>
                    <a:pt x="2199" y="305"/>
                    <a:pt x="2156" y="284"/>
                  </a:cubicBezTo>
                  <a:cubicBezTo>
                    <a:pt x="2113" y="263"/>
                    <a:pt x="2062" y="252"/>
                    <a:pt x="2002" y="252"/>
                  </a:cubicBezTo>
                  <a:cubicBezTo>
                    <a:pt x="1953" y="252"/>
                    <a:pt x="1905" y="261"/>
                    <a:pt x="1859" y="278"/>
                  </a:cubicBezTo>
                  <a:cubicBezTo>
                    <a:pt x="1813" y="296"/>
                    <a:pt x="1772" y="322"/>
                    <a:pt x="1736" y="358"/>
                  </a:cubicBezTo>
                  <a:cubicBezTo>
                    <a:pt x="1700" y="394"/>
                    <a:pt x="1671" y="440"/>
                    <a:pt x="1650" y="497"/>
                  </a:cubicBezTo>
                  <a:cubicBezTo>
                    <a:pt x="1629" y="553"/>
                    <a:pt x="1618" y="620"/>
                    <a:pt x="1618" y="698"/>
                  </a:cubicBezTo>
                  <a:cubicBezTo>
                    <a:pt x="1618" y="780"/>
                    <a:pt x="1628" y="850"/>
                    <a:pt x="1647" y="909"/>
                  </a:cubicBezTo>
                  <a:cubicBezTo>
                    <a:pt x="1667" y="968"/>
                    <a:pt x="1695" y="1016"/>
                    <a:pt x="1731" y="1054"/>
                  </a:cubicBezTo>
                  <a:cubicBezTo>
                    <a:pt x="1767" y="1092"/>
                    <a:pt x="1810" y="1119"/>
                    <a:pt x="1859" y="1137"/>
                  </a:cubicBezTo>
                  <a:cubicBezTo>
                    <a:pt x="1909" y="1154"/>
                    <a:pt x="1963" y="1163"/>
                    <a:pt x="2022" y="1163"/>
                  </a:cubicBezTo>
                  <a:cubicBezTo>
                    <a:pt x="2066" y="1163"/>
                    <a:pt x="2106" y="1158"/>
                    <a:pt x="2142" y="1148"/>
                  </a:cubicBezTo>
                  <a:cubicBezTo>
                    <a:pt x="2178" y="1138"/>
                    <a:pt x="2209" y="1126"/>
                    <a:pt x="2235" y="1112"/>
                  </a:cubicBezTo>
                  <a:cubicBezTo>
                    <a:pt x="2261" y="1097"/>
                    <a:pt x="2281" y="1083"/>
                    <a:pt x="2295" y="1068"/>
                  </a:cubicBezTo>
                  <a:cubicBezTo>
                    <a:pt x="2309" y="1053"/>
                    <a:pt x="2316" y="1040"/>
                    <a:pt x="2316" y="1029"/>
                  </a:cubicBezTo>
                  <a:cubicBezTo>
                    <a:pt x="2316" y="1023"/>
                    <a:pt x="2312" y="1014"/>
                    <a:pt x="2305" y="1002"/>
                  </a:cubicBezTo>
                  <a:close/>
                  <a:moveTo>
                    <a:pt x="1732" y="643"/>
                  </a:moveTo>
                  <a:cubicBezTo>
                    <a:pt x="1734" y="546"/>
                    <a:pt x="1759" y="472"/>
                    <a:pt x="1807" y="420"/>
                  </a:cubicBezTo>
                  <a:cubicBezTo>
                    <a:pt x="1855" y="368"/>
                    <a:pt x="1917" y="342"/>
                    <a:pt x="1993" y="342"/>
                  </a:cubicBezTo>
                  <a:cubicBezTo>
                    <a:pt x="2039" y="342"/>
                    <a:pt x="2078" y="350"/>
                    <a:pt x="2109" y="366"/>
                  </a:cubicBezTo>
                  <a:cubicBezTo>
                    <a:pt x="2140" y="382"/>
                    <a:pt x="2165" y="404"/>
                    <a:pt x="2184" y="431"/>
                  </a:cubicBezTo>
                  <a:cubicBezTo>
                    <a:pt x="2202" y="458"/>
                    <a:pt x="2215" y="490"/>
                    <a:pt x="2222" y="526"/>
                  </a:cubicBezTo>
                  <a:cubicBezTo>
                    <a:pt x="2229" y="563"/>
                    <a:pt x="2233" y="602"/>
                    <a:pt x="2233" y="643"/>
                  </a:cubicBezTo>
                  <a:cubicBezTo>
                    <a:pt x="1732" y="643"/>
                    <a:pt x="1732" y="643"/>
                    <a:pt x="1732" y="643"/>
                  </a:cubicBezTo>
                  <a:close/>
                  <a:moveTo>
                    <a:pt x="2696" y="288"/>
                  </a:moveTo>
                  <a:cubicBezTo>
                    <a:pt x="2677" y="274"/>
                    <a:pt x="2655" y="267"/>
                    <a:pt x="2630" y="267"/>
                  </a:cubicBezTo>
                  <a:cubicBezTo>
                    <a:pt x="2622" y="267"/>
                    <a:pt x="2622" y="267"/>
                    <a:pt x="2622" y="267"/>
                  </a:cubicBezTo>
                  <a:cubicBezTo>
                    <a:pt x="2622" y="1135"/>
                    <a:pt x="2622" y="1135"/>
                    <a:pt x="2622" y="1135"/>
                  </a:cubicBezTo>
                  <a:cubicBezTo>
                    <a:pt x="2727" y="1135"/>
                    <a:pt x="2727" y="1135"/>
                    <a:pt x="2727" y="1135"/>
                  </a:cubicBezTo>
                  <a:cubicBezTo>
                    <a:pt x="2727" y="494"/>
                    <a:pt x="2727" y="494"/>
                    <a:pt x="2727" y="494"/>
                  </a:cubicBezTo>
                  <a:cubicBezTo>
                    <a:pt x="2727" y="474"/>
                    <a:pt x="2732" y="459"/>
                    <a:pt x="2742" y="448"/>
                  </a:cubicBezTo>
                  <a:cubicBezTo>
                    <a:pt x="2753" y="435"/>
                    <a:pt x="2768" y="423"/>
                    <a:pt x="2786" y="410"/>
                  </a:cubicBezTo>
                  <a:cubicBezTo>
                    <a:pt x="2805" y="398"/>
                    <a:pt x="2825" y="387"/>
                    <a:pt x="2847" y="378"/>
                  </a:cubicBezTo>
                  <a:cubicBezTo>
                    <a:pt x="2869" y="369"/>
                    <a:pt x="2893" y="361"/>
                    <a:pt x="2918" y="356"/>
                  </a:cubicBezTo>
                  <a:cubicBezTo>
                    <a:pt x="2943" y="350"/>
                    <a:pt x="2969" y="347"/>
                    <a:pt x="2994" y="347"/>
                  </a:cubicBezTo>
                  <a:cubicBezTo>
                    <a:pt x="3110" y="347"/>
                    <a:pt x="3179" y="387"/>
                    <a:pt x="3203" y="466"/>
                  </a:cubicBezTo>
                  <a:cubicBezTo>
                    <a:pt x="3209" y="485"/>
                    <a:pt x="3213" y="507"/>
                    <a:pt x="3216" y="531"/>
                  </a:cubicBezTo>
                  <a:cubicBezTo>
                    <a:pt x="3218" y="556"/>
                    <a:pt x="3219" y="581"/>
                    <a:pt x="3219" y="606"/>
                  </a:cubicBezTo>
                  <a:cubicBezTo>
                    <a:pt x="3219" y="1135"/>
                    <a:pt x="3219" y="1135"/>
                    <a:pt x="3219" y="1135"/>
                  </a:cubicBezTo>
                  <a:cubicBezTo>
                    <a:pt x="3324" y="1135"/>
                    <a:pt x="3324" y="1135"/>
                    <a:pt x="3324" y="1135"/>
                  </a:cubicBezTo>
                  <a:cubicBezTo>
                    <a:pt x="3324" y="607"/>
                    <a:pt x="3324" y="607"/>
                    <a:pt x="3324" y="607"/>
                  </a:cubicBezTo>
                  <a:cubicBezTo>
                    <a:pt x="3324" y="579"/>
                    <a:pt x="3323" y="551"/>
                    <a:pt x="3321" y="523"/>
                  </a:cubicBezTo>
                  <a:cubicBezTo>
                    <a:pt x="3319" y="495"/>
                    <a:pt x="3315" y="468"/>
                    <a:pt x="3309" y="442"/>
                  </a:cubicBezTo>
                  <a:cubicBezTo>
                    <a:pt x="3304" y="418"/>
                    <a:pt x="3296" y="395"/>
                    <a:pt x="3283" y="372"/>
                  </a:cubicBezTo>
                  <a:cubicBezTo>
                    <a:pt x="3270" y="349"/>
                    <a:pt x="3252" y="329"/>
                    <a:pt x="3230" y="311"/>
                  </a:cubicBezTo>
                  <a:cubicBezTo>
                    <a:pt x="3208" y="293"/>
                    <a:pt x="3181" y="279"/>
                    <a:pt x="3150" y="268"/>
                  </a:cubicBezTo>
                  <a:cubicBezTo>
                    <a:pt x="3118" y="258"/>
                    <a:pt x="3080" y="252"/>
                    <a:pt x="3036" y="252"/>
                  </a:cubicBezTo>
                  <a:cubicBezTo>
                    <a:pt x="2962" y="252"/>
                    <a:pt x="2899" y="264"/>
                    <a:pt x="2847" y="289"/>
                  </a:cubicBezTo>
                  <a:cubicBezTo>
                    <a:pt x="2794" y="313"/>
                    <a:pt x="2753" y="340"/>
                    <a:pt x="2725" y="369"/>
                  </a:cubicBezTo>
                  <a:cubicBezTo>
                    <a:pt x="2725" y="329"/>
                    <a:pt x="2716" y="301"/>
                    <a:pt x="2696" y="288"/>
                  </a:cubicBezTo>
                  <a:close/>
                  <a:moveTo>
                    <a:pt x="4307" y="1002"/>
                  </a:moveTo>
                  <a:cubicBezTo>
                    <a:pt x="4299" y="990"/>
                    <a:pt x="4289" y="978"/>
                    <a:pt x="4277" y="964"/>
                  </a:cubicBezTo>
                  <a:cubicBezTo>
                    <a:pt x="4271" y="973"/>
                    <a:pt x="4262" y="983"/>
                    <a:pt x="4249" y="996"/>
                  </a:cubicBezTo>
                  <a:cubicBezTo>
                    <a:pt x="4236" y="1008"/>
                    <a:pt x="4219" y="1020"/>
                    <a:pt x="4199" y="1032"/>
                  </a:cubicBezTo>
                  <a:cubicBezTo>
                    <a:pt x="4179" y="1044"/>
                    <a:pt x="4155" y="1053"/>
                    <a:pt x="4127" y="1061"/>
                  </a:cubicBezTo>
                  <a:cubicBezTo>
                    <a:pt x="4098" y="1070"/>
                    <a:pt x="4065" y="1074"/>
                    <a:pt x="4027" y="1074"/>
                  </a:cubicBezTo>
                  <a:cubicBezTo>
                    <a:pt x="3977" y="1074"/>
                    <a:pt x="3934" y="1065"/>
                    <a:pt x="3897" y="1048"/>
                  </a:cubicBezTo>
                  <a:cubicBezTo>
                    <a:pt x="3860" y="1032"/>
                    <a:pt x="3830" y="1008"/>
                    <a:pt x="3805" y="977"/>
                  </a:cubicBezTo>
                  <a:cubicBezTo>
                    <a:pt x="3781" y="946"/>
                    <a:pt x="3763" y="909"/>
                    <a:pt x="3751" y="865"/>
                  </a:cubicBezTo>
                  <a:cubicBezTo>
                    <a:pt x="3739" y="822"/>
                    <a:pt x="3733" y="774"/>
                    <a:pt x="3732" y="722"/>
                  </a:cubicBezTo>
                  <a:cubicBezTo>
                    <a:pt x="4334" y="722"/>
                    <a:pt x="4334" y="722"/>
                    <a:pt x="4334" y="722"/>
                  </a:cubicBezTo>
                  <a:cubicBezTo>
                    <a:pt x="4338" y="689"/>
                    <a:pt x="4340" y="657"/>
                    <a:pt x="4340" y="628"/>
                  </a:cubicBezTo>
                  <a:cubicBezTo>
                    <a:pt x="4340" y="579"/>
                    <a:pt x="4333" y="533"/>
                    <a:pt x="4321" y="487"/>
                  </a:cubicBezTo>
                  <a:cubicBezTo>
                    <a:pt x="4309" y="442"/>
                    <a:pt x="4289" y="402"/>
                    <a:pt x="4263" y="368"/>
                  </a:cubicBezTo>
                  <a:cubicBezTo>
                    <a:pt x="4236" y="333"/>
                    <a:pt x="4201" y="305"/>
                    <a:pt x="4158" y="284"/>
                  </a:cubicBezTo>
                  <a:cubicBezTo>
                    <a:pt x="4115" y="263"/>
                    <a:pt x="4064" y="252"/>
                    <a:pt x="4004" y="252"/>
                  </a:cubicBezTo>
                  <a:cubicBezTo>
                    <a:pt x="3955" y="252"/>
                    <a:pt x="3907" y="261"/>
                    <a:pt x="3861" y="278"/>
                  </a:cubicBezTo>
                  <a:cubicBezTo>
                    <a:pt x="3815" y="296"/>
                    <a:pt x="3774" y="322"/>
                    <a:pt x="3738" y="358"/>
                  </a:cubicBezTo>
                  <a:cubicBezTo>
                    <a:pt x="3702" y="394"/>
                    <a:pt x="3673" y="440"/>
                    <a:pt x="3652" y="497"/>
                  </a:cubicBezTo>
                  <a:cubicBezTo>
                    <a:pt x="3630" y="553"/>
                    <a:pt x="3620" y="620"/>
                    <a:pt x="3620" y="698"/>
                  </a:cubicBezTo>
                  <a:cubicBezTo>
                    <a:pt x="3620" y="780"/>
                    <a:pt x="3630" y="850"/>
                    <a:pt x="3649" y="909"/>
                  </a:cubicBezTo>
                  <a:cubicBezTo>
                    <a:pt x="3669" y="968"/>
                    <a:pt x="3697" y="1016"/>
                    <a:pt x="3733" y="1054"/>
                  </a:cubicBezTo>
                  <a:cubicBezTo>
                    <a:pt x="3769" y="1092"/>
                    <a:pt x="3812" y="1119"/>
                    <a:pt x="3861" y="1137"/>
                  </a:cubicBezTo>
                  <a:cubicBezTo>
                    <a:pt x="3911" y="1154"/>
                    <a:pt x="3965" y="1163"/>
                    <a:pt x="4024" y="1163"/>
                  </a:cubicBezTo>
                  <a:cubicBezTo>
                    <a:pt x="4068" y="1163"/>
                    <a:pt x="4108" y="1158"/>
                    <a:pt x="4144" y="1148"/>
                  </a:cubicBezTo>
                  <a:cubicBezTo>
                    <a:pt x="4180" y="1138"/>
                    <a:pt x="4211" y="1126"/>
                    <a:pt x="4237" y="1112"/>
                  </a:cubicBezTo>
                  <a:cubicBezTo>
                    <a:pt x="4263" y="1097"/>
                    <a:pt x="4282" y="1083"/>
                    <a:pt x="4296" y="1068"/>
                  </a:cubicBezTo>
                  <a:cubicBezTo>
                    <a:pt x="4311" y="1053"/>
                    <a:pt x="4318" y="1040"/>
                    <a:pt x="4318" y="1029"/>
                  </a:cubicBezTo>
                  <a:cubicBezTo>
                    <a:pt x="4318" y="1023"/>
                    <a:pt x="4314" y="1014"/>
                    <a:pt x="4307" y="1002"/>
                  </a:cubicBezTo>
                  <a:close/>
                  <a:moveTo>
                    <a:pt x="3734" y="643"/>
                  </a:moveTo>
                  <a:cubicBezTo>
                    <a:pt x="3736" y="546"/>
                    <a:pt x="3761" y="472"/>
                    <a:pt x="3809" y="420"/>
                  </a:cubicBezTo>
                  <a:cubicBezTo>
                    <a:pt x="3857" y="368"/>
                    <a:pt x="3918" y="342"/>
                    <a:pt x="3994" y="342"/>
                  </a:cubicBezTo>
                  <a:cubicBezTo>
                    <a:pt x="4041" y="342"/>
                    <a:pt x="4080" y="350"/>
                    <a:pt x="4111" y="366"/>
                  </a:cubicBezTo>
                  <a:cubicBezTo>
                    <a:pt x="4142" y="382"/>
                    <a:pt x="4167" y="404"/>
                    <a:pt x="4185" y="431"/>
                  </a:cubicBezTo>
                  <a:cubicBezTo>
                    <a:pt x="4204" y="458"/>
                    <a:pt x="4217" y="490"/>
                    <a:pt x="4224" y="526"/>
                  </a:cubicBezTo>
                  <a:cubicBezTo>
                    <a:pt x="4231" y="563"/>
                    <a:pt x="4235" y="602"/>
                    <a:pt x="4235" y="643"/>
                  </a:cubicBezTo>
                  <a:cubicBezTo>
                    <a:pt x="3734" y="643"/>
                    <a:pt x="3734" y="643"/>
                    <a:pt x="3734" y="6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6" name="Freeform 9"/>
            <p:cNvSpPr>
              <a:spLocks noChangeAspect="1"/>
            </p:cNvSpPr>
            <p:nvPr/>
          </p:nvSpPr>
          <p:spPr bwMode="auto">
            <a:xfrm>
              <a:off x="3741249" y="1114851"/>
              <a:ext cx="840419" cy="840647"/>
            </a:xfrm>
            <a:custGeom>
              <a:avLst/>
              <a:gdLst>
                <a:gd name="T0" fmla="*/ 1498 w 2848"/>
                <a:gd name="T1" fmla="*/ 1719 h 2848"/>
                <a:gd name="T2" fmla="*/ 1720 w 2848"/>
                <a:gd name="T3" fmla="*/ 1498 h 2848"/>
                <a:gd name="T4" fmla="*/ 2848 w 2848"/>
                <a:gd name="T5" fmla="*/ 1498 h 2848"/>
                <a:gd name="T6" fmla="*/ 2848 w 2848"/>
                <a:gd name="T7" fmla="*/ 112 h 2848"/>
                <a:gd name="T8" fmla="*/ 2735 w 2848"/>
                <a:gd name="T9" fmla="*/ 0 h 2848"/>
                <a:gd name="T10" fmla="*/ 114 w 2848"/>
                <a:gd name="T11" fmla="*/ 0 h 2848"/>
                <a:gd name="T12" fmla="*/ 0 w 2848"/>
                <a:gd name="T13" fmla="*/ 112 h 2848"/>
                <a:gd name="T14" fmla="*/ 0 w 2848"/>
                <a:gd name="T15" fmla="*/ 2736 h 2848"/>
                <a:gd name="T16" fmla="*/ 114 w 2848"/>
                <a:gd name="T17" fmla="*/ 2848 h 2848"/>
                <a:gd name="T18" fmla="*/ 1498 w 2848"/>
                <a:gd name="T19" fmla="*/ 2848 h 2848"/>
                <a:gd name="T20" fmla="*/ 1498 w 2848"/>
                <a:gd name="T21" fmla="*/ 1719 h 2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8" h="2848">
                  <a:moveTo>
                    <a:pt x="1498" y="1719"/>
                  </a:moveTo>
                  <a:cubicBezTo>
                    <a:pt x="1498" y="1575"/>
                    <a:pt x="1613" y="1498"/>
                    <a:pt x="1720" y="1498"/>
                  </a:cubicBezTo>
                  <a:cubicBezTo>
                    <a:pt x="2848" y="1498"/>
                    <a:pt x="2848" y="1498"/>
                    <a:pt x="2848" y="1498"/>
                  </a:cubicBezTo>
                  <a:cubicBezTo>
                    <a:pt x="2848" y="112"/>
                    <a:pt x="2848" y="112"/>
                    <a:pt x="2848" y="112"/>
                  </a:cubicBezTo>
                  <a:cubicBezTo>
                    <a:pt x="2848" y="112"/>
                    <a:pt x="2848" y="0"/>
                    <a:pt x="2735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0"/>
                    <a:pt x="0" y="0"/>
                    <a:pt x="0" y="112"/>
                  </a:cubicBezTo>
                  <a:cubicBezTo>
                    <a:pt x="0" y="2736"/>
                    <a:pt x="0" y="2736"/>
                    <a:pt x="0" y="2736"/>
                  </a:cubicBezTo>
                  <a:cubicBezTo>
                    <a:pt x="0" y="2736"/>
                    <a:pt x="0" y="2848"/>
                    <a:pt x="114" y="2848"/>
                  </a:cubicBezTo>
                  <a:cubicBezTo>
                    <a:pt x="1498" y="2848"/>
                    <a:pt x="1498" y="2848"/>
                    <a:pt x="1498" y="2848"/>
                  </a:cubicBezTo>
                  <a:lnTo>
                    <a:pt x="1498" y="17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7" name="Freeform 10"/>
            <p:cNvSpPr>
              <a:spLocks noChangeAspect="1" noEditPoints="1"/>
            </p:cNvSpPr>
            <p:nvPr/>
          </p:nvSpPr>
          <p:spPr bwMode="auto">
            <a:xfrm>
              <a:off x="4215267" y="1588641"/>
              <a:ext cx="673749" cy="673977"/>
            </a:xfrm>
            <a:custGeom>
              <a:avLst/>
              <a:gdLst>
                <a:gd name="T0" fmla="*/ 2169 w 2283"/>
                <a:gd name="T1" fmla="*/ 0 h 2284"/>
                <a:gd name="T2" fmla="*/ 114 w 2283"/>
                <a:gd name="T3" fmla="*/ 0 h 2284"/>
                <a:gd name="T4" fmla="*/ 0 w 2283"/>
                <a:gd name="T5" fmla="*/ 114 h 2284"/>
                <a:gd name="T6" fmla="*/ 0 w 2283"/>
                <a:gd name="T7" fmla="*/ 2171 h 2284"/>
                <a:gd name="T8" fmla="*/ 114 w 2283"/>
                <a:gd name="T9" fmla="*/ 2284 h 2284"/>
                <a:gd name="T10" fmla="*/ 2169 w 2283"/>
                <a:gd name="T11" fmla="*/ 2284 h 2284"/>
                <a:gd name="T12" fmla="*/ 2283 w 2283"/>
                <a:gd name="T13" fmla="*/ 2171 h 2284"/>
                <a:gd name="T14" fmla="*/ 2283 w 2283"/>
                <a:gd name="T15" fmla="*/ 114 h 2284"/>
                <a:gd name="T16" fmla="*/ 2169 w 2283"/>
                <a:gd name="T17" fmla="*/ 0 h 2284"/>
                <a:gd name="T18" fmla="*/ 1652 w 2283"/>
                <a:gd name="T19" fmla="*/ 1578 h 2284"/>
                <a:gd name="T20" fmla="*/ 1576 w 2283"/>
                <a:gd name="T21" fmla="*/ 1653 h 2284"/>
                <a:gd name="T22" fmla="*/ 707 w 2283"/>
                <a:gd name="T23" fmla="*/ 1653 h 2284"/>
                <a:gd name="T24" fmla="*/ 631 w 2283"/>
                <a:gd name="T25" fmla="*/ 1578 h 2284"/>
                <a:gd name="T26" fmla="*/ 631 w 2283"/>
                <a:gd name="T27" fmla="*/ 707 h 2284"/>
                <a:gd name="T28" fmla="*/ 707 w 2283"/>
                <a:gd name="T29" fmla="*/ 632 h 2284"/>
                <a:gd name="T30" fmla="*/ 1576 w 2283"/>
                <a:gd name="T31" fmla="*/ 632 h 2284"/>
                <a:gd name="T32" fmla="*/ 1652 w 2283"/>
                <a:gd name="T33" fmla="*/ 707 h 2284"/>
                <a:gd name="T34" fmla="*/ 1652 w 2283"/>
                <a:gd name="T35" fmla="*/ 1578 h 2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3" h="2284">
                  <a:moveTo>
                    <a:pt x="2169" y="0"/>
                  </a:moveTo>
                  <a:cubicBezTo>
                    <a:pt x="114" y="0"/>
                    <a:pt x="114" y="0"/>
                    <a:pt x="114" y="0"/>
                  </a:cubicBezTo>
                  <a:cubicBezTo>
                    <a:pt x="114" y="0"/>
                    <a:pt x="0" y="0"/>
                    <a:pt x="0" y="114"/>
                  </a:cubicBezTo>
                  <a:cubicBezTo>
                    <a:pt x="0" y="2171"/>
                    <a:pt x="0" y="2171"/>
                    <a:pt x="0" y="2171"/>
                  </a:cubicBezTo>
                  <a:cubicBezTo>
                    <a:pt x="0" y="2171"/>
                    <a:pt x="0" y="2284"/>
                    <a:pt x="114" y="2284"/>
                  </a:cubicBezTo>
                  <a:cubicBezTo>
                    <a:pt x="2169" y="2284"/>
                    <a:pt x="2169" y="2284"/>
                    <a:pt x="2169" y="2284"/>
                  </a:cubicBezTo>
                  <a:cubicBezTo>
                    <a:pt x="2169" y="2284"/>
                    <a:pt x="2283" y="2284"/>
                    <a:pt x="2283" y="2171"/>
                  </a:cubicBezTo>
                  <a:cubicBezTo>
                    <a:pt x="2283" y="114"/>
                    <a:pt x="2283" y="114"/>
                    <a:pt x="2283" y="114"/>
                  </a:cubicBezTo>
                  <a:cubicBezTo>
                    <a:pt x="2283" y="114"/>
                    <a:pt x="2283" y="0"/>
                    <a:pt x="2169" y="0"/>
                  </a:cubicBezTo>
                  <a:close/>
                  <a:moveTo>
                    <a:pt x="1652" y="1578"/>
                  </a:moveTo>
                  <a:cubicBezTo>
                    <a:pt x="1652" y="1653"/>
                    <a:pt x="1576" y="1653"/>
                    <a:pt x="1576" y="1653"/>
                  </a:cubicBezTo>
                  <a:cubicBezTo>
                    <a:pt x="707" y="1653"/>
                    <a:pt x="707" y="1653"/>
                    <a:pt x="707" y="1653"/>
                  </a:cubicBezTo>
                  <a:cubicBezTo>
                    <a:pt x="631" y="1653"/>
                    <a:pt x="631" y="1578"/>
                    <a:pt x="631" y="1578"/>
                  </a:cubicBezTo>
                  <a:cubicBezTo>
                    <a:pt x="631" y="707"/>
                    <a:pt x="631" y="707"/>
                    <a:pt x="631" y="707"/>
                  </a:cubicBezTo>
                  <a:cubicBezTo>
                    <a:pt x="631" y="632"/>
                    <a:pt x="707" y="632"/>
                    <a:pt x="707" y="632"/>
                  </a:cubicBezTo>
                  <a:cubicBezTo>
                    <a:pt x="1576" y="632"/>
                    <a:pt x="1576" y="632"/>
                    <a:pt x="1576" y="632"/>
                  </a:cubicBezTo>
                  <a:cubicBezTo>
                    <a:pt x="1652" y="632"/>
                    <a:pt x="1652" y="707"/>
                    <a:pt x="1652" y="707"/>
                  </a:cubicBezTo>
                  <a:lnTo>
                    <a:pt x="1652" y="157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8" name="Rectangle 11"/>
            <p:cNvSpPr>
              <a:spLocks noChangeAspect="1" noChangeArrowheads="1"/>
            </p:cNvSpPr>
            <p:nvPr/>
          </p:nvSpPr>
          <p:spPr bwMode="auto">
            <a:xfrm>
              <a:off x="4522387" y="1895761"/>
              <a:ext cx="59281" cy="5973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16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40041" y="405673"/>
            <a:ext cx="6376683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Präsentationstitel oder Kapitelüberschrift einfügen</a:t>
            </a:r>
          </a:p>
        </p:txBody>
      </p:sp>
      <p:sp>
        <p:nvSpPr>
          <p:cNvPr id="17" name="Rechteck 16"/>
          <p:cNvSpPr/>
          <p:nvPr userDrawn="1"/>
        </p:nvSpPr>
        <p:spPr>
          <a:xfrm>
            <a:off x="327831" y="0"/>
            <a:ext cx="36000" cy="549275"/>
          </a:xfrm>
          <a:prstGeom prst="rect">
            <a:avLst/>
          </a:prstGeom>
          <a:solidFill>
            <a:srgbClr val="009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l"/>
            <a:endParaRPr lang="de-DE" dirty="0">
              <a:solidFill>
                <a:srgbClr val="434343"/>
              </a:solidFill>
            </a:endParaRPr>
          </a:p>
        </p:txBody>
      </p:sp>
      <p:sp>
        <p:nvSpPr>
          <p:cNvPr id="20" name="Textplatzhalt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40041" y="6098193"/>
            <a:ext cx="6385374" cy="2105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Quelle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7"/>
          </p:nvPr>
        </p:nvSpPr>
        <p:spPr>
          <a:xfrm>
            <a:off x="442913" y="1412875"/>
            <a:ext cx="6373812" cy="48958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8"/>
          </p:nvPr>
        </p:nvSpPr>
        <p:spPr>
          <a:xfrm>
            <a:off x="7680325" y="1412875"/>
            <a:ext cx="4068763" cy="4895850"/>
          </a:xfrm>
        </p:spPr>
        <p:txBody>
          <a:bodyPr>
            <a:noAutofit/>
          </a:bodyPr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Fußzeilenplatzhalter 4"/>
          <p:cNvSpPr txBox="1">
            <a:spLocks/>
          </p:cNvSpPr>
          <p:nvPr userDrawn="1"/>
        </p:nvSpPr>
        <p:spPr>
          <a:xfrm>
            <a:off x="852333" y="6615953"/>
            <a:ext cx="6396192" cy="242047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105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│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© atene KOM GmbH 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│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www.atenekom.eu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│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Alle Rechte vorbehalten. Jegliche Verwertung bedarf der schriftlichen Zustimmung des Urhebers.</a:t>
            </a:r>
          </a:p>
          <a:p>
            <a:pPr algn="l"/>
            <a:endParaRPr lang="de-DE" sz="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78309" y="6615953"/>
            <a:ext cx="570778" cy="24204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7" name="Datumsplatzhalter 3">
            <a:extLst>
              <a:ext uri="{FF2B5EF4-FFF2-40B4-BE49-F238E27FC236}">
                <a16:creationId xmlns:a16="http://schemas.microsoft.com/office/drawing/2014/main" id="{77738F2C-D1F6-4875-A9D6-CEC9E96E7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5449" y="6615953"/>
            <a:ext cx="636021" cy="24204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B915B840-F275-44C5-BEDC-4FB3F4DA88B2}" type="datetime1">
              <a:rPr lang="de-DE" smtClean="0"/>
              <a:pPr/>
              <a:t>20.07.2022</a:t>
            </a:fld>
            <a:endParaRPr lang="de-DE" dirty="0"/>
          </a:p>
        </p:txBody>
      </p:sp>
      <p:sp>
        <p:nvSpPr>
          <p:cNvPr id="22" name="Textplatzhalter 5"/>
          <p:cNvSpPr>
            <a:spLocks noGrp="1"/>
          </p:cNvSpPr>
          <p:nvPr>
            <p:ph type="body" sz="quarter" idx="19" hasCustomPrompt="1"/>
          </p:nvPr>
        </p:nvSpPr>
        <p:spPr>
          <a:xfrm>
            <a:off x="7689015" y="6098193"/>
            <a:ext cx="4059662" cy="2105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/>
              <a:t>Quelle</a:t>
            </a:r>
          </a:p>
        </p:txBody>
      </p:sp>
    </p:spTree>
    <p:extLst>
      <p:ext uri="{BB962C8B-B14F-4D97-AF65-F5344CB8AC3E}">
        <p14:creationId xmlns:p14="http://schemas.microsoft.com/office/powerpoint/2010/main" val="365788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8000"/>
    </mc:Choice>
    <mc:Fallback xmlns="">
      <p:transition spd="slow" advClick="0" advTm="8000"/>
    </mc:Fallback>
  </mc:AlternateContent>
  <p:extLst>
    <p:ext uri="{DCECCB84-F9BA-43D5-87BE-67443E8EF086}">
      <p15:sldGuideLst xmlns:p15="http://schemas.microsoft.com/office/powerpoint/2012/main">
        <p15:guide id="5" pos="4838" userDrawn="1">
          <p15:clr>
            <a:srgbClr val="5ACBF0"/>
          </p15:clr>
        </p15:guide>
        <p15:guide id="6" pos="4294" userDrawn="1">
          <p15:clr>
            <a:srgbClr val="5ACBF0"/>
          </p15:clr>
        </p15:guide>
        <p15:guide id="7" pos="4566" userDrawn="1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ene Text+Bild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/>
          <p:cNvSpPr/>
          <p:nvPr userDrawn="1"/>
        </p:nvSpPr>
        <p:spPr>
          <a:xfrm>
            <a:off x="7248525" y="0"/>
            <a:ext cx="494347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l"/>
            <a:endParaRPr lang="de-DE" dirty="0">
              <a:solidFill>
                <a:srgbClr val="434343"/>
              </a:solidFill>
            </a:endParaRP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442913" y="692150"/>
            <a:ext cx="6373811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3200">
                <a:solidFill>
                  <a:srgbClr val="009BA4"/>
                </a:solidFill>
              </a:defRPr>
            </a:lvl1pPr>
          </a:lstStyle>
          <a:p>
            <a:r>
              <a:rPr lang="de-DE" dirty="0"/>
              <a:t>Überschrift einfügen</a:t>
            </a:r>
          </a:p>
        </p:txBody>
      </p:sp>
      <p:grpSp>
        <p:nvGrpSpPr>
          <p:cNvPr id="33" name="Gruppieren 32"/>
          <p:cNvGrpSpPr>
            <a:grpSpLocks noChangeAspect="1"/>
          </p:cNvGrpSpPr>
          <p:nvPr userDrawn="1"/>
        </p:nvGrpSpPr>
        <p:grpSpPr>
          <a:xfrm>
            <a:off x="10847132" y="221855"/>
            <a:ext cx="1021135" cy="525738"/>
            <a:chOff x="2264702" y="1114851"/>
            <a:chExt cx="2624314" cy="1351146"/>
          </a:xfrm>
          <a:solidFill>
            <a:schemeClr val="bg2"/>
          </a:solidFill>
        </p:grpSpPr>
        <p:sp>
          <p:nvSpPr>
            <p:cNvPr id="34" name="Freeform 7"/>
            <p:cNvSpPr>
              <a:spLocks noChangeAspect="1" noEditPoints="1"/>
            </p:cNvSpPr>
            <p:nvPr/>
          </p:nvSpPr>
          <p:spPr bwMode="auto">
            <a:xfrm>
              <a:off x="2859334" y="2063116"/>
              <a:ext cx="1097150" cy="402881"/>
            </a:xfrm>
            <a:custGeom>
              <a:avLst/>
              <a:gdLst>
                <a:gd name="T0" fmla="*/ 847 w 3718"/>
                <a:gd name="T1" fmla="*/ 1354 h 1365"/>
                <a:gd name="T2" fmla="*/ 999 w 3718"/>
                <a:gd name="T3" fmla="*/ 1309 h 1365"/>
                <a:gd name="T4" fmla="*/ 945 w 3718"/>
                <a:gd name="T5" fmla="*/ 76 h 1365"/>
                <a:gd name="T6" fmla="*/ 789 w 3718"/>
                <a:gd name="T7" fmla="*/ 17 h 1365"/>
                <a:gd name="T8" fmla="*/ 606 w 3718"/>
                <a:gd name="T9" fmla="*/ 123 h 1365"/>
                <a:gd name="T10" fmla="*/ 288 w 3718"/>
                <a:gd name="T11" fmla="*/ 555 h 1365"/>
                <a:gd name="T12" fmla="*/ 262 w 3718"/>
                <a:gd name="T13" fmla="*/ 169 h 1365"/>
                <a:gd name="T14" fmla="*/ 202 w 3718"/>
                <a:gd name="T15" fmla="*/ 45 h 1365"/>
                <a:gd name="T16" fmla="*/ 90 w 3718"/>
                <a:gd name="T17" fmla="*/ 17 h 1365"/>
                <a:gd name="T18" fmla="*/ 33 w 3718"/>
                <a:gd name="T19" fmla="*/ 23 h 1365"/>
                <a:gd name="T20" fmla="*/ 0 w 3718"/>
                <a:gd name="T21" fmla="*/ 1332 h 1365"/>
                <a:gd name="T22" fmla="*/ 262 w 3718"/>
                <a:gd name="T23" fmla="*/ 669 h 1365"/>
                <a:gd name="T24" fmla="*/ 357 w 3718"/>
                <a:gd name="T25" fmla="*/ 881 h 1365"/>
                <a:gd name="T26" fmla="*/ 2135 w 3718"/>
                <a:gd name="T27" fmla="*/ 409 h 1365"/>
                <a:gd name="T28" fmla="*/ 1854 w 3718"/>
                <a:gd name="T29" fmla="*/ 52 h 1365"/>
                <a:gd name="T30" fmla="*/ 1327 w 3718"/>
                <a:gd name="T31" fmla="*/ 54 h 1365"/>
                <a:gd name="T32" fmla="*/ 1034 w 3718"/>
                <a:gd name="T33" fmla="*/ 417 h 1365"/>
                <a:gd name="T34" fmla="*/ 1031 w 3718"/>
                <a:gd name="T35" fmla="*/ 940 h 1365"/>
                <a:gd name="T36" fmla="*/ 1311 w 3718"/>
                <a:gd name="T37" fmla="*/ 1310 h 1365"/>
                <a:gd name="T38" fmla="*/ 1847 w 3718"/>
                <a:gd name="T39" fmla="*/ 1311 h 1365"/>
                <a:gd name="T40" fmla="*/ 2135 w 3718"/>
                <a:gd name="T41" fmla="*/ 941 h 1365"/>
                <a:gd name="T42" fmla="*/ 2135 w 3718"/>
                <a:gd name="T43" fmla="*/ 409 h 1365"/>
                <a:gd name="T44" fmla="*/ 1827 w 3718"/>
                <a:gd name="T45" fmla="*/ 1008 h 1365"/>
                <a:gd name="T46" fmla="*/ 1585 w 3718"/>
                <a:gd name="T47" fmla="*/ 1153 h 1365"/>
                <a:gd name="T48" fmla="*/ 1342 w 3718"/>
                <a:gd name="T49" fmla="*/ 1008 h 1365"/>
                <a:gd name="T50" fmla="*/ 1273 w 3718"/>
                <a:gd name="T51" fmla="*/ 677 h 1365"/>
                <a:gd name="T52" fmla="*/ 1343 w 3718"/>
                <a:gd name="T53" fmla="*/ 352 h 1365"/>
                <a:gd name="T54" fmla="*/ 1591 w 3718"/>
                <a:gd name="T55" fmla="*/ 214 h 1365"/>
                <a:gd name="T56" fmla="*/ 1828 w 3718"/>
                <a:gd name="T57" fmla="*/ 352 h 1365"/>
                <a:gd name="T58" fmla="*/ 1896 w 3718"/>
                <a:gd name="T59" fmla="*/ 677 h 1365"/>
                <a:gd name="T60" fmla="*/ 2512 w 3718"/>
                <a:gd name="T61" fmla="*/ 23 h 1365"/>
                <a:gd name="T62" fmla="*/ 2360 w 3718"/>
                <a:gd name="T63" fmla="*/ 1332 h 1365"/>
                <a:gd name="T64" fmla="*/ 2669 w 3718"/>
                <a:gd name="T65" fmla="*/ 491 h 1365"/>
                <a:gd name="T66" fmla="*/ 3145 w 3718"/>
                <a:gd name="T67" fmla="*/ 1059 h 1365"/>
                <a:gd name="T68" fmla="*/ 3467 w 3718"/>
                <a:gd name="T69" fmla="*/ 1332 h 1365"/>
                <a:gd name="T70" fmla="*/ 3625 w 3718"/>
                <a:gd name="T71" fmla="*/ 35 h 1365"/>
                <a:gd name="T72" fmla="*/ 3492 w 3718"/>
                <a:gd name="T73" fmla="*/ 17 h 1365"/>
                <a:gd name="T74" fmla="*/ 3332 w 3718"/>
                <a:gd name="T75" fmla="*/ 134 h 1365"/>
                <a:gd name="T76" fmla="*/ 2744 w 3718"/>
                <a:gd name="T77" fmla="*/ 127 h 1365"/>
                <a:gd name="T78" fmla="*/ 2590 w 3718"/>
                <a:gd name="T79" fmla="*/ 17 h 1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718" h="1365">
                  <a:moveTo>
                    <a:pt x="640" y="1252"/>
                  </a:moveTo>
                  <a:cubicBezTo>
                    <a:pt x="692" y="1320"/>
                    <a:pt x="761" y="1354"/>
                    <a:pt x="847" y="1354"/>
                  </a:cubicBezTo>
                  <a:cubicBezTo>
                    <a:pt x="871" y="1354"/>
                    <a:pt x="896" y="1350"/>
                    <a:pt x="922" y="1343"/>
                  </a:cubicBezTo>
                  <a:cubicBezTo>
                    <a:pt x="948" y="1336"/>
                    <a:pt x="973" y="1324"/>
                    <a:pt x="999" y="1309"/>
                  </a:cubicBezTo>
                  <a:cubicBezTo>
                    <a:pt x="519" y="651"/>
                    <a:pt x="519" y="651"/>
                    <a:pt x="519" y="651"/>
                  </a:cubicBezTo>
                  <a:cubicBezTo>
                    <a:pt x="945" y="76"/>
                    <a:pt x="945" y="76"/>
                    <a:pt x="945" y="76"/>
                  </a:cubicBezTo>
                  <a:cubicBezTo>
                    <a:pt x="928" y="59"/>
                    <a:pt x="906" y="45"/>
                    <a:pt x="879" y="34"/>
                  </a:cubicBezTo>
                  <a:cubicBezTo>
                    <a:pt x="852" y="23"/>
                    <a:pt x="822" y="17"/>
                    <a:pt x="789" y="17"/>
                  </a:cubicBezTo>
                  <a:cubicBezTo>
                    <a:pt x="755" y="17"/>
                    <a:pt x="724" y="25"/>
                    <a:pt x="694" y="41"/>
                  </a:cubicBezTo>
                  <a:cubicBezTo>
                    <a:pt x="665" y="56"/>
                    <a:pt x="635" y="84"/>
                    <a:pt x="606" y="123"/>
                  </a:cubicBezTo>
                  <a:cubicBezTo>
                    <a:pt x="341" y="474"/>
                    <a:pt x="341" y="474"/>
                    <a:pt x="341" y="474"/>
                  </a:cubicBezTo>
                  <a:cubicBezTo>
                    <a:pt x="321" y="500"/>
                    <a:pt x="303" y="527"/>
                    <a:pt x="288" y="555"/>
                  </a:cubicBezTo>
                  <a:cubicBezTo>
                    <a:pt x="274" y="583"/>
                    <a:pt x="265" y="613"/>
                    <a:pt x="262" y="645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2" y="137"/>
                    <a:pt x="257" y="111"/>
                    <a:pt x="245" y="90"/>
                  </a:cubicBezTo>
                  <a:cubicBezTo>
                    <a:pt x="234" y="70"/>
                    <a:pt x="219" y="55"/>
                    <a:pt x="202" y="45"/>
                  </a:cubicBezTo>
                  <a:cubicBezTo>
                    <a:pt x="185" y="34"/>
                    <a:pt x="166" y="27"/>
                    <a:pt x="147" y="23"/>
                  </a:cubicBezTo>
                  <a:cubicBezTo>
                    <a:pt x="127" y="19"/>
                    <a:pt x="108" y="17"/>
                    <a:pt x="90" y="17"/>
                  </a:cubicBezTo>
                  <a:cubicBezTo>
                    <a:pt x="81" y="17"/>
                    <a:pt x="72" y="18"/>
                    <a:pt x="62" y="19"/>
                  </a:cubicBezTo>
                  <a:cubicBezTo>
                    <a:pt x="53" y="21"/>
                    <a:pt x="43" y="22"/>
                    <a:pt x="33" y="23"/>
                  </a:cubicBezTo>
                  <a:cubicBezTo>
                    <a:pt x="21" y="24"/>
                    <a:pt x="10" y="26"/>
                    <a:pt x="0" y="27"/>
                  </a:cubicBezTo>
                  <a:cubicBezTo>
                    <a:pt x="0" y="1332"/>
                    <a:pt x="0" y="1332"/>
                    <a:pt x="0" y="1332"/>
                  </a:cubicBezTo>
                  <a:cubicBezTo>
                    <a:pt x="262" y="1332"/>
                    <a:pt x="262" y="1332"/>
                    <a:pt x="262" y="1332"/>
                  </a:cubicBezTo>
                  <a:cubicBezTo>
                    <a:pt x="262" y="669"/>
                    <a:pt x="262" y="669"/>
                    <a:pt x="262" y="669"/>
                  </a:cubicBezTo>
                  <a:cubicBezTo>
                    <a:pt x="265" y="708"/>
                    <a:pt x="275" y="745"/>
                    <a:pt x="293" y="781"/>
                  </a:cubicBezTo>
                  <a:cubicBezTo>
                    <a:pt x="311" y="817"/>
                    <a:pt x="332" y="850"/>
                    <a:pt x="357" y="881"/>
                  </a:cubicBezTo>
                  <a:cubicBezTo>
                    <a:pt x="640" y="1252"/>
                    <a:pt x="640" y="1252"/>
                    <a:pt x="640" y="1252"/>
                  </a:cubicBezTo>
                  <a:close/>
                  <a:moveTo>
                    <a:pt x="2135" y="409"/>
                  </a:moveTo>
                  <a:cubicBezTo>
                    <a:pt x="2113" y="327"/>
                    <a:pt x="2079" y="256"/>
                    <a:pt x="2033" y="196"/>
                  </a:cubicBezTo>
                  <a:cubicBezTo>
                    <a:pt x="1986" y="135"/>
                    <a:pt x="1927" y="88"/>
                    <a:pt x="1854" y="52"/>
                  </a:cubicBezTo>
                  <a:cubicBezTo>
                    <a:pt x="1782" y="17"/>
                    <a:pt x="1695" y="0"/>
                    <a:pt x="1593" y="0"/>
                  </a:cubicBezTo>
                  <a:cubicBezTo>
                    <a:pt x="1490" y="0"/>
                    <a:pt x="1401" y="18"/>
                    <a:pt x="1327" y="54"/>
                  </a:cubicBezTo>
                  <a:cubicBezTo>
                    <a:pt x="1252" y="91"/>
                    <a:pt x="1191" y="140"/>
                    <a:pt x="1142" y="202"/>
                  </a:cubicBezTo>
                  <a:cubicBezTo>
                    <a:pt x="1093" y="263"/>
                    <a:pt x="1057" y="335"/>
                    <a:pt x="1034" y="417"/>
                  </a:cubicBezTo>
                  <a:cubicBezTo>
                    <a:pt x="1011" y="499"/>
                    <a:pt x="999" y="586"/>
                    <a:pt x="999" y="677"/>
                  </a:cubicBezTo>
                  <a:cubicBezTo>
                    <a:pt x="999" y="769"/>
                    <a:pt x="1010" y="857"/>
                    <a:pt x="1031" y="940"/>
                  </a:cubicBezTo>
                  <a:cubicBezTo>
                    <a:pt x="1052" y="1023"/>
                    <a:pt x="1086" y="1096"/>
                    <a:pt x="1132" y="1159"/>
                  </a:cubicBezTo>
                  <a:cubicBezTo>
                    <a:pt x="1178" y="1223"/>
                    <a:pt x="1238" y="1273"/>
                    <a:pt x="1311" y="1310"/>
                  </a:cubicBezTo>
                  <a:cubicBezTo>
                    <a:pt x="1385" y="1347"/>
                    <a:pt x="1473" y="1365"/>
                    <a:pt x="1578" y="1365"/>
                  </a:cubicBezTo>
                  <a:cubicBezTo>
                    <a:pt x="1683" y="1365"/>
                    <a:pt x="1773" y="1347"/>
                    <a:pt x="1847" y="1311"/>
                  </a:cubicBezTo>
                  <a:cubicBezTo>
                    <a:pt x="1922" y="1274"/>
                    <a:pt x="1983" y="1225"/>
                    <a:pt x="2031" y="1161"/>
                  </a:cubicBezTo>
                  <a:cubicBezTo>
                    <a:pt x="2078" y="1098"/>
                    <a:pt x="2113" y="1025"/>
                    <a:pt x="2135" y="941"/>
                  </a:cubicBezTo>
                  <a:cubicBezTo>
                    <a:pt x="2157" y="857"/>
                    <a:pt x="2168" y="768"/>
                    <a:pt x="2168" y="675"/>
                  </a:cubicBezTo>
                  <a:cubicBezTo>
                    <a:pt x="2168" y="580"/>
                    <a:pt x="2157" y="491"/>
                    <a:pt x="2135" y="409"/>
                  </a:cubicBezTo>
                  <a:close/>
                  <a:moveTo>
                    <a:pt x="1879" y="856"/>
                  </a:moveTo>
                  <a:cubicBezTo>
                    <a:pt x="1868" y="913"/>
                    <a:pt x="1851" y="964"/>
                    <a:pt x="1827" y="1008"/>
                  </a:cubicBezTo>
                  <a:cubicBezTo>
                    <a:pt x="1803" y="1052"/>
                    <a:pt x="1772" y="1088"/>
                    <a:pt x="1732" y="1114"/>
                  </a:cubicBezTo>
                  <a:cubicBezTo>
                    <a:pt x="1692" y="1140"/>
                    <a:pt x="1643" y="1153"/>
                    <a:pt x="1585" y="1153"/>
                  </a:cubicBezTo>
                  <a:cubicBezTo>
                    <a:pt x="1527" y="1153"/>
                    <a:pt x="1479" y="1140"/>
                    <a:pt x="1439" y="1114"/>
                  </a:cubicBezTo>
                  <a:cubicBezTo>
                    <a:pt x="1399" y="1088"/>
                    <a:pt x="1367" y="1052"/>
                    <a:pt x="1342" y="1008"/>
                  </a:cubicBezTo>
                  <a:cubicBezTo>
                    <a:pt x="1318" y="964"/>
                    <a:pt x="1300" y="913"/>
                    <a:pt x="1289" y="856"/>
                  </a:cubicBezTo>
                  <a:cubicBezTo>
                    <a:pt x="1278" y="799"/>
                    <a:pt x="1273" y="739"/>
                    <a:pt x="1273" y="677"/>
                  </a:cubicBezTo>
                  <a:cubicBezTo>
                    <a:pt x="1273" y="614"/>
                    <a:pt x="1278" y="555"/>
                    <a:pt x="1289" y="499"/>
                  </a:cubicBezTo>
                  <a:cubicBezTo>
                    <a:pt x="1300" y="443"/>
                    <a:pt x="1318" y="394"/>
                    <a:pt x="1343" y="352"/>
                  </a:cubicBezTo>
                  <a:cubicBezTo>
                    <a:pt x="1368" y="310"/>
                    <a:pt x="1401" y="276"/>
                    <a:pt x="1442" y="251"/>
                  </a:cubicBezTo>
                  <a:cubicBezTo>
                    <a:pt x="1482" y="227"/>
                    <a:pt x="1532" y="214"/>
                    <a:pt x="1591" y="214"/>
                  </a:cubicBezTo>
                  <a:cubicBezTo>
                    <a:pt x="1648" y="214"/>
                    <a:pt x="1695" y="227"/>
                    <a:pt x="1734" y="251"/>
                  </a:cubicBezTo>
                  <a:cubicBezTo>
                    <a:pt x="1772" y="276"/>
                    <a:pt x="1804" y="310"/>
                    <a:pt x="1828" y="352"/>
                  </a:cubicBezTo>
                  <a:cubicBezTo>
                    <a:pt x="1853" y="394"/>
                    <a:pt x="1870" y="443"/>
                    <a:pt x="1880" y="499"/>
                  </a:cubicBezTo>
                  <a:cubicBezTo>
                    <a:pt x="1891" y="555"/>
                    <a:pt x="1896" y="614"/>
                    <a:pt x="1896" y="677"/>
                  </a:cubicBezTo>
                  <a:cubicBezTo>
                    <a:pt x="1896" y="739"/>
                    <a:pt x="1890" y="799"/>
                    <a:pt x="1879" y="856"/>
                  </a:cubicBezTo>
                  <a:close/>
                  <a:moveTo>
                    <a:pt x="2512" y="23"/>
                  </a:moveTo>
                  <a:cubicBezTo>
                    <a:pt x="2487" y="27"/>
                    <a:pt x="2468" y="31"/>
                    <a:pt x="2455" y="35"/>
                  </a:cubicBezTo>
                  <a:cubicBezTo>
                    <a:pt x="2360" y="1332"/>
                    <a:pt x="2360" y="1332"/>
                    <a:pt x="2360" y="1332"/>
                  </a:cubicBezTo>
                  <a:cubicBezTo>
                    <a:pt x="2613" y="1332"/>
                    <a:pt x="2613" y="1332"/>
                    <a:pt x="2613" y="1332"/>
                  </a:cubicBezTo>
                  <a:cubicBezTo>
                    <a:pt x="2669" y="491"/>
                    <a:pt x="2669" y="491"/>
                    <a:pt x="2669" y="491"/>
                  </a:cubicBezTo>
                  <a:cubicBezTo>
                    <a:pt x="2924" y="1059"/>
                    <a:pt x="2924" y="1059"/>
                    <a:pt x="2924" y="1059"/>
                  </a:cubicBezTo>
                  <a:cubicBezTo>
                    <a:pt x="3145" y="1059"/>
                    <a:pt x="3145" y="1059"/>
                    <a:pt x="3145" y="1059"/>
                  </a:cubicBezTo>
                  <a:cubicBezTo>
                    <a:pt x="3408" y="466"/>
                    <a:pt x="3408" y="466"/>
                    <a:pt x="3408" y="466"/>
                  </a:cubicBezTo>
                  <a:cubicBezTo>
                    <a:pt x="3467" y="1332"/>
                    <a:pt x="3467" y="1332"/>
                    <a:pt x="3467" y="1332"/>
                  </a:cubicBezTo>
                  <a:cubicBezTo>
                    <a:pt x="3718" y="1332"/>
                    <a:pt x="3718" y="1332"/>
                    <a:pt x="3718" y="1332"/>
                  </a:cubicBezTo>
                  <a:cubicBezTo>
                    <a:pt x="3625" y="35"/>
                    <a:pt x="3625" y="35"/>
                    <a:pt x="3625" y="35"/>
                  </a:cubicBezTo>
                  <a:cubicBezTo>
                    <a:pt x="3613" y="30"/>
                    <a:pt x="3594" y="25"/>
                    <a:pt x="3570" y="22"/>
                  </a:cubicBezTo>
                  <a:cubicBezTo>
                    <a:pt x="3545" y="19"/>
                    <a:pt x="3519" y="17"/>
                    <a:pt x="3492" y="17"/>
                  </a:cubicBezTo>
                  <a:cubicBezTo>
                    <a:pt x="3458" y="17"/>
                    <a:pt x="3427" y="26"/>
                    <a:pt x="3400" y="45"/>
                  </a:cubicBezTo>
                  <a:cubicBezTo>
                    <a:pt x="3373" y="63"/>
                    <a:pt x="3350" y="93"/>
                    <a:pt x="3332" y="134"/>
                  </a:cubicBezTo>
                  <a:cubicBezTo>
                    <a:pt x="3037" y="825"/>
                    <a:pt x="3037" y="825"/>
                    <a:pt x="3037" y="825"/>
                  </a:cubicBezTo>
                  <a:cubicBezTo>
                    <a:pt x="2744" y="127"/>
                    <a:pt x="2744" y="127"/>
                    <a:pt x="2744" y="127"/>
                  </a:cubicBezTo>
                  <a:cubicBezTo>
                    <a:pt x="2730" y="94"/>
                    <a:pt x="2711" y="68"/>
                    <a:pt x="2688" y="48"/>
                  </a:cubicBezTo>
                  <a:cubicBezTo>
                    <a:pt x="2665" y="27"/>
                    <a:pt x="2632" y="17"/>
                    <a:pt x="2590" y="17"/>
                  </a:cubicBezTo>
                  <a:cubicBezTo>
                    <a:pt x="2563" y="17"/>
                    <a:pt x="2537" y="19"/>
                    <a:pt x="2512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5" name="Freeform 8"/>
            <p:cNvSpPr>
              <a:spLocks noChangeAspect="1" noEditPoints="1"/>
            </p:cNvSpPr>
            <p:nvPr/>
          </p:nvSpPr>
          <p:spPr bwMode="auto">
            <a:xfrm>
              <a:off x="2264702" y="1620334"/>
              <a:ext cx="1280693" cy="343373"/>
            </a:xfrm>
            <a:custGeom>
              <a:avLst/>
              <a:gdLst>
                <a:gd name="T0" fmla="*/ 700 w 4340"/>
                <a:gd name="T1" fmla="*/ 1067 h 1163"/>
                <a:gd name="T2" fmla="*/ 672 w 4340"/>
                <a:gd name="T3" fmla="*/ 568 h 1163"/>
                <a:gd name="T4" fmla="*/ 512 w 4340"/>
                <a:gd name="T5" fmla="*/ 273 h 1163"/>
                <a:gd name="T6" fmla="*/ 106 w 4340"/>
                <a:gd name="T7" fmla="*/ 309 h 1163"/>
                <a:gd name="T8" fmla="*/ 84 w 4340"/>
                <a:gd name="T9" fmla="*/ 420 h 1163"/>
                <a:gd name="T10" fmla="*/ 353 w 4340"/>
                <a:gd name="T11" fmla="*/ 342 h 1163"/>
                <a:gd name="T12" fmla="*/ 556 w 4340"/>
                <a:gd name="T13" fmla="*/ 468 h 1163"/>
                <a:gd name="T14" fmla="*/ 525 w 4340"/>
                <a:gd name="T15" fmla="*/ 593 h 1163"/>
                <a:gd name="T16" fmla="*/ 173 w 4340"/>
                <a:gd name="T17" fmla="*/ 650 h 1163"/>
                <a:gd name="T18" fmla="*/ 27 w 4340"/>
                <a:gd name="T19" fmla="*/ 1026 h 1163"/>
                <a:gd name="T20" fmla="*/ 270 w 4340"/>
                <a:gd name="T21" fmla="*/ 1152 h 1163"/>
                <a:gd name="T22" fmla="*/ 612 w 4340"/>
                <a:gd name="T23" fmla="*/ 1117 h 1163"/>
                <a:gd name="T24" fmla="*/ 773 w 4340"/>
                <a:gd name="T25" fmla="*/ 1094 h 1163"/>
                <a:gd name="T26" fmla="*/ 485 w 4340"/>
                <a:gd name="T27" fmla="*/ 1005 h 1163"/>
                <a:gd name="T28" fmla="*/ 203 w 4340"/>
                <a:gd name="T29" fmla="*/ 1048 h 1163"/>
                <a:gd name="T30" fmla="*/ 112 w 4340"/>
                <a:gd name="T31" fmla="*/ 894 h 1163"/>
                <a:gd name="T32" fmla="*/ 376 w 4340"/>
                <a:gd name="T33" fmla="*/ 679 h 1163"/>
                <a:gd name="T34" fmla="*/ 567 w 4340"/>
                <a:gd name="T35" fmla="*/ 672 h 1163"/>
                <a:gd name="T36" fmla="*/ 1107 w 4340"/>
                <a:gd name="T37" fmla="*/ 94 h 1163"/>
                <a:gd name="T38" fmla="*/ 1045 w 4340"/>
                <a:gd name="T39" fmla="*/ 3 h 1163"/>
                <a:gd name="T40" fmla="*/ 1008 w 4340"/>
                <a:gd name="T41" fmla="*/ 2 h 1163"/>
                <a:gd name="T42" fmla="*/ 1006 w 4340"/>
                <a:gd name="T43" fmla="*/ 960 h 1163"/>
                <a:gd name="T44" fmla="*/ 1232 w 4340"/>
                <a:gd name="T45" fmla="*/ 1163 h 1163"/>
                <a:gd name="T46" fmla="*/ 1429 w 4340"/>
                <a:gd name="T47" fmla="*/ 1084 h 1163"/>
                <a:gd name="T48" fmla="*/ 1401 w 4340"/>
                <a:gd name="T49" fmla="*/ 992 h 1163"/>
                <a:gd name="T50" fmla="*/ 1241 w 4340"/>
                <a:gd name="T51" fmla="*/ 1074 h 1163"/>
                <a:gd name="T52" fmla="*/ 1107 w 4340"/>
                <a:gd name="T53" fmla="*/ 353 h 1163"/>
                <a:gd name="T54" fmla="*/ 1107 w 4340"/>
                <a:gd name="T55" fmla="*/ 267 h 1163"/>
                <a:gd name="T56" fmla="*/ 2247 w 4340"/>
                <a:gd name="T57" fmla="*/ 996 h 1163"/>
                <a:gd name="T58" fmla="*/ 2026 w 4340"/>
                <a:gd name="T59" fmla="*/ 1074 h 1163"/>
                <a:gd name="T60" fmla="*/ 1749 w 4340"/>
                <a:gd name="T61" fmla="*/ 865 h 1163"/>
                <a:gd name="T62" fmla="*/ 2338 w 4340"/>
                <a:gd name="T63" fmla="*/ 628 h 1163"/>
                <a:gd name="T64" fmla="*/ 2156 w 4340"/>
                <a:gd name="T65" fmla="*/ 284 h 1163"/>
                <a:gd name="T66" fmla="*/ 1736 w 4340"/>
                <a:gd name="T67" fmla="*/ 358 h 1163"/>
                <a:gd name="T68" fmla="*/ 1647 w 4340"/>
                <a:gd name="T69" fmla="*/ 909 h 1163"/>
                <a:gd name="T70" fmla="*/ 2022 w 4340"/>
                <a:gd name="T71" fmla="*/ 1163 h 1163"/>
                <a:gd name="T72" fmla="*/ 2295 w 4340"/>
                <a:gd name="T73" fmla="*/ 1068 h 1163"/>
                <a:gd name="T74" fmla="*/ 1732 w 4340"/>
                <a:gd name="T75" fmla="*/ 643 h 1163"/>
                <a:gd name="T76" fmla="*/ 2109 w 4340"/>
                <a:gd name="T77" fmla="*/ 366 h 1163"/>
                <a:gd name="T78" fmla="*/ 2233 w 4340"/>
                <a:gd name="T79" fmla="*/ 643 h 1163"/>
                <a:gd name="T80" fmla="*/ 2630 w 4340"/>
                <a:gd name="T81" fmla="*/ 267 h 1163"/>
                <a:gd name="T82" fmla="*/ 2727 w 4340"/>
                <a:gd name="T83" fmla="*/ 1135 h 1163"/>
                <a:gd name="T84" fmla="*/ 2786 w 4340"/>
                <a:gd name="T85" fmla="*/ 410 h 1163"/>
                <a:gd name="T86" fmla="*/ 2994 w 4340"/>
                <a:gd name="T87" fmla="*/ 347 h 1163"/>
                <a:gd name="T88" fmla="*/ 3219 w 4340"/>
                <a:gd name="T89" fmla="*/ 606 h 1163"/>
                <a:gd name="T90" fmla="*/ 3324 w 4340"/>
                <a:gd name="T91" fmla="*/ 607 h 1163"/>
                <a:gd name="T92" fmla="*/ 3283 w 4340"/>
                <a:gd name="T93" fmla="*/ 372 h 1163"/>
                <a:gd name="T94" fmla="*/ 3036 w 4340"/>
                <a:gd name="T95" fmla="*/ 252 h 1163"/>
                <a:gd name="T96" fmla="*/ 2696 w 4340"/>
                <a:gd name="T97" fmla="*/ 288 h 1163"/>
                <a:gd name="T98" fmla="*/ 4249 w 4340"/>
                <a:gd name="T99" fmla="*/ 996 h 1163"/>
                <a:gd name="T100" fmla="*/ 4027 w 4340"/>
                <a:gd name="T101" fmla="*/ 1074 h 1163"/>
                <a:gd name="T102" fmla="*/ 3751 w 4340"/>
                <a:gd name="T103" fmla="*/ 865 h 1163"/>
                <a:gd name="T104" fmla="*/ 4340 w 4340"/>
                <a:gd name="T105" fmla="*/ 628 h 1163"/>
                <a:gd name="T106" fmla="*/ 4158 w 4340"/>
                <a:gd name="T107" fmla="*/ 284 h 1163"/>
                <a:gd name="T108" fmla="*/ 3738 w 4340"/>
                <a:gd name="T109" fmla="*/ 358 h 1163"/>
                <a:gd name="T110" fmla="*/ 3649 w 4340"/>
                <a:gd name="T111" fmla="*/ 909 h 1163"/>
                <a:gd name="T112" fmla="*/ 4024 w 4340"/>
                <a:gd name="T113" fmla="*/ 1163 h 1163"/>
                <a:gd name="T114" fmla="*/ 4296 w 4340"/>
                <a:gd name="T115" fmla="*/ 1068 h 1163"/>
                <a:gd name="T116" fmla="*/ 3734 w 4340"/>
                <a:gd name="T117" fmla="*/ 643 h 1163"/>
                <a:gd name="T118" fmla="*/ 4111 w 4340"/>
                <a:gd name="T119" fmla="*/ 366 h 1163"/>
                <a:gd name="T120" fmla="*/ 4235 w 4340"/>
                <a:gd name="T121" fmla="*/ 643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340" h="1163">
                  <a:moveTo>
                    <a:pt x="773" y="1094"/>
                  </a:moveTo>
                  <a:cubicBezTo>
                    <a:pt x="757" y="1093"/>
                    <a:pt x="743" y="1091"/>
                    <a:pt x="731" y="1088"/>
                  </a:cubicBezTo>
                  <a:cubicBezTo>
                    <a:pt x="719" y="1084"/>
                    <a:pt x="708" y="1078"/>
                    <a:pt x="700" y="1067"/>
                  </a:cubicBezTo>
                  <a:cubicBezTo>
                    <a:pt x="691" y="1057"/>
                    <a:pt x="684" y="1041"/>
                    <a:pt x="679" y="1022"/>
                  </a:cubicBezTo>
                  <a:cubicBezTo>
                    <a:pt x="675" y="1002"/>
                    <a:pt x="672" y="974"/>
                    <a:pt x="672" y="940"/>
                  </a:cubicBezTo>
                  <a:cubicBezTo>
                    <a:pt x="672" y="568"/>
                    <a:pt x="672" y="568"/>
                    <a:pt x="672" y="568"/>
                  </a:cubicBezTo>
                  <a:cubicBezTo>
                    <a:pt x="672" y="516"/>
                    <a:pt x="667" y="471"/>
                    <a:pt x="657" y="432"/>
                  </a:cubicBezTo>
                  <a:cubicBezTo>
                    <a:pt x="648" y="393"/>
                    <a:pt x="631" y="360"/>
                    <a:pt x="607" y="333"/>
                  </a:cubicBezTo>
                  <a:cubicBezTo>
                    <a:pt x="583" y="307"/>
                    <a:pt x="552" y="286"/>
                    <a:pt x="512" y="273"/>
                  </a:cubicBezTo>
                  <a:cubicBezTo>
                    <a:pt x="472" y="259"/>
                    <a:pt x="423" y="252"/>
                    <a:pt x="363" y="252"/>
                  </a:cubicBezTo>
                  <a:cubicBezTo>
                    <a:pt x="319" y="252"/>
                    <a:pt x="273" y="258"/>
                    <a:pt x="225" y="268"/>
                  </a:cubicBezTo>
                  <a:cubicBezTo>
                    <a:pt x="178" y="278"/>
                    <a:pt x="138" y="292"/>
                    <a:pt x="106" y="309"/>
                  </a:cubicBezTo>
                  <a:cubicBezTo>
                    <a:pt x="93" y="316"/>
                    <a:pt x="82" y="324"/>
                    <a:pt x="73" y="332"/>
                  </a:cubicBezTo>
                  <a:cubicBezTo>
                    <a:pt x="63" y="339"/>
                    <a:pt x="59" y="348"/>
                    <a:pt x="59" y="358"/>
                  </a:cubicBezTo>
                  <a:cubicBezTo>
                    <a:pt x="59" y="374"/>
                    <a:pt x="67" y="395"/>
                    <a:pt x="84" y="420"/>
                  </a:cubicBezTo>
                  <a:cubicBezTo>
                    <a:pt x="101" y="420"/>
                    <a:pt x="101" y="420"/>
                    <a:pt x="101" y="420"/>
                  </a:cubicBezTo>
                  <a:cubicBezTo>
                    <a:pt x="125" y="400"/>
                    <a:pt x="159" y="382"/>
                    <a:pt x="202" y="366"/>
                  </a:cubicBezTo>
                  <a:cubicBezTo>
                    <a:pt x="244" y="350"/>
                    <a:pt x="295" y="342"/>
                    <a:pt x="353" y="342"/>
                  </a:cubicBezTo>
                  <a:cubicBezTo>
                    <a:pt x="397" y="342"/>
                    <a:pt x="433" y="347"/>
                    <a:pt x="460" y="357"/>
                  </a:cubicBezTo>
                  <a:cubicBezTo>
                    <a:pt x="488" y="368"/>
                    <a:pt x="509" y="383"/>
                    <a:pt x="524" y="401"/>
                  </a:cubicBezTo>
                  <a:cubicBezTo>
                    <a:pt x="540" y="420"/>
                    <a:pt x="550" y="442"/>
                    <a:pt x="556" y="468"/>
                  </a:cubicBezTo>
                  <a:cubicBezTo>
                    <a:pt x="563" y="493"/>
                    <a:pt x="566" y="521"/>
                    <a:pt x="566" y="551"/>
                  </a:cubicBezTo>
                  <a:cubicBezTo>
                    <a:pt x="566" y="596"/>
                    <a:pt x="566" y="596"/>
                    <a:pt x="566" y="596"/>
                  </a:cubicBezTo>
                  <a:cubicBezTo>
                    <a:pt x="552" y="595"/>
                    <a:pt x="539" y="594"/>
                    <a:pt x="525" y="593"/>
                  </a:cubicBezTo>
                  <a:cubicBezTo>
                    <a:pt x="512" y="593"/>
                    <a:pt x="498" y="592"/>
                    <a:pt x="483" y="592"/>
                  </a:cubicBezTo>
                  <a:cubicBezTo>
                    <a:pt x="438" y="592"/>
                    <a:pt x="387" y="596"/>
                    <a:pt x="331" y="604"/>
                  </a:cubicBezTo>
                  <a:cubicBezTo>
                    <a:pt x="274" y="613"/>
                    <a:pt x="222" y="628"/>
                    <a:pt x="173" y="650"/>
                  </a:cubicBezTo>
                  <a:cubicBezTo>
                    <a:pt x="124" y="672"/>
                    <a:pt x="83" y="704"/>
                    <a:pt x="50" y="744"/>
                  </a:cubicBezTo>
                  <a:cubicBezTo>
                    <a:pt x="16" y="784"/>
                    <a:pt x="0" y="836"/>
                    <a:pt x="0" y="899"/>
                  </a:cubicBezTo>
                  <a:cubicBezTo>
                    <a:pt x="0" y="951"/>
                    <a:pt x="9" y="993"/>
                    <a:pt x="27" y="1026"/>
                  </a:cubicBezTo>
                  <a:cubicBezTo>
                    <a:pt x="44" y="1059"/>
                    <a:pt x="67" y="1085"/>
                    <a:pt x="94" y="1103"/>
                  </a:cubicBezTo>
                  <a:cubicBezTo>
                    <a:pt x="121" y="1122"/>
                    <a:pt x="150" y="1135"/>
                    <a:pt x="182" y="1141"/>
                  </a:cubicBezTo>
                  <a:cubicBezTo>
                    <a:pt x="214" y="1148"/>
                    <a:pt x="243" y="1152"/>
                    <a:pt x="270" y="1152"/>
                  </a:cubicBezTo>
                  <a:cubicBezTo>
                    <a:pt x="336" y="1152"/>
                    <a:pt x="393" y="1140"/>
                    <a:pt x="442" y="1116"/>
                  </a:cubicBezTo>
                  <a:cubicBezTo>
                    <a:pt x="490" y="1093"/>
                    <a:pt x="532" y="1063"/>
                    <a:pt x="567" y="1027"/>
                  </a:cubicBezTo>
                  <a:cubicBezTo>
                    <a:pt x="570" y="1069"/>
                    <a:pt x="585" y="1099"/>
                    <a:pt x="612" y="1117"/>
                  </a:cubicBezTo>
                  <a:cubicBezTo>
                    <a:pt x="638" y="1135"/>
                    <a:pt x="670" y="1144"/>
                    <a:pt x="707" y="1144"/>
                  </a:cubicBezTo>
                  <a:cubicBezTo>
                    <a:pt x="729" y="1144"/>
                    <a:pt x="751" y="1141"/>
                    <a:pt x="773" y="1135"/>
                  </a:cubicBezTo>
                  <a:cubicBezTo>
                    <a:pt x="773" y="1094"/>
                    <a:pt x="773" y="1094"/>
                    <a:pt x="773" y="1094"/>
                  </a:cubicBezTo>
                  <a:close/>
                  <a:moveTo>
                    <a:pt x="567" y="914"/>
                  </a:moveTo>
                  <a:cubicBezTo>
                    <a:pt x="567" y="926"/>
                    <a:pt x="560" y="939"/>
                    <a:pt x="545" y="956"/>
                  </a:cubicBezTo>
                  <a:cubicBezTo>
                    <a:pt x="531" y="973"/>
                    <a:pt x="511" y="989"/>
                    <a:pt x="485" y="1005"/>
                  </a:cubicBezTo>
                  <a:cubicBezTo>
                    <a:pt x="460" y="1021"/>
                    <a:pt x="430" y="1035"/>
                    <a:pt x="396" y="1046"/>
                  </a:cubicBezTo>
                  <a:cubicBezTo>
                    <a:pt x="363" y="1057"/>
                    <a:pt x="327" y="1062"/>
                    <a:pt x="289" y="1062"/>
                  </a:cubicBezTo>
                  <a:cubicBezTo>
                    <a:pt x="254" y="1062"/>
                    <a:pt x="225" y="1058"/>
                    <a:pt x="203" y="1048"/>
                  </a:cubicBezTo>
                  <a:cubicBezTo>
                    <a:pt x="180" y="1038"/>
                    <a:pt x="162" y="1025"/>
                    <a:pt x="149" y="1010"/>
                  </a:cubicBezTo>
                  <a:cubicBezTo>
                    <a:pt x="135" y="994"/>
                    <a:pt x="126" y="976"/>
                    <a:pt x="120" y="956"/>
                  </a:cubicBezTo>
                  <a:cubicBezTo>
                    <a:pt x="115" y="936"/>
                    <a:pt x="112" y="915"/>
                    <a:pt x="112" y="894"/>
                  </a:cubicBezTo>
                  <a:cubicBezTo>
                    <a:pt x="112" y="847"/>
                    <a:pt x="124" y="809"/>
                    <a:pt x="149" y="780"/>
                  </a:cubicBezTo>
                  <a:cubicBezTo>
                    <a:pt x="173" y="751"/>
                    <a:pt x="205" y="729"/>
                    <a:pt x="245" y="712"/>
                  </a:cubicBezTo>
                  <a:cubicBezTo>
                    <a:pt x="284" y="695"/>
                    <a:pt x="328" y="684"/>
                    <a:pt x="376" y="679"/>
                  </a:cubicBezTo>
                  <a:cubicBezTo>
                    <a:pt x="424" y="673"/>
                    <a:pt x="472" y="670"/>
                    <a:pt x="520" y="670"/>
                  </a:cubicBezTo>
                  <a:cubicBezTo>
                    <a:pt x="528" y="670"/>
                    <a:pt x="537" y="670"/>
                    <a:pt x="545" y="670"/>
                  </a:cubicBezTo>
                  <a:cubicBezTo>
                    <a:pt x="552" y="670"/>
                    <a:pt x="560" y="671"/>
                    <a:pt x="567" y="672"/>
                  </a:cubicBezTo>
                  <a:cubicBezTo>
                    <a:pt x="567" y="914"/>
                    <a:pt x="567" y="914"/>
                    <a:pt x="567" y="914"/>
                  </a:cubicBezTo>
                  <a:close/>
                  <a:moveTo>
                    <a:pt x="1107" y="267"/>
                  </a:moveTo>
                  <a:cubicBezTo>
                    <a:pt x="1107" y="94"/>
                    <a:pt x="1107" y="94"/>
                    <a:pt x="1107" y="94"/>
                  </a:cubicBezTo>
                  <a:cubicBezTo>
                    <a:pt x="1107" y="73"/>
                    <a:pt x="1104" y="57"/>
                    <a:pt x="1097" y="44"/>
                  </a:cubicBezTo>
                  <a:cubicBezTo>
                    <a:pt x="1091" y="32"/>
                    <a:pt x="1083" y="22"/>
                    <a:pt x="1073" y="16"/>
                  </a:cubicBezTo>
                  <a:cubicBezTo>
                    <a:pt x="1064" y="9"/>
                    <a:pt x="1055" y="4"/>
                    <a:pt x="1045" y="3"/>
                  </a:cubicBezTo>
                  <a:cubicBezTo>
                    <a:pt x="1035" y="1"/>
                    <a:pt x="1027" y="0"/>
                    <a:pt x="1019" y="0"/>
                  </a:cubicBezTo>
                  <a:cubicBezTo>
                    <a:pt x="1017" y="0"/>
                    <a:pt x="1015" y="0"/>
                    <a:pt x="1014" y="1"/>
                  </a:cubicBezTo>
                  <a:cubicBezTo>
                    <a:pt x="1012" y="1"/>
                    <a:pt x="1011" y="2"/>
                    <a:pt x="1008" y="2"/>
                  </a:cubicBezTo>
                  <a:cubicBezTo>
                    <a:pt x="1003" y="2"/>
                    <a:pt x="1003" y="2"/>
                    <a:pt x="1003" y="2"/>
                  </a:cubicBezTo>
                  <a:cubicBezTo>
                    <a:pt x="1003" y="878"/>
                    <a:pt x="1003" y="878"/>
                    <a:pt x="1003" y="878"/>
                  </a:cubicBezTo>
                  <a:cubicBezTo>
                    <a:pt x="1003" y="907"/>
                    <a:pt x="1004" y="934"/>
                    <a:pt x="1006" y="960"/>
                  </a:cubicBezTo>
                  <a:cubicBezTo>
                    <a:pt x="1009" y="986"/>
                    <a:pt x="1014" y="1010"/>
                    <a:pt x="1021" y="1033"/>
                  </a:cubicBezTo>
                  <a:cubicBezTo>
                    <a:pt x="1035" y="1072"/>
                    <a:pt x="1058" y="1104"/>
                    <a:pt x="1092" y="1127"/>
                  </a:cubicBezTo>
                  <a:cubicBezTo>
                    <a:pt x="1125" y="1151"/>
                    <a:pt x="1172" y="1163"/>
                    <a:pt x="1232" y="1163"/>
                  </a:cubicBezTo>
                  <a:cubicBezTo>
                    <a:pt x="1265" y="1163"/>
                    <a:pt x="1295" y="1158"/>
                    <a:pt x="1320" y="1150"/>
                  </a:cubicBezTo>
                  <a:cubicBezTo>
                    <a:pt x="1346" y="1141"/>
                    <a:pt x="1368" y="1131"/>
                    <a:pt x="1387" y="1119"/>
                  </a:cubicBezTo>
                  <a:cubicBezTo>
                    <a:pt x="1405" y="1107"/>
                    <a:pt x="1419" y="1096"/>
                    <a:pt x="1429" y="1084"/>
                  </a:cubicBezTo>
                  <a:cubicBezTo>
                    <a:pt x="1439" y="1072"/>
                    <a:pt x="1443" y="1062"/>
                    <a:pt x="1443" y="1055"/>
                  </a:cubicBezTo>
                  <a:cubicBezTo>
                    <a:pt x="1443" y="1049"/>
                    <a:pt x="1441" y="1041"/>
                    <a:pt x="1435" y="1032"/>
                  </a:cubicBezTo>
                  <a:cubicBezTo>
                    <a:pt x="1430" y="1022"/>
                    <a:pt x="1418" y="1009"/>
                    <a:pt x="1401" y="992"/>
                  </a:cubicBezTo>
                  <a:cubicBezTo>
                    <a:pt x="1389" y="1007"/>
                    <a:pt x="1375" y="1020"/>
                    <a:pt x="1359" y="1033"/>
                  </a:cubicBezTo>
                  <a:cubicBezTo>
                    <a:pt x="1346" y="1043"/>
                    <a:pt x="1329" y="1052"/>
                    <a:pt x="1308" y="1061"/>
                  </a:cubicBezTo>
                  <a:cubicBezTo>
                    <a:pt x="1288" y="1069"/>
                    <a:pt x="1266" y="1074"/>
                    <a:pt x="1241" y="1074"/>
                  </a:cubicBezTo>
                  <a:cubicBezTo>
                    <a:pt x="1195" y="1074"/>
                    <a:pt x="1161" y="1058"/>
                    <a:pt x="1140" y="1028"/>
                  </a:cubicBezTo>
                  <a:cubicBezTo>
                    <a:pt x="1118" y="998"/>
                    <a:pt x="1107" y="954"/>
                    <a:pt x="1107" y="897"/>
                  </a:cubicBezTo>
                  <a:cubicBezTo>
                    <a:pt x="1107" y="353"/>
                    <a:pt x="1107" y="353"/>
                    <a:pt x="1107" y="353"/>
                  </a:cubicBezTo>
                  <a:cubicBezTo>
                    <a:pt x="1394" y="353"/>
                    <a:pt x="1394" y="353"/>
                    <a:pt x="1394" y="353"/>
                  </a:cubicBezTo>
                  <a:cubicBezTo>
                    <a:pt x="1394" y="267"/>
                    <a:pt x="1394" y="267"/>
                    <a:pt x="1394" y="267"/>
                  </a:cubicBezTo>
                  <a:cubicBezTo>
                    <a:pt x="1107" y="267"/>
                    <a:pt x="1107" y="267"/>
                    <a:pt x="1107" y="267"/>
                  </a:cubicBezTo>
                  <a:close/>
                  <a:moveTo>
                    <a:pt x="2305" y="1002"/>
                  </a:moveTo>
                  <a:cubicBezTo>
                    <a:pt x="2297" y="990"/>
                    <a:pt x="2288" y="978"/>
                    <a:pt x="2275" y="964"/>
                  </a:cubicBezTo>
                  <a:cubicBezTo>
                    <a:pt x="2269" y="973"/>
                    <a:pt x="2260" y="983"/>
                    <a:pt x="2247" y="996"/>
                  </a:cubicBezTo>
                  <a:cubicBezTo>
                    <a:pt x="2234" y="1008"/>
                    <a:pt x="2218" y="1020"/>
                    <a:pt x="2197" y="1032"/>
                  </a:cubicBezTo>
                  <a:cubicBezTo>
                    <a:pt x="2177" y="1044"/>
                    <a:pt x="2153" y="1053"/>
                    <a:pt x="2125" y="1061"/>
                  </a:cubicBezTo>
                  <a:cubicBezTo>
                    <a:pt x="2097" y="1070"/>
                    <a:pt x="2064" y="1074"/>
                    <a:pt x="2026" y="1074"/>
                  </a:cubicBezTo>
                  <a:cubicBezTo>
                    <a:pt x="1975" y="1074"/>
                    <a:pt x="1932" y="1065"/>
                    <a:pt x="1895" y="1048"/>
                  </a:cubicBezTo>
                  <a:cubicBezTo>
                    <a:pt x="1859" y="1032"/>
                    <a:pt x="1828" y="1008"/>
                    <a:pt x="1803" y="977"/>
                  </a:cubicBezTo>
                  <a:cubicBezTo>
                    <a:pt x="1779" y="946"/>
                    <a:pt x="1761" y="909"/>
                    <a:pt x="1749" y="865"/>
                  </a:cubicBezTo>
                  <a:cubicBezTo>
                    <a:pt x="1738" y="822"/>
                    <a:pt x="1731" y="774"/>
                    <a:pt x="1730" y="722"/>
                  </a:cubicBezTo>
                  <a:cubicBezTo>
                    <a:pt x="2332" y="722"/>
                    <a:pt x="2332" y="722"/>
                    <a:pt x="2332" y="722"/>
                  </a:cubicBezTo>
                  <a:cubicBezTo>
                    <a:pt x="2336" y="689"/>
                    <a:pt x="2338" y="657"/>
                    <a:pt x="2338" y="628"/>
                  </a:cubicBezTo>
                  <a:cubicBezTo>
                    <a:pt x="2338" y="579"/>
                    <a:pt x="2332" y="533"/>
                    <a:pt x="2319" y="487"/>
                  </a:cubicBezTo>
                  <a:cubicBezTo>
                    <a:pt x="2307" y="442"/>
                    <a:pt x="2288" y="402"/>
                    <a:pt x="2261" y="368"/>
                  </a:cubicBezTo>
                  <a:cubicBezTo>
                    <a:pt x="2234" y="333"/>
                    <a:pt x="2199" y="305"/>
                    <a:pt x="2156" y="284"/>
                  </a:cubicBezTo>
                  <a:cubicBezTo>
                    <a:pt x="2113" y="263"/>
                    <a:pt x="2062" y="252"/>
                    <a:pt x="2002" y="252"/>
                  </a:cubicBezTo>
                  <a:cubicBezTo>
                    <a:pt x="1953" y="252"/>
                    <a:pt x="1905" y="261"/>
                    <a:pt x="1859" y="278"/>
                  </a:cubicBezTo>
                  <a:cubicBezTo>
                    <a:pt x="1813" y="296"/>
                    <a:pt x="1772" y="322"/>
                    <a:pt x="1736" y="358"/>
                  </a:cubicBezTo>
                  <a:cubicBezTo>
                    <a:pt x="1700" y="394"/>
                    <a:pt x="1671" y="440"/>
                    <a:pt x="1650" y="497"/>
                  </a:cubicBezTo>
                  <a:cubicBezTo>
                    <a:pt x="1629" y="553"/>
                    <a:pt x="1618" y="620"/>
                    <a:pt x="1618" y="698"/>
                  </a:cubicBezTo>
                  <a:cubicBezTo>
                    <a:pt x="1618" y="780"/>
                    <a:pt x="1628" y="850"/>
                    <a:pt x="1647" y="909"/>
                  </a:cubicBezTo>
                  <a:cubicBezTo>
                    <a:pt x="1667" y="968"/>
                    <a:pt x="1695" y="1016"/>
                    <a:pt x="1731" y="1054"/>
                  </a:cubicBezTo>
                  <a:cubicBezTo>
                    <a:pt x="1767" y="1092"/>
                    <a:pt x="1810" y="1119"/>
                    <a:pt x="1859" y="1137"/>
                  </a:cubicBezTo>
                  <a:cubicBezTo>
                    <a:pt x="1909" y="1154"/>
                    <a:pt x="1963" y="1163"/>
                    <a:pt x="2022" y="1163"/>
                  </a:cubicBezTo>
                  <a:cubicBezTo>
                    <a:pt x="2066" y="1163"/>
                    <a:pt x="2106" y="1158"/>
                    <a:pt x="2142" y="1148"/>
                  </a:cubicBezTo>
                  <a:cubicBezTo>
                    <a:pt x="2178" y="1138"/>
                    <a:pt x="2209" y="1126"/>
                    <a:pt x="2235" y="1112"/>
                  </a:cubicBezTo>
                  <a:cubicBezTo>
                    <a:pt x="2261" y="1097"/>
                    <a:pt x="2281" y="1083"/>
                    <a:pt x="2295" y="1068"/>
                  </a:cubicBezTo>
                  <a:cubicBezTo>
                    <a:pt x="2309" y="1053"/>
                    <a:pt x="2316" y="1040"/>
                    <a:pt x="2316" y="1029"/>
                  </a:cubicBezTo>
                  <a:cubicBezTo>
                    <a:pt x="2316" y="1023"/>
                    <a:pt x="2312" y="1014"/>
                    <a:pt x="2305" y="1002"/>
                  </a:cubicBezTo>
                  <a:close/>
                  <a:moveTo>
                    <a:pt x="1732" y="643"/>
                  </a:moveTo>
                  <a:cubicBezTo>
                    <a:pt x="1734" y="546"/>
                    <a:pt x="1759" y="472"/>
                    <a:pt x="1807" y="420"/>
                  </a:cubicBezTo>
                  <a:cubicBezTo>
                    <a:pt x="1855" y="368"/>
                    <a:pt x="1917" y="342"/>
                    <a:pt x="1993" y="342"/>
                  </a:cubicBezTo>
                  <a:cubicBezTo>
                    <a:pt x="2039" y="342"/>
                    <a:pt x="2078" y="350"/>
                    <a:pt x="2109" y="366"/>
                  </a:cubicBezTo>
                  <a:cubicBezTo>
                    <a:pt x="2140" y="382"/>
                    <a:pt x="2165" y="404"/>
                    <a:pt x="2184" y="431"/>
                  </a:cubicBezTo>
                  <a:cubicBezTo>
                    <a:pt x="2202" y="458"/>
                    <a:pt x="2215" y="490"/>
                    <a:pt x="2222" y="526"/>
                  </a:cubicBezTo>
                  <a:cubicBezTo>
                    <a:pt x="2229" y="563"/>
                    <a:pt x="2233" y="602"/>
                    <a:pt x="2233" y="643"/>
                  </a:cubicBezTo>
                  <a:cubicBezTo>
                    <a:pt x="1732" y="643"/>
                    <a:pt x="1732" y="643"/>
                    <a:pt x="1732" y="643"/>
                  </a:cubicBezTo>
                  <a:close/>
                  <a:moveTo>
                    <a:pt x="2696" y="288"/>
                  </a:moveTo>
                  <a:cubicBezTo>
                    <a:pt x="2677" y="274"/>
                    <a:pt x="2655" y="267"/>
                    <a:pt x="2630" y="267"/>
                  </a:cubicBezTo>
                  <a:cubicBezTo>
                    <a:pt x="2622" y="267"/>
                    <a:pt x="2622" y="267"/>
                    <a:pt x="2622" y="267"/>
                  </a:cubicBezTo>
                  <a:cubicBezTo>
                    <a:pt x="2622" y="1135"/>
                    <a:pt x="2622" y="1135"/>
                    <a:pt x="2622" y="1135"/>
                  </a:cubicBezTo>
                  <a:cubicBezTo>
                    <a:pt x="2727" y="1135"/>
                    <a:pt x="2727" y="1135"/>
                    <a:pt x="2727" y="1135"/>
                  </a:cubicBezTo>
                  <a:cubicBezTo>
                    <a:pt x="2727" y="494"/>
                    <a:pt x="2727" y="494"/>
                    <a:pt x="2727" y="494"/>
                  </a:cubicBezTo>
                  <a:cubicBezTo>
                    <a:pt x="2727" y="474"/>
                    <a:pt x="2732" y="459"/>
                    <a:pt x="2742" y="448"/>
                  </a:cubicBezTo>
                  <a:cubicBezTo>
                    <a:pt x="2753" y="435"/>
                    <a:pt x="2768" y="423"/>
                    <a:pt x="2786" y="410"/>
                  </a:cubicBezTo>
                  <a:cubicBezTo>
                    <a:pt x="2805" y="398"/>
                    <a:pt x="2825" y="387"/>
                    <a:pt x="2847" y="378"/>
                  </a:cubicBezTo>
                  <a:cubicBezTo>
                    <a:pt x="2869" y="369"/>
                    <a:pt x="2893" y="361"/>
                    <a:pt x="2918" y="356"/>
                  </a:cubicBezTo>
                  <a:cubicBezTo>
                    <a:pt x="2943" y="350"/>
                    <a:pt x="2969" y="347"/>
                    <a:pt x="2994" y="347"/>
                  </a:cubicBezTo>
                  <a:cubicBezTo>
                    <a:pt x="3110" y="347"/>
                    <a:pt x="3179" y="387"/>
                    <a:pt x="3203" y="466"/>
                  </a:cubicBezTo>
                  <a:cubicBezTo>
                    <a:pt x="3209" y="485"/>
                    <a:pt x="3213" y="507"/>
                    <a:pt x="3216" y="531"/>
                  </a:cubicBezTo>
                  <a:cubicBezTo>
                    <a:pt x="3218" y="556"/>
                    <a:pt x="3219" y="581"/>
                    <a:pt x="3219" y="606"/>
                  </a:cubicBezTo>
                  <a:cubicBezTo>
                    <a:pt x="3219" y="1135"/>
                    <a:pt x="3219" y="1135"/>
                    <a:pt x="3219" y="1135"/>
                  </a:cubicBezTo>
                  <a:cubicBezTo>
                    <a:pt x="3324" y="1135"/>
                    <a:pt x="3324" y="1135"/>
                    <a:pt x="3324" y="1135"/>
                  </a:cubicBezTo>
                  <a:cubicBezTo>
                    <a:pt x="3324" y="607"/>
                    <a:pt x="3324" y="607"/>
                    <a:pt x="3324" y="607"/>
                  </a:cubicBezTo>
                  <a:cubicBezTo>
                    <a:pt x="3324" y="579"/>
                    <a:pt x="3323" y="551"/>
                    <a:pt x="3321" y="523"/>
                  </a:cubicBezTo>
                  <a:cubicBezTo>
                    <a:pt x="3319" y="495"/>
                    <a:pt x="3315" y="468"/>
                    <a:pt x="3309" y="442"/>
                  </a:cubicBezTo>
                  <a:cubicBezTo>
                    <a:pt x="3304" y="418"/>
                    <a:pt x="3296" y="395"/>
                    <a:pt x="3283" y="372"/>
                  </a:cubicBezTo>
                  <a:cubicBezTo>
                    <a:pt x="3270" y="349"/>
                    <a:pt x="3252" y="329"/>
                    <a:pt x="3230" y="311"/>
                  </a:cubicBezTo>
                  <a:cubicBezTo>
                    <a:pt x="3208" y="293"/>
                    <a:pt x="3181" y="279"/>
                    <a:pt x="3150" y="268"/>
                  </a:cubicBezTo>
                  <a:cubicBezTo>
                    <a:pt x="3118" y="258"/>
                    <a:pt x="3080" y="252"/>
                    <a:pt x="3036" y="252"/>
                  </a:cubicBezTo>
                  <a:cubicBezTo>
                    <a:pt x="2962" y="252"/>
                    <a:pt x="2899" y="264"/>
                    <a:pt x="2847" y="289"/>
                  </a:cubicBezTo>
                  <a:cubicBezTo>
                    <a:pt x="2794" y="313"/>
                    <a:pt x="2753" y="340"/>
                    <a:pt x="2725" y="369"/>
                  </a:cubicBezTo>
                  <a:cubicBezTo>
                    <a:pt x="2725" y="329"/>
                    <a:pt x="2716" y="301"/>
                    <a:pt x="2696" y="288"/>
                  </a:cubicBezTo>
                  <a:close/>
                  <a:moveTo>
                    <a:pt x="4307" y="1002"/>
                  </a:moveTo>
                  <a:cubicBezTo>
                    <a:pt x="4299" y="990"/>
                    <a:pt x="4289" y="978"/>
                    <a:pt x="4277" y="964"/>
                  </a:cubicBezTo>
                  <a:cubicBezTo>
                    <a:pt x="4271" y="973"/>
                    <a:pt x="4262" y="983"/>
                    <a:pt x="4249" y="996"/>
                  </a:cubicBezTo>
                  <a:cubicBezTo>
                    <a:pt x="4236" y="1008"/>
                    <a:pt x="4219" y="1020"/>
                    <a:pt x="4199" y="1032"/>
                  </a:cubicBezTo>
                  <a:cubicBezTo>
                    <a:pt x="4179" y="1044"/>
                    <a:pt x="4155" y="1053"/>
                    <a:pt x="4127" y="1061"/>
                  </a:cubicBezTo>
                  <a:cubicBezTo>
                    <a:pt x="4098" y="1070"/>
                    <a:pt x="4065" y="1074"/>
                    <a:pt x="4027" y="1074"/>
                  </a:cubicBezTo>
                  <a:cubicBezTo>
                    <a:pt x="3977" y="1074"/>
                    <a:pt x="3934" y="1065"/>
                    <a:pt x="3897" y="1048"/>
                  </a:cubicBezTo>
                  <a:cubicBezTo>
                    <a:pt x="3860" y="1032"/>
                    <a:pt x="3830" y="1008"/>
                    <a:pt x="3805" y="977"/>
                  </a:cubicBezTo>
                  <a:cubicBezTo>
                    <a:pt x="3781" y="946"/>
                    <a:pt x="3763" y="909"/>
                    <a:pt x="3751" y="865"/>
                  </a:cubicBezTo>
                  <a:cubicBezTo>
                    <a:pt x="3739" y="822"/>
                    <a:pt x="3733" y="774"/>
                    <a:pt x="3732" y="722"/>
                  </a:cubicBezTo>
                  <a:cubicBezTo>
                    <a:pt x="4334" y="722"/>
                    <a:pt x="4334" y="722"/>
                    <a:pt x="4334" y="722"/>
                  </a:cubicBezTo>
                  <a:cubicBezTo>
                    <a:pt x="4338" y="689"/>
                    <a:pt x="4340" y="657"/>
                    <a:pt x="4340" y="628"/>
                  </a:cubicBezTo>
                  <a:cubicBezTo>
                    <a:pt x="4340" y="579"/>
                    <a:pt x="4333" y="533"/>
                    <a:pt x="4321" y="487"/>
                  </a:cubicBezTo>
                  <a:cubicBezTo>
                    <a:pt x="4309" y="442"/>
                    <a:pt x="4289" y="402"/>
                    <a:pt x="4263" y="368"/>
                  </a:cubicBezTo>
                  <a:cubicBezTo>
                    <a:pt x="4236" y="333"/>
                    <a:pt x="4201" y="305"/>
                    <a:pt x="4158" y="284"/>
                  </a:cubicBezTo>
                  <a:cubicBezTo>
                    <a:pt x="4115" y="263"/>
                    <a:pt x="4064" y="252"/>
                    <a:pt x="4004" y="252"/>
                  </a:cubicBezTo>
                  <a:cubicBezTo>
                    <a:pt x="3955" y="252"/>
                    <a:pt x="3907" y="261"/>
                    <a:pt x="3861" y="278"/>
                  </a:cubicBezTo>
                  <a:cubicBezTo>
                    <a:pt x="3815" y="296"/>
                    <a:pt x="3774" y="322"/>
                    <a:pt x="3738" y="358"/>
                  </a:cubicBezTo>
                  <a:cubicBezTo>
                    <a:pt x="3702" y="394"/>
                    <a:pt x="3673" y="440"/>
                    <a:pt x="3652" y="497"/>
                  </a:cubicBezTo>
                  <a:cubicBezTo>
                    <a:pt x="3630" y="553"/>
                    <a:pt x="3620" y="620"/>
                    <a:pt x="3620" y="698"/>
                  </a:cubicBezTo>
                  <a:cubicBezTo>
                    <a:pt x="3620" y="780"/>
                    <a:pt x="3630" y="850"/>
                    <a:pt x="3649" y="909"/>
                  </a:cubicBezTo>
                  <a:cubicBezTo>
                    <a:pt x="3669" y="968"/>
                    <a:pt x="3697" y="1016"/>
                    <a:pt x="3733" y="1054"/>
                  </a:cubicBezTo>
                  <a:cubicBezTo>
                    <a:pt x="3769" y="1092"/>
                    <a:pt x="3812" y="1119"/>
                    <a:pt x="3861" y="1137"/>
                  </a:cubicBezTo>
                  <a:cubicBezTo>
                    <a:pt x="3911" y="1154"/>
                    <a:pt x="3965" y="1163"/>
                    <a:pt x="4024" y="1163"/>
                  </a:cubicBezTo>
                  <a:cubicBezTo>
                    <a:pt x="4068" y="1163"/>
                    <a:pt x="4108" y="1158"/>
                    <a:pt x="4144" y="1148"/>
                  </a:cubicBezTo>
                  <a:cubicBezTo>
                    <a:pt x="4180" y="1138"/>
                    <a:pt x="4211" y="1126"/>
                    <a:pt x="4237" y="1112"/>
                  </a:cubicBezTo>
                  <a:cubicBezTo>
                    <a:pt x="4263" y="1097"/>
                    <a:pt x="4282" y="1083"/>
                    <a:pt x="4296" y="1068"/>
                  </a:cubicBezTo>
                  <a:cubicBezTo>
                    <a:pt x="4311" y="1053"/>
                    <a:pt x="4318" y="1040"/>
                    <a:pt x="4318" y="1029"/>
                  </a:cubicBezTo>
                  <a:cubicBezTo>
                    <a:pt x="4318" y="1023"/>
                    <a:pt x="4314" y="1014"/>
                    <a:pt x="4307" y="1002"/>
                  </a:cubicBezTo>
                  <a:close/>
                  <a:moveTo>
                    <a:pt x="3734" y="643"/>
                  </a:moveTo>
                  <a:cubicBezTo>
                    <a:pt x="3736" y="546"/>
                    <a:pt x="3761" y="472"/>
                    <a:pt x="3809" y="420"/>
                  </a:cubicBezTo>
                  <a:cubicBezTo>
                    <a:pt x="3857" y="368"/>
                    <a:pt x="3918" y="342"/>
                    <a:pt x="3994" y="342"/>
                  </a:cubicBezTo>
                  <a:cubicBezTo>
                    <a:pt x="4041" y="342"/>
                    <a:pt x="4080" y="350"/>
                    <a:pt x="4111" y="366"/>
                  </a:cubicBezTo>
                  <a:cubicBezTo>
                    <a:pt x="4142" y="382"/>
                    <a:pt x="4167" y="404"/>
                    <a:pt x="4185" y="431"/>
                  </a:cubicBezTo>
                  <a:cubicBezTo>
                    <a:pt x="4204" y="458"/>
                    <a:pt x="4217" y="490"/>
                    <a:pt x="4224" y="526"/>
                  </a:cubicBezTo>
                  <a:cubicBezTo>
                    <a:pt x="4231" y="563"/>
                    <a:pt x="4235" y="602"/>
                    <a:pt x="4235" y="643"/>
                  </a:cubicBezTo>
                  <a:cubicBezTo>
                    <a:pt x="3734" y="643"/>
                    <a:pt x="3734" y="643"/>
                    <a:pt x="3734" y="6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6" name="Freeform 9"/>
            <p:cNvSpPr>
              <a:spLocks noChangeAspect="1"/>
            </p:cNvSpPr>
            <p:nvPr/>
          </p:nvSpPr>
          <p:spPr bwMode="auto">
            <a:xfrm>
              <a:off x="3741249" y="1114851"/>
              <a:ext cx="840419" cy="840647"/>
            </a:xfrm>
            <a:custGeom>
              <a:avLst/>
              <a:gdLst>
                <a:gd name="T0" fmla="*/ 1498 w 2848"/>
                <a:gd name="T1" fmla="*/ 1719 h 2848"/>
                <a:gd name="T2" fmla="*/ 1720 w 2848"/>
                <a:gd name="T3" fmla="*/ 1498 h 2848"/>
                <a:gd name="T4" fmla="*/ 2848 w 2848"/>
                <a:gd name="T5" fmla="*/ 1498 h 2848"/>
                <a:gd name="T6" fmla="*/ 2848 w 2848"/>
                <a:gd name="T7" fmla="*/ 112 h 2848"/>
                <a:gd name="T8" fmla="*/ 2735 w 2848"/>
                <a:gd name="T9" fmla="*/ 0 h 2848"/>
                <a:gd name="T10" fmla="*/ 114 w 2848"/>
                <a:gd name="T11" fmla="*/ 0 h 2848"/>
                <a:gd name="T12" fmla="*/ 0 w 2848"/>
                <a:gd name="T13" fmla="*/ 112 h 2848"/>
                <a:gd name="T14" fmla="*/ 0 w 2848"/>
                <a:gd name="T15" fmla="*/ 2736 h 2848"/>
                <a:gd name="T16" fmla="*/ 114 w 2848"/>
                <a:gd name="T17" fmla="*/ 2848 h 2848"/>
                <a:gd name="T18" fmla="*/ 1498 w 2848"/>
                <a:gd name="T19" fmla="*/ 2848 h 2848"/>
                <a:gd name="T20" fmla="*/ 1498 w 2848"/>
                <a:gd name="T21" fmla="*/ 1719 h 2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8" h="2848">
                  <a:moveTo>
                    <a:pt x="1498" y="1719"/>
                  </a:moveTo>
                  <a:cubicBezTo>
                    <a:pt x="1498" y="1575"/>
                    <a:pt x="1613" y="1498"/>
                    <a:pt x="1720" y="1498"/>
                  </a:cubicBezTo>
                  <a:cubicBezTo>
                    <a:pt x="2848" y="1498"/>
                    <a:pt x="2848" y="1498"/>
                    <a:pt x="2848" y="1498"/>
                  </a:cubicBezTo>
                  <a:cubicBezTo>
                    <a:pt x="2848" y="112"/>
                    <a:pt x="2848" y="112"/>
                    <a:pt x="2848" y="112"/>
                  </a:cubicBezTo>
                  <a:cubicBezTo>
                    <a:pt x="2848" y="112"/>
                    <a:pt x="2848" y="0"/>
                    <a:pt x="2735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0"/>
                    <a:pt x="0" y="0"/>
                    <a:pt x="0" y="112"/>
                  </a:cubicBezTo>
                  <a:cubicBezTo>
                    <a:pt x="0" y="2736"/>
                    <a:pt x="0" y="2736"/>
                    <a:pt x="0" y="2736"/>
                  </a:cubicBezTo>
                  <a:cubicBezTo>
                    <a:pt x="0" y="2736"/>
                    <a:pt x="0" y="2848"/>
                    <a:pt x="114" y="2848"/>
                  </a:cubicBezTo>
                  <a:cubicBezTo>
                    <a:pt x="1498" y="2848"/>
                    <a:pt x="1498" y="2848"/>
                    <a:pt x="1498" y="2848"/>
                  </a:cubicBezTo>
                  <a:lnTo>
                    <a:pt x="1498" y="17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7" name="Freeform 10"/>
            <p:cNvSpPr>
              <a:spLocks noChangeAspect="1" noEditPoints="1"/>
            </p:cNvSpPr>
            <p:nvPr/>
          </p:nvSpPr>
          <p:spPr bwMode="auto">
            <a:xfrm>
              <a:off x="4215267" y="1588641"/>
              <a:ext cx="673749" cy="673977"/>
            </a:xfrm>
            <a:custGeom>
              <a:avLst/>
              <a:gdLst>
                <a:gd name="T0" fmla="*/ 2169 w 2283"/>
                <a:gd name="T1" fmla="*/ 0 h 2284"/>
                <a:gd name="T2" fmla="*/ 114 w 2283"/>
                <a:gd name="T3" fmla="*/ 0 h 2284"/>
                <a:gd name="T4" fmla="*/ 0 w 2283"/>
                <a:gd name="T5" fmla="*/ 114 h 2284"/>
                <a:gd name="T6" fmla="*/ 0 w 2283"/>
                <a:gd name="T7" fmla="*/ 2171 h 2284"/>
                <a:gd name="T8" fmla="*/ 114 w 2283"/>
                <a:gd name="T9" fmla="*/ 2284 h 2284"/>
                <a:gd name="T10" fmla="*/ 2169 w 2283"/>
                <a:gd name="T11" fmla="*/ 2284 h 2284"/>
                <a:gd name="T12" fmla="*/ 2283 w 2283"/>
                <a:gd name="T13" fmla="*/ 2171 h 2284"/>
                <a:gd name="T14" fmla="*/ 2283 w 2283"/>
                <a:gd name="T15" fmla="*/ 114 h 2284"/>
                <a:gd name="T16" fmla="*/ 2169 w 2283"/>
                <a:gd name="T17" fmla="*/ 0 h 2284"/>
                <a:gd name="T18" fmla="*/ 1652 w 2283"/>
                <a:gd name="T19" fmla="*/ 1578 h 2284"/>
                <a:gd name="T20" fmla="*/ 1576 w 2283"/>
                <a:gd name="T21" fmla="*/ 1653 h 2284"/>
                <a:gd name="T22" fmla="*/ 707 w 2283"/>
                <a:gd name="T23" fmla="*/ 1653 h 2284"/>
                <a:gd name="T24" fmla="*/ 631 w 2283"/>
                <a:gd name="T25" fmla="*/ 1578 h 2284"/>
                <a:gd name="T26" fmla="*/ 631 w 2283"/>
                <a:gd name="T27" fmla="*/ 707 h 2284"/>
                <a:gd name="T28" fmla="*/ 707 w 2283"/>
                <a:gd name="T29" fmla="*/ 632 h 2284"/>
                <a:gd name="T30" fmla="*/ 1576 w 2283"/>
                <a:gd name="T31" fmla="*/ 632 h 2284"/>
                <a:gd name="T32" fmla="*/ 1652 w 2283"/>
                <a:gd name="T33" fmla="*/ 707 h 2284"/>
                <a:gd name="T34" fmla="*/ 1652 w 2283"/>
                <a:gd name="T35" fmla="*/ 1578 h 2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3" h="2284">
                  <a:moveTo>
                    <a:pt x="2169" y="0"/>
                  </a:moveTo>
                  <a:cubicBezTo>
                    <a:pt x="114" y="0"/>
                    <a:pt x="114" y="0"/>
                    <a:pt x="114" y="0"/>
                  </a:cubicBezTo>
                  <a:cubicBezTo>
                    <a:pt x="114" y="0"/>
                    <a:pt x="0" y="0"/>
                    <a:pt x="0" y="114"/>
                  </a:cubicBezTo>
                  <a:cubicBezTo>
                    <a:pt x="0" y="2171"/>
                    <a:pt x="0" y="2171"/>
                    <a:pt x="0" y="2171"/>
                  </a:cubicBezTo>
                  <a:cubicBezTo>
                    <a:pt x="0" y="2171"/>
                    <a:pt x="0" y="2284"/>
                    <a:pt x="114" y="2284"/>
                  </a:cubicBezTo>
                  <a:cubicBezTo>
                    <a:pt x="2169" y="2284"/>
                    <a:pt x="2169" y="2284"/>
                    <a:pt x="2169" y="2284"/>
                  </a:cubicBezTo>
                  <a:cubicBezTo>
                    <a:pt x="2169" y="2284"/>
                    <a:pt x="2283" y="2284"/>
                    <a:pt x="2283" y="2171"/>
                  </a:cubicBezTo>
                  <a:cubicBezTo>
                    <a:pt x="2283" y="114"/>
                    <a:pt x="2283" y="114"/>
                    <a:pt x="2283" y="114"/>
                  </a:cubicBezTo>
                  <a:cubicBezTo>
                    <a:pt x="2283" y="114"/>
                    <a:pt x="2283" y="0"/>
                    <a:pt x="2169" y="0"/>
                  </a:cubicBezTo>
                  <a:close/>
                  <a:moveTo>
                    <a:pt x="1652" y="1578"/>
                  </a:moveTo>
                  <a:cubicBezTo>
                    <a:pt x="1652" y="1653"/>
                    <a:pt x="1576" y="1653"/>
                    <a:pt x="1576" y="1653"/>
                  </a:cubicBezTo>
                  <a:cubicBezTo>
                    <a:pt x="707" y="1653"/>
                    <a:pt x="707" y="1653"/>
                    <a:pt x="707" y="1653"/>
                  </a:cubicBezTo>
                  <a:cubicBezTo>
                    <a:pt x="631" y="1653"/>
                    <a:pt x="631" y="1578"/>
                    <a:pt x="631" y="1578"/>
                  </a:cubicBezTo>
                  <a:cubicBezTo>
                    <a:pt x="631" y="707"/>
                    <a:pt x="631" y="707"/>
                    <a:pt x="631" y="707"/>
                  </a:cubicBezTo>
                  <a:cubicBezTo>
                    <a:pt x="631" y="632"/>
                    <a:pt x="707" y="632"/>
                    <a:pt x="707" y="632"/>
                  </a:cubicBezTo>
                  <a:cubicBezTo>
                    <a:pt x="1576" y="632"/>
                    <a:pt x="1576" y="632"/>
                    <a:pt x="1576" y="632"/>
                  </a:cubicBezTo>
                  <a:cubicBezTo>
                    <a:pt x="1652" y="632"/>
                    <a:pt x="1652" y="707"/>
                    <a:pt x="1652" y="707"/>
                  </a:cubicBezTo>
                  <a:lnTo>
                    <a:pt x="1652" y="157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8" name="Rectangle 11"/>
            <p:cNvSpPr>
              <a:spLocks noChangeAspect="1" noChangeArrowheads="1"/>
            </p:cNvSpPr>
            <p:nvPr/>
          </p:nvSpPr>
          <p:spPr bwMode="auto">
            <a:xfrm>
              <a:off x="4522387" y="1895761"/>
              <a:ext cx="59281" cy="5973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41" name="Textplatzhalter 5"/>
          <p:cNvSpPr>
            <a:spLocks noGrp="1"/>
          </p:cNvSpPr>
          <p:nvPr>
            <p:ph type="body" sz="quarter" idx="15"/>
          </p:nvPr>
        </p:nvSpPr>
        <p:spPr>
          <a:xfrm>
            <a:off x="7680326" y="6111387"/>
            <a:ext cx="4068762" cy="246221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182563" indent="-182563">
              <a:buClrTx/>
              <a:defRPr>
                <a:solidFill>
                  <a:schemeClr val="bg1"/>
                </a:solidFill>
                <a:latin typeface="+mj-lt"/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4">
                  <a:lumMod val="40000"/>
                  <a:lumOff val="60000"/>
                </a:schemeClr>
              </a:buClr>
              <a:defRPr>
                <a:solidFill>
                  <a:schemeClr val="accent4">
                    <a:lumMod val="40000"/>
                    <a:lumOff val="60000"/>
                  </a:schemeClr>
                </a:solidFill>
              </a:defRPr>
            </a:lvl4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40041" y="405673"/>
            <a:ext cx="6376683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Präsentationstitel oder Kapitelüberschrift einfügen</a:t>
            </a:r>
          </a:p>
        </p:txBody>
      </p:sp>
      <p:sp>
        <p:nvSpPr>
          <p:cNvPr id="17" name="Rechteck 16"/>
          <p:cNvSpPr/>
          <p:nvPr userDrawn="1"/>
        </p:nvSpPr>
        <p:spPr>
          <a:xfrm>
            <a:off x="327831" y="0"/>
            <a:ext cx="36000" cy="549275"/>
          </a:xfrm>
          <a:prstGeom prst="rect">
            <a:avLst/>
          </a:prstGeom>
          <a:solidFill>
            <a:srgbClr val="009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l"/>
            <a:endParaRPr lang="de-DE" dirty="0">
              <a:solidFill>
                <a:srgbClr val="434343"/>
              </a:solidFill>
            </a:endParaRPr>
          </a:p>
        </p:txBody>
      </p:sp>
      <p:sp>
        <p:nvSpPr>
          <p:cNvPr id="19" name="Bildplatzhalter 4"/>
          <p:cNvSpPr>
            <a:spLocks noGrp="1"/>
          </p:cNvSpPr>
          <p:nvPr>
            <p:ph type="pic" sz="quarter" idx="16" hasCustomPrompt="1"/>
          </p:nvPr>
        </p:nvSpPr>
        <p:spPr>
          <a:xfrm>
            <a:off x="7680326" y="1412875"/>
            <a:ext cx="4068762" cy="45538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lIns="0" tIns="0" anchor="ctr">
            <a:normAutofit/>
          </a:bodyPr>
          <a:lstStyle>
            <a:lvl1pPr marL="0" indent="0" algn="ctr">
              <a:buNone/>
              <a:defRPr sz="24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de-DE" dirty="0"/>
              <a:t>Hier Bild</a:t>
            </a:r>
            <a:br>
              <a:rPr lang="de-DE" dirty="0"/>
            </a:br>
            <a:r>
              <a:rPr lang="de-DE" dirty="0"/>
              <a:t>einfügen </a:t>
            </a:r>
          </a:p>
        </p:txBody>
      </p:sp>
      <p:sp>
        <p:nvSpPr>
          <p:cNvPr id="21" name="Textplatzhalt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40041" y="6117031"/>
            <a:ext cx="6376683" cy="19169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Quelle</a:t>
            </a:r>
          </a:p>
        </p:txBody>
      </p:sp>
      <p:sp>
        <p:nvSpPr>
          <p:cNvPr id="23" name="Fußzeilenplatzhalter 4"/>
          <p:cNvSpPr txBox="1">
            <a:spLocks/>
          </p:cNvSpPr>
          <p:nvPr userDrawn="1"/>
        </p:nvSpPr>
        <p:spPr>
          <a:xfrm>
            <a:off x="852333" y="6615953"/>
            <a:ext cx="6396192" cy="242047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105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│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© atene KOM GmbH 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│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www.atenekom.eu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│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Alle Rechte vorbehalten. Jegliche Verwertung bedarf der schriftlichen Zustimmung des Urhebers.</a:t>
            </a:r>
          </a:p>
          <a:p>
            <a:pPr algn="l"/>
            <a:endParaRPr lang="de-DE" sz="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78309" y="6615953"/>
            <a:ext cx="570778" cy="24204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7" name="Datumsplatzhalter 3">
            <a:extLst>
              <a:ext uri="{FF2B5EF4-FFF2-40B4-BE49-F238E27FC236}">
                <a16:creationId xmlns:a16="http://schemas.microsoft.com/office/drawing/2014/main" id="{77738F2C-D1F6-4875-A9D6-CEC9E96E7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5449" y="6615953"/>
            <a:ext cx="636021" cy="24204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B915B840-F275-44C5-BEDC-4FB3F4DA88B2}" type="datetime1">
              <a:rPr lang="de-DE" smtClean="0"/>
              <a:pPr/>
              <a:t>20.07.2022</a:t>
            </a:fld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8"/>
          </p:nvPr>
        </p:nvSpPr>
        <p:spPr>
          <a:xfrm>
            <a:off x="442913" y="1412875"/>
            <a:ext cx="6373812" cy="48958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2522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8000"/>
    </mc:Choice>
    <mc:Fallback xmlns="">
      <p:transition spd="slow" advClick="0" advTm="8000"/>
    </mc:Fallback>
  </mc:AlternateContent>
  <p:extLst>
    <p:ext uri="{DCECCB84-F9BA-43D5-87BE-67443E8EF086}">
      <p15:sldGuideLst xmlns:p15="http://schemas.microsoft.com/office/powerpoint/2012/main">
        <p15:guide id="5" pos="4838" userDrawn="1">
          <p15:clr>
            <a:srgbClr val="5ACBF0"/>
          </p15:clr>
        </p15:guide>
        <p15:guide id="6" pos="4294" userDrawn="1">
          <p15:clr>
            <a:srgbClr val="5ACBF0"/>
          </p15:clr>
        </p15:guide>
        <p15:guide id="7" pos="4566" userDrawn="1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ene Text+max.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439739" y="692150"/>
            <a:ext cx="6373811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3200">
                <a:solidFill>
                  <a:srgbClr val="009BA4"/>
                </a:solidFill>
              </a:defRPr>
            </a:lvl1pPr>
          </a:lstStyle>
          <a:p>
            <a:r>
              <a:rPr lang="de-DE" dirty="0"/>
              <a:t>Überschrift einfügen</a:t>
            </a:r>
          </a:p>
        </p:txBody>
      </p:sp>
      <p:sp>
        <p:nvSpPr>
          <p:cNvPr id="16" name="Bildplatzhalter 4"/>
          <p:cNvSpPr>
            <a:spLocks noGrp="1"/>
          </p:cNvSpPr>
          <p:nvPr>
            <p:ph type="pic" sz="quarter" idx="16" hasCustomPrompt="1"/>
          </p:nvPr>
        </p:nvSpPr>
        <p:spPr>
          <a:xfrm>
            <a:off x="7248525" y="0"/>
            <a:ext cx="4943475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lIns="0" tIns="0" anchor="ctr">
            <a:normAutofit/>
          </a:bodyPr>
          <a:lstStyle>
            <a:lvl1pPr marL="0" indent="0" algn="ctr">
              <a:buNone/>
              <a:defRPr sz="40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de-DE" dirty="0"/>
              <a:t>Hier Bild</a:t>
            </a:r>
            <a:br>
              <a:rPr lang="de-DE" dirty="0"/>
            </a:br>
            <a:r>
              <a:rPr lang="de-DE" dirty="0"/>
              <a:t>einfügen 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40041" y="405673"/>
            <a:ext cx="6376683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Präsentationstitel oder Kapitelüberschrift einfügen</a:t>
            </a:r>
          </a:p>
        </p:txBody>
      </p:sp>
      <p:sp>
        <p:nvSpPr>
          <p:cNvPr id="12" name="Rechteck 11"/>
          <p:cNvSpPr/>
          <p:nvPr userDrawn="1"/>
        </p:nvSpPr>
        <p:spPr>
          <a:xfrm>
            <a:off x="327831" y="0"/>
            <a:ext cx="36000" cy="549275"/>
          </a:xfrm>
          <a:prstGeom prst="rect">
            <a:avLst/>
          </a:prstGeom>
          <a:solidFill>
            <a:srgbClr val="009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l"/>
            <a:endParaRPr lang="de-DE" dirty="0">
              <a:solidFill>
                <a:srgbClr val="434343"/>
              </a:solidFill>
            </a:endParaRPr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39739" y="6111350"/>
            <a:ext cx="6373811" cy="197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Quelle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8"/>
          </p:nvPr>
        </p:nvSpPr>
        <p:spPr>
          <a:xfrm>
            <a:off x="442913" y="1412875"/>
            <a:ext cx="6373812" cy="48958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7" name="Fußzeilenplatzhalter 4"/>
          <p:cNvSpPr txBox="1">
            <a:spLocks/>
          </p:cNvSpPr>
          <p:nvPr userDrawn="1"/>
        </p:nvSpPr>
        <p:spPr>
          <a:xfrm>
            <a:off x="852333" y="6615953"/>
            <a:ext cx="6396192" cy="242047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105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│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© atene KOM GmbH 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│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www.atenekom.eu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│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Alle Rechte vorbehalten. Jegliche Verwertung bedarf der schriftlichen Zustimmung des Urhebers.</a:t>
            </a:r>
          </a:p>
          <a:p>
            <a:pPr algn="l"/>
            <a:endParaRPr lang="de-DE" sz="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78309" y="6615953"/>
            <a:ext cx="570778" cy="24204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9" name="Datumsplatzhalter 3">
            <a:extLst>
              <a:ext uri="{FF2B5EF4-FFF2-40B4-BE49-F238E27FC236}">
                <a16:creationId xmlns:a16="http://schemas.microsoft.com/office/drawing/2014/main" id="{77738F2C-D1F6-4875-A9D6-CEC9E96E7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5449" y="6615953"/>
            <a:ext cx="636021" cy="24204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B915B840-F275-44C5-BEDC-4FB3F4DA88B2}" type="datetime1">
              <a:rPr lang="de-DE" smtClean="0"/>
              <a:pPr/>
              <a:t>20.07.2022</a:t>
            </a:fld>
            <a:endParaRPr lang="de-DE" dirty="0"/>
          </a:p>
        </p:txBody>
      </p:sp>
      <p:sp>
        <p:nvSpPr>
          <p:cNvPr id="30" name="Textplatzhalter 5"/>
          <p:cNvSpPr>
            <a:spLocks noGrp="1"/>
          </p:cNvSpPr>
          <p:nvPr>
            <p:ph type="body" sz="quarter" idx="19" hasCustomPrompt="1"/>
          </p:nvPr>
        </p:nvSpPr>
        <p:spPr>
          <a:xfrm>
            <a:off x="10847132" y="221855"/>
            <a:ext cx="1022400" cy="525600"/>
          </a:xfrm>
          <a:blipFill dpi="0" rotWithShape="1">
            <a:blip r:embed="rId2">
              <a:alphaModFix amt="80000"/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589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8000"/>
    </mc:Choice>
    <mc:Fallback xmlns="">
      <p:transition spd="slow" advClick="0" advTm="8000"/>
    </mc:Fallback>
  </mc:AlternateContent>
  <p:extLst>
    <p:ext uri="{DCECCB84-F9BA-43D5-87BE-67443E8EF086}">
      <p15:sldGuideLst xmlns:p15="http://schemas.microsoft.com/office/powerpoint/2012/main">
        <p15:guide id="5" pos="4838" userDrawn="1">
          <p15:clr>
            <a:srgbClr val="5ACBF0"/>
          </p15:clr>
        </p15:guide>
        <p15:guide id="6" pos="4294" userDrawn="1">
          <p15:clr>
            <a:srgbClr val="5ACBF0"/>
          </p15:clr>
        </p15:guide>
        <p15:guide id="7" pos="4566" userDrawn="1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ene 2_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442914" y="692150"/>
            <a:ext cx="9777646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3200">
                <a:solidFill>
                  <a:srgbClr val="009BA4"/>
                </a:solidFill>
              </a:defRPr>
            </a:lvl1pPr>
          </a:lstStyle>
          <a:p>
            <a:r>
              <a:rPr lang="de-DE" dirty="0"/>
              <a:t>Überschrift einfügen</a:t>
            </a:r>
          </a:p>
        </p:txBody>
      </p:sp>
      <p:sp>
        <p:nvSpPr>
          <p:cNvPr id="15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40041" y="405673"/>
            <a:ext cx="9780519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Präsentationstitel oder Kapitelüberschrift einfügen</a:t>
            </a:r>
          </a:p>
        </p:txBody>
      </p:sp>
      <p:grpSp>
        <p:nvGrpSpPr>
          <p:cNvPr id="16" name="Gruppieren 15"/>
          <p:cNvGrpSpPr>
            <a:grpSpLocks noChangeAspect="1"/>
          </p:cNvGrpSpPr>
          <p:nvPr userDrawn="1"/>
        </p:nvGrpSpPr>
        <p:grpSpPr>
          <a:xfrm>
            <a:off x="10847132" y="221855"/>
            <a:ext cx="1021135" cy="525738"/>
            <a:chOff x="2264702" y="1114851"/>
            <a:chExt cx="2624314" cy="1351146"/>
          </a:xfrm>
          <a:solidFill>
            <a:schemeClr val="tx1"/>
          </a:solidFill>
        </p:grpSpPr>
        <p:sp>
          <p:nvSpPr>
            <p:cNvPr id="17" name="Freeform 7"/>
            <p:cNvSpPr>
              <a:spLocks noChangeAspect="1" noEditPoints="1"/>
            </p:cNvSpPr>
            <p:nvPr/>
          </p:nvSpPr>
          <p:spPr bwMode="auto">
            <a:xfrm>
              <a:off x="2859334" y="2063116"/>
              <a:ext cx="1097150" cy="402881"/>
            </a:xfrm>
            <a:custGeom>
              <a:avLst/>
              <a:gdLst>
                <a:gd name="T0" fmla="*/ 847 w 3718"/>
                <a:gd name="T1" fmla="*/ 1354 h 1365"/>
                <a:gd name="T2" fmla="*/ 999 w 3718"/>
                <a:gd name="T3" fmla="*/ 1309 h 1365"/>
                <a:gd name="T4" fmla="*/ 945 w 3718"/>
                <a:gd name="T5" fmla="*/ 76 h 1365"/>
                <a:gd name="T6" fmla="*/ 789 w 3718"/>
                <a:gd name="T7" fmla="*/ 17 h 1365"/>
                <a:gd name="T8" fmla="*/ 606 w 3718"/>
                <a:gd name="T9" fmla="*/ 123 h 1365"/>
                <a:gd name="T10" fmla="*/ 288 w 3718"/>
                <a:gd name="T11" fmla="*/ 555 h 1365"/>
                <a:gd name="T12" fmla="*/ 262 w 3718"/>
                <a:gd name="T13" fmla="*/ 169 h 1365"/>
                <a:gd name="T14" fmla="*/ 202 w 3718"/>
                <a:gd name="T15" fmla="*/ 45 h 1365"/>
                <a:gd name="T16" fmla="*/ 90 w 3718"/>
                <a:gd name="T17" fmla="*/ 17 h 1365"/>
                <a:gd name="T18" fmla="*/ 33 w 3718"/>
                <a:gd name="T19" fmla="*/ 23 h 1365"/>
                <a:gd name="T20" fmla="*/ 0 w 3718"/>
                <a:gd name="T21" fmla="*/ 1332 h 1365"/>
                <a:gd name="T22" fmla="*/ 262 w 3718"/>
                <a:gd name="T23" fmla="*/ 669 h 1365"/>
                <a:gd name="T24" fmla="*/ 357 w 3718"/>
                <a:gd name="T25" fmla="*/ 881 h 1365"/>
                <a:gd name="T26" fmla="*/ 2135 w 3718"/>
                <a:gd name="T27" fmla="*/ 409 h 1365"/>
                <a:gd name="T28" fmla="*/ 1854 w 3718"/>
                <a:gd name="T29" fmla="*/ 52 h 1365"/>
                <a:gd name="T30" fmla="*/ 1327 w 3718"/>
                <a:gd name="T31" fmla="*/ 54 h 1365"/>
                <a:gd name="T32" fmla="*/ 1034 w 3718"/>
                <a:gd name="T33" fmla="*/ 417 h 1365"/>
                <a:gd name="T34" fmla="*/ 1031 w 3718"/>
                <a:gd name="T35" fmla="*/ 940 h 1365"/>
                <a:gd name="T36" fmla="*/ 1311 w 3718"/>
                <a:gd name="T37" fmla="*/ 1310 h 1365"/>
                <a:gd name="T38" fmla="*/ 1847 w 3718"/>
                <a:gd name="T39" fmla="*/ 1311 h 1365"/>
                <a:gd name="T40" fmla="*/ 2135 w 3718"/>
                <a:gd name="T41" fmla="*/ 941 h 1365"/>
                <a:gd name="T42" fmla="*/ 2135 w 3718"/>
                <a:gd name="T43" fmla="*/ 409 h 1365"/>
                <a:gd name="T44" fmla="*/ 1827 w 3718"/>
                <a:gd name="T45" fmla="*/ 1008 h 1365"/>
                <a:gd name="T46" fmla="*/ 1585 w 3718"/>
                <a:gd name="T47" fmla="*/ 1153 h 1365"/>
                <a:gd name="T48" fmla="*/ 1342 w 3718"/>
                <a:gd name="T49" fmla="*/ 1008 h 1365"/>
                <a:gd name="T50" fmla="*/ 1273 w 3718"/>
                <a:gd name="T51" fmla="*/ 677 h 1365"/>
                <a:gd name="T52" fmla="*/ 1343 w 3718"/>
                <a:gd name="T53" fmla="*/ 352 h 1365"/>
                <a:gd name="T54" fmla="*/ 1591 w 3718"/>
                <a:gd name="T55" fmla="*/ 214 h 1365"/>
                <a:gd name="T56" fmla="*/ 1828 w 3718"/>
                <a:gd name="T57" fmla="*/ 352 h 1365"/>
                <a:gd name="T58" fmla="*/ 1896 w 3718"/>
                <a:gd name="T59" fmla="*/ 677 h 1365"/>
                <a:gd name="T60" fmla="*/ 2512 w 3718"/>
                <a:gd name="T61" fmla="*/ 23 h 1365"/>
                <a:gd name="T62" fmla="*/ 2360 w 3718"/>
                <a:gd name="T63" fmla="*/ 1332 h 1365"/>
                <a:gd name="T64" fmla="*/ 2669 w 3718"/>
                <a:gd name="T65" fmla="*/ 491 h 1365"/>
                <a:gd name="T66" fmla="*/ 3145 w 3718"/>
                <a:gd name="T67" fmla="*/ 1059 h 1365"/>
                <a:gd name="T68" fmla="*/ 3467 w 3718"/>
                <a:gd name="T69" fmla="*/ 1332 h 1365"/>
                <a:gd name="T70" fmla="*/ 3625 w 3718"/>
                <a:gd name="T71" fmla="*/ 35 h 1365"/>
                <a:gd name="T72" fmla="*/ 3492 w 3718"/>
                <a:gd name="T73" fmla="*/ 17 h 1365"/>
                <a:gd name="T74" fmla="*/ 3332 w 3718"/>
                <a:gd name="T75" fmla="*/ 134 h 1365"/>
                <a:gd name="T76" fmla="*/ 2744 w 3718"/>
                <a:gd name="T77" fmla="*/ 127 h 1365"/>
                <a:gd name="T78" fmla="*/ 2590 w 3718"/>
                <a:gd name="T79" fmla="*/ 17 h 1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718" h="1365">
                  <a:moveTo>
                    <a:pt x="640" y="1252"/>
                  </a:moveTo>
                  <a:cubicBezTo>
                    <a:pt x="692" y="1320"/>
                    <a:pt x="761" y="1354"/>
                    <a:pt x="847" y="1354"/>
                  </a:cubicBezTo>
                  <a:cubicBezTo>
                    <a:pt x="871" y="1354"/>
                    <a:pt x="896" y="1350"/>
                    <a:pt x="922" y="1343"/>
                  </a:cubicBezTo>
                  <a:cubicBezTo>
                    <a:pt x="948" y="1336"/>
                    <a:pt x="973" y="1324"/>
                    <a:pt x="999" y="1309"/>
                  </a:cubicBezTo>
                  <a:cubicBezTo>
                    <a:pt x="519" y="651"/>
                    <a:pt x="519" y="651"/>
                    <a:pt x="519" y="651"/>
                  </a:cubicBezTo>
                  <a:cubicBezTo>
                    <a:pt x="945" y="76"/>
                    <a:pt x="945" y="76"/>
                    <a:pt x="945" y="76"/>
                  </a:cubicBezTo>
                  <a:cubicBezTo>
                    <a:pt x="928" y="59"/>
                    <a:pt x="906" y="45"/>
                    <a:pt x="879" y="34"/>
                  </a:cubicBezTo>
                  <a:cubicBezTo>
                    <a:pt x="852" y="23"/>
                    <a:pt x="822" y="17"/>
                    <a:pt x="789" y="17"/>
                  </a:cubicBezTo>
                  <a:cubicBezTo>
                    <a:pt x="755" y="17"/>
                    <a:pt x="724" y="25"/>
                    <a:pt x="694" y="41"/>
                  </a:cubicBezTo>
                  <a:cubicBezTo>
                    <a:pt x="665" y="56"/>
                    <a:pt x="635" y="84"/>
                    <a:pt x="606" y="123"/>
                  </a:cubicBezTo>
                  <a:cubicBezTo>
                    <a:pt x="341" y="474"/>
                    <a:pt x="341" y="474"/>
                    <a:pt x="341" y="474"/>
                  </a:cubicBezTo>
                  <a:cubicBezTo>
                    <a:pt x="321" y="500"/>
                    <a:pt x="303" y="527"/>
                    <a:pt x="288" y="555"/>
                  </a:cubicBezTo>
                  <a:cubicBezTo>
                    <a:pt x="274" y="583"/>
                    <a:pt x="265" y="613"/>
                    <a:pt x="262" y="645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2" y="137"/>
                    <a:pt x="257" y="111"/>
                    <a:pt x="245" y="90"/>
                  </a:cubicBezTo>
                  <a:cubicBezTo>
                    <a:pt x="234" y="70"/>
                    <a:pt x="219" y="55"/>
                    <a:pt x="202" y="45"/>
                  </a:cubicBezTo>
                  <a:cubicBezTo>
                    <a:pt x="185" y="34"/>
                    <a:pt x="166" y="27"/>
                    <a:pt x="147" y="23"/>
                  </a:cubicBezTo>
                  <a:cubicBezTo>
                    <a:pt x="127" y="19"/>
                    <a:pt x="108" y="17"/>
                    <a:pt x="90" y="17"/>
                  </a:cubicBezTo>
                  <a:cubicBezTo>
                    <a:pt x="81" y="17"/>
                    <a:pt x="72" y="18"/>
                    <a:pt x="62" y="19"/>
                  </a:cubicBezTo>
                  <a:cubicBezTo>
                    <a:pt x="53" y="21"/>
                    <a:pt x="43" y="22"/>
                    <a:pt x="33" y="23"/>
                  </a:cubicBezTo>
                  <a:cubicBezTo>
                    <a:pt x="21" y="24"/>
                    <a:pt x="10" y="26"/>
                    <a:pt x="0" y="27"/>
                  </a:cubicBezTo>
                  <a:cubicBezTo>
                    <a:pt x="0" y="1332"/>
                    <a:pt x="0" y="1332"/>
                    <a:pt x="0" y="1332"/>
                  </a:cubicBezTo>
                  <a:cubicBezTo>
                    <a:pt x="262" y="1332"/>
                    <a:pt x="262" y="1332"/>
                    <a:pt x="262" y="1332"/>
                  </a:cubicBezTo>
                  <a:cubicBezTo>
                    <a:pt x="262" y="669"/>
                    <a:pt x="262" y="669"/>
                    <a:pt x="262" y="669"/>
                  </a:cubicBezTo>
                  <a:cubicBezTo>
                    <a:pt x="265" y="708"/>
                    <a:pt x="275" y="745"/>
                    <a:pt x="293" y="781"/>
                  </a:cubicBezTo>
                  <a:cubicBezTo>
                    <a:pt x="311" y="817"/>
                    <a:pt x="332" y="850"/>
                    <a:pt x="357" y="881"/>
                  </a:cubicBezTo>
                  <a:cubicBezTo>
                    <a:pt x="640" y="1252"/>
                    <a:pt x="640" y="1252"/>
                    <a:pt x="640" y="1252"/>
                  </a:cubicBezTo>
                  <a:close/>
                  <a:moveTo>
                    <a:pt x="2135" y="409"/>
                  </a:moveTo>
                  <a:cubicBezTo>
                    <a:pt x="2113" y="327"/>
                    <a:pt x="2079" y="256"/>
                    <a:pt x="2033" y="196"/>
                  </a:cubicBezTo>
                  <a:cubicBezTo>
                    <a:pt x="1986" y="135"/>
                    <a:pt x="1927" y="88"/>
                    <a:pt x="1854" y="52"/>
                  </a:cubicBezTo>
                  <a:cubicBezTo>
                    <a:pt x="1782" y="17"/>
                    <a:pt x="1695" y="0"/>
                    <a:pt x="1593" y="0"/>
                  </a:cubicBezTo>
                  <a:cubicBezTo>
                    <a:pt x="1490" y="0"/>
                    <a:pt x="1401" y="18"/>
                    <a:pt x="1327" y="54"/>
                  </a:cubicBezTo>
                  <a:cubicBezTo>
                    <a:pt x="1252" y="91"/>
                    <a:pt x="1191" y="140"/>
                    <a:pt x="1142" y="202"/>
                  </a:cubicBezTo>
                  <a:cubicBezTo>
                    <a:pt x="1093" y="263"/>
                    <a:pt x="1057" y="335"/>
                    <a:pt x="1034" y="417"/>
                  </a:cubicBezTo>
                  <a:cubicBezTo>
                    <a:pt x="1011" y="499"/>
                    <a:pt x="999" y="586"/>
                    <a:pt x="999" y="677"/>
                  </a:cubicBezTo>
                  <a:cubicBezTo>
                    <a:pt x="999" y="769"/>
                    <a:pt x="1010" y="857"/>
                    <a:pt x="1031" y="940"/>
                  </a:cubicBezTo>
                  <a:cubicBezTo>
                    <a:pt x="1052" y="1023"/>
                    <a:pt x="1086" y="1096"/>
                    <a:pt x="1132" y="1159"/>
                  </a:cubicBezTo>
                  <a:cubicBezTo>
                    <a:pt x="1178" y="1223"/>
                    <a:pt x="1238" y="1273"/>
                    <a:pt x="1311" y="1310"/>
                  </a:cubicBezTo>
                  <a:cubicBezTo>
                    <a:pt x="1385" y="1347"/>
                    <a:pt x="1473" y="1365"/>
                    <a:pt x="1578" y="1365"/>
                  </a:cubicBezTo>
                  <a:cubicBezTo>
                    <a:pt x="1683" y="1365"/>
                    <a:pt x="1773" y="1347"/>
                    <a:pt x="1847" y="1311"/>
                  </a:cubicBezTo>
                  <a:cubicBezTo>
                    <a:pt x="1922" y="1274"/>
                    <a:pt x="1983" y="1225"/>
                    <a:pt x="2031" y="1161"/>
                  </a:cubicBezTo>
                  <a:cubicBezTo>
                    <a:pt x="2078" y="1098"/>
                    <a:pt x="2113" y="1025"/>
                    <a:pt x="2135" y="941"/>
                  </a:cubicBezTo>
                  <a:cubicBezTo>
                    <a:pt x="2157" y="857"/>
                    <a:pt x="2168" y="768"/>
                    <a:pt x="2168" y="675"/>
                  </a:cubicBezTo>
                  <a:cubicBezTo>
                    <a:pt x="2168" y="580"/>
                    <a:pt x="2157" y="491"/>
                    <a:pt x="2135" y="409"/>
                  </a:cubicBezTo>
                  <a:close/>
                  <a:moveTo>
                    <a:pt x="1879" y="856"/>
                  </a:moveTo>
                  <a:cubicBezTo>
                    <a:pt x="1868" y="913"/>
                    <a:pt x="1851" y="964"/>
                    <a:pt x="1827" y="1008"/>
                  </a:cubicBezTo>
                  <a:cubicBezTo>
                    <a:pt x="1803" y="1052"/>
                    <a:pt x="1772" y="1088"/>
                    <a:pt x="1732" y="1114"/>
                  </a:cubicBezTo>
                  <a:cubicBezTo>
                    <a:pt x="1692" y="1140"/>
                    <a:pt x="1643" y="1153"/>
                    <a:pt x="1585" y="1153"/>
                  </a:cubicBezTo>
                  <a:cubicBezTo>
                    <a:pt x="1527" y="1153"/>
                    <a:pt x="1479" y="1140"/>
                    <a:pt x="1439" y="1114"/>
                  </a:cubicBezTo>
                  <a:cubicBezTo>
                    <a:pt x="1399" y="1088"/>
                    <a:pt x="1367" y="1052"/>
                    <a:pt x="1342" y="1008"/>
                  </a:cubicBezTo>
                  <a:cubicBezTo>
                    <a:pt x="1318" y="964"/>
                    <a:pt x="1300" y="913"/>
                    <a:pt x="1289" y="856"/>
                  </a:cubicBezTo>
                  <a:cubicBezTo>
                    <a:pt x="1278" y="799"/>
                    <a:pt x="1273" y="739"/>
                    <a:pt x="1273" y="677"/>
                  </a:cubicBezTo>
                  <a:cubicBezTo>
                    <a:pt x="1273" y="614"/>
                    <a:pt x="1278" y="555"/>
                    <a:pt x="1289" y="499"/>
                  </a:cubicBezTo>
                  <a:cubicBezTo>
                    <a:pt x="1300" y="443"/>
                    <a:pt x="1318" y="394"/>
                    <a:pt x="1343" y="352"/>
                  </a:cubicBezTo>
                  <a:cubicBezTo>
                    <a:pt x="1368" y="310"/>
                    <a:pt x="1401" y="276"/>
                    <a:pt x="1442" y="251"/>
                  </a:cubicBezTo>
                  <a:cubicBezTo>
                    <a:pt x="1482" y="227"/>
                    <a:pt x="1532" y="214"/>
                    <a:pt x="1591" y="214"/>
                  </a:cubicBezTo>
                  <a:cubicBezTo>
                    <a:pt x="1648" y="214"/>
                    <a:pt x="1695" y="227"/>
                    <a:pt x="1734" y="251"/>
                  </a:cubicBezTo>
                  <a:cubicBezTo>
                    <a:pt x="1772" y="276"/>
                    <a:pt x="1804" y="310"/>
                    <a:pt x="1828" y="352"/>
                  </a:cubicBezTo>
                  <a:cubicBezTo>
                    <a:pt x="1853" y="394"/>
                    <a:pt x="1870" y="443"/>
                    <a:pt x="1880" y="499"/>
                  </a:cubicBezTo>
                  <a:cubicBezTo>
                    <a:pt x="1891" y="555"/>
                    <a:pt x="1896" y="614"/>
                    <a:pt x="1896" y="677"/>
                  </a:cubicBezTo>
                  <a:cubicBezTo>
                    <a:pt x="1896" y="739"/>
                    <a:pt x="1890" y="799"/>
                    <a:pt x="1879" y="856"/>
                  </a:cubicBezTo>
                  <a:close/>
                  <a:moveTo>
                    <a:pt x="2512" y="23"/>
                  </a:moveTo>
                  <a:cubicBezTo>
                    <a:pt x="2487" y="27"/>
                    <a:pt x="2468" y="31"/>
                    <a:pt x="2455" y="35"/>
                  </a:cubicBezTo>
                  <a:cubicBezTo>
                    <a:pt x="2360" y="1332"/>
                    <a:pt x="2360" y="1332"/>
                    <a:pt x="2360" y="1332"/>
                  </a:cubicBezTo>
                  <a:cubicBezTo>
                    <a:pt x="2613" y="1332"/>
                    <a:pt x="2613" y="1332"/>
                    <a:pt x="2613" y="1332"/>
                  </a:cubicBezTo>
                  <a:cubicBezTo>
                    <a:pt x="2669" y="491"/>
                    <a:pt x="2669" y="491"/>
                    <a:pt x="2669" y="491"/>
                  </a:cubicBezTo>
                  <a:cubicBezTo>
                    <a:pt x="2924" y="1059"/>
                    <a:pt x="2924" y="1059"/>
                    <a:pt x="2924" y="1059"/>
                  </a:cubicBezTo>
                  <a:cubicBezTo>
                    <a:pt x="3145" y="1059"/>
                    <a:pt x="3145" y="1059"/>
                    <a:pt x="3145" y="1059"/>
                  </a:cubicBezTo>
                  <a:cubicBezTo>
                    <a:pt x="3408" y="466"/>
                    <a:pt x="3408" y="466"/>
                    <a:pt x="3408" y="466"/>
                  </a:cubicBezTo>
                  <a:cubicBezTo>
                    <a:pt x="3467" y="1332"/>
                    <a:pt x="3467" y="1332"/>
                    <a:pt x="3467" y="1332"/>
                  </a:cubicBezTo>
                  <a:cubicBezTo>
                    <a:pt x="3718" y="1332"/>
                    <a:pt x="3718" y="1332"/>
                    <a:pt x="3718" y="1332"/>
                  </a:cubicBezTo>
                  <a:cubicBezTo>
                    <a:pt x="3625" y="35"/>
                    <a:pt x="3625" y="35"/>
                    <a:pt x="3625" y="35"/>
                  </a:cubicBezTo>
                  <a:cubicBezTo>
                    <a:pt x="3613" y="30"/>
                    <a:pt x="3594" y="25"/>
                    <a:pt x="3570" y="22"/>
                  </a:cubicBezTo>
                  <a:cubicBezTo>
                    <a:pt x="3545" y="19"/>
                    <a:pt x="3519" y="17"/>
                    <a:pt x="3492" y="17"/>
                  </a:cubicBezTo>
                  <a:cubicBezTo>
                    <a:pt x="3458" y="17"/>
                    <a:pt x="3427" y="26"/>
                    <a:pt x="3400" y="45"/>
                  </a:cubicBezTo>
                  <a:cubicBezTo>
                    <a:pt x="3373" y="63"/>
                    <a:pt x="3350" y="93"/>
                    <a:pt x="3332" y="134"/>
                  </a:cubicBezTo>
                  <a:cubicBezTo>
                    <a:pt x="3037" y="825"/>
                    <a:pt x="3037" y="825"/>
                    <a:pt x="3037" y="825"/>
                  </a:cubicBezTo>
                  <a:cubicBezTo>
                    <a:pt x="2744" y="127"/>
                    <a:pt x="2744" y="127"/>
                    <a:pt x="2744" y="127"/>
                  </a:cubicBezTo>
                  <a:cubicBezTo>
                    <a:pt x="2730" y="94"/>
                    <a:pt x="2711" y="68"/>
                    <a:pt x="2688" y="48"/>
                  </a:cubicBezTo>
                  <a:cubicBezTo>
                    <a:pt x="2665" y="27"/>
                    <a:pt x="2632" y="17"/>
                    <a:pt x="2590" y="17"/>
                  </a:cubicBezTo>
                  <a:cubicBezTo>
                    <a:pt x="2563" y="17"/>
                    <a:pt x="2537" y="19"/>
                    <a:pt x="2512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" name="Freeform 8"/>
            <p:cNvSpPr>
              <a:spLocks noChangeAspect="1" noEditPoints="1"/>
            </p:cNvSpPr>
            <p:nvPr/>
          </p:nvSpPr>
          <p:spPr bwMode="auto">
            <a:xfrm>
              <a:off x="2264702" y="1620334"/>
              <a:ext cx="1280693" cy="343373"/>
            </a:xfrm>
            <a:custGeom>
              <a:avLst/>
              <a:gdLst>
                <a:gd name="T0" fmla="*/ 700 w 4340"/>
                <a:gd name="T1" fmla="*/ 1067 h 1163"/>
                <a:gd name="T2" fmla="*/ 672 w 4340"/>
                <a:gd name="T3" fmla="*/ 568 h 1163"/>
                <a:gd name="T4" fmla="*/ 512 w 4340"/>
                <a:gd name="T5" fmla="*/ 273 h 1163"/>
                <a:gd name="T6" fmla="*/ 106 w 4340"/>
                <a:gd name="T7" fmla="*/ 309 h 1163"/>
                <a:gd name="T8" fmla="*/ 84 w 4340"/>
                <a:gd name="T9" fmla="*/ 420 h 1163"/>
                <a:gd name="T10" fmla="*/ 353 w 4340"/>
                <a:gd name="T11" fmla="*/ 342 h 1163"/>
                <a:gd name="T12" fmla="*/ 556 w 4340"/>
                <a:gd name="T13" fmla="*/ 468 h 1163"/>
                <a:gd name="T14" fmla="*/ 525 w 4340"/>
                <a:gd name="T15" fmla="*/ 593 h 1163"/>
                <a:gd name="T16" fmla="*/ 173 w 4340"/>
                <a:gd name="T17" fmla="*/ 650 h 1163"/>
                <a:gd name="T18" fmla="*/ 27 w 4340"/>
                <a:gd name="T19" fmla="*/ 1026 h 1163"/>
                <a:gd name="T20" fmla="*/ 270 w 4340"/>
                <a:gd name="T21" fmla="*/ 1152 h 1163"/>
                <a:gd name="T22" fmla="*/ 612 w 4340"/>
                <a:gd name="T23" fmla="*/ 1117 h 1163"/>
                <a:gd name="T24" fmla="*/ 773 w 4340"/>
                <a:gd name="T25" fmla="*/ 1094 h 1163"/>
                <a:gd name="T26" fmla="*/ 485 w 4340"/>
                <a:gd name="T27" fmla="*/ 1005 h 1163"/>
                <a:gd name="T28" fmla="*/ 203 w 4340"/>
                <a:gd name="T29" fmla="*/ 1048 h 1163"/>
                <a:gd name="T30" fmla="*/ 112 w 4340"/>
                <a:gd name="T31" fmla="*/ 894 h 1163"/>
                <a:gd name="T32" fmla="*/ 376 w 4340"/>
                <a:gd name="T33" fmla="*/ 679 h 1163"/>
                <a:gd name="T34" fmla="*/ 567 w 4340"/>
                <a:gd name="T35" fmla="*/ 672 h 1163"/>
                <a:gd name="T36" fmla="*/ 1107 w 4340"/>
                <a:gd name="T37" fmla="*/ 94 h 1163"/>
                <a:gd name="T38" fmla="*/ 1045 w 4340"/>
                <a:gd name="T39" fmla="*/ 3 h 1163"/>
                <a:gd name="T40" fmla="*/ 1008 w 4340"/>
                <a:gd name="T41" fmla="*/ 2 h 1163"/>
                <a:gd name="T42" fmla="*/ 1006 w 4340"/>
                <a:gd name="T43" fmla="*/ 960 h 1163"/>
                <a:gd name="T44" fmla="*/ 1232 w 4340"/>
                <a:gd name="T45" fmla="*/ 1163 h 1163"/>
                <a:gd name="T46" fmla="*/ 1429 w 4340"/>
                <a:gd name="T47" fmla="*/ 1084 h 1163"/>
                <a:gd name="T48" fmla="*/ 1401 w 4340"/>
                <a:gd name="T49" fmla="*/ 992 h 1163"/>
                <a:gd name="T50" fmla="*/ 1241 w 4340"/>
                <a:gd name="T51" fmla="*/ 1074 h 1163"/>
                <a:gd name="T52" fmla="*/ 1107 w 4340"/>
                <a:gd name="T53" fmla="*/ 353 h 1163"/>
                <a:gd name="T54" fmla="*/ 1107 w 4340"/>
                <a:gd name="T55" fmla="*/ 267 h 1163"/>
                <a:gd name="T56" fmla="*/ 2247 w 4340"/>
                <a:gd name="T57" fmla="*/ 996 h 1163"/>
                <a:gd name="T58" fmla="*/ 2026 w 4340"/>
                <a:gd name="T59" fmla="*/ 1074 h 1163"/>
                <a:gd name="T60" fmla="*/ 1749 w 4340"/>
                <a:gd name="T61" fmla="*/ 865 h 1163"/>
                <a:gd name="T62" fmla="*/ 2338 w 4340"/>
                <a:gd name="T63" fmla="*/ 628 h 1163"/>
                <a:gd name="T64" fmla="*/ 2156 w 4340"/>
                <a:gd name="T65" fmla="*/ 284 h 1163"/>
                <a:gd name="T66" fmla="*/ 1736 w 4340"/>
                <a:gd name="T67" fmla="*/ 358 h 1163"/>
                <a:gd name="T68" fmla="*/ 1647 w 4340"/>
                <a:gd name="T69" fmla="*/ 909 h 1163"/>
                <a:gd name="T70" fmla="*/ 2022 w 4340"/>
                <a:gd name="T71" fmla="*/ 1163 h 1163"/>
                <a:gd name="T72" fmla="*/ 2295 w 4340"/>
                <a:gd name="T73" fmla="*/ 1068 h 1163"/>
                <a:gd name="T74" fmla="*/ 1732 w 4340"/>
                <a:gd name="T75" fmla="*/ 643 h 1163"/>
                <a:gd name="T76" fmla="*/ 2109 w 4340"/>
                <a:gd name="T77" fmla="*/ 366 h 1163"/>
                <a:gd name="T78" fmla="*/ 2233 w 4340"/>
                <a:gd name="T79" fmla="*/ 643 h 1163"/>
                <a:gd name="T80" fmla="*/ 2630 w 4340"/>
                <a:gd name="T81" fmla="*/ 267 h 1163"/>
                <a:gd name="T82" fmla="*/ 2727 w 4340"/>
                <a:gd name="T83" fmla="*/ 1135 h 1163"/>
                <a:gd name="T84" fmla="*/ 2786 w 4340"/>
                <a:gd name="T85" fmla="*/ 410 h 1163"/>
                <a:gd name="T86" fmla="*/ 2994 w 4340"/>
                <a:gd name="T87" fmla="*/ 347 h 1163"/>
                <a:gd name="T88" fmla="*/ 3219 w 4340"/>
                <a:gd name="T89" fmla="*/ 606 h 1163"/>
                <a:gd name="T90" fmla="*/ 3324 w 4340"/>
                <a:gd name="T91" fmla="*/ 607 h 1163"/>
                <a:gd name="T92" fmla="*/ 3283 w 4340"/>
                <a:gd name="T93" fmla="*/ 372 h 1163"/>
                <a:gd name="T94" fmla="*/ 3036 w 4340"/>
                <a:gd name="T95" fmla="*/ 252 h 1163"/>
                <a:gd name="T96" fmla="*/ 2696 w 4340"/>
                <a:gd name="T97" fmla="*/ 288 h 1163"/>
                <a:gd name="T98" fmla="*/ 4249 w 4340"/>
                <a:gd name="T99" fmla="*/ 996 h 1163"/>
                <a:gd name="T100" fmla="*/ 4027 w 4340"/>
                <a:gd name="T101" fmla="*/ 1074 h 1163"/>
                <a:gd name="T102" fmla="*/ 3751 w 4340"/>
                <a:gd name="T103" fmla="*/ 865 h 1163"/>
                <a:gd name="T104" fmla="*/ 4340 w 4340"/>
                <a:gd name="T105" fmla="*/ 628 h 1163"/>
                <a:gd name="T106" fmla="*/ 4158 w 4340"/>
                <a:gd name="T107" fmla="*/ 284 h 1163"/>
                <a:gd name="T108" fmla="*/ 3738 w 4340"/>
                <a:gd name="T109" fmla="*/ 358 h 1163"/>
                <a:gd name="T110" fmla="*/ 3649 w 4340"/>
                <a:gd name="T111" fmla="*/ 909 h 1163"/>
                <a:gd name="T112" fmla="*/ 4024 w 4340"/>
                <a:gd name="T113" fmla="*/ 1163 h 1163"/>
                <a:gd name="T114" fmla="*/ 4296 w 4340"/>
                <a:gd name="T115" fmla="*/ 1068 h 1163"/>
                <a:gd name="T116" fmla="*/ 3734 w 4340"/>
                <a:gd name="T117" fmla="*/ 643 h 1163"/>
                <a:gd name="T118" fmla="*/ 4111 w 4340"/>
                <a:gd name="T119" fmla="*/ 366 h 1163"/>
                <a:gd name="T120" fmla="*/ 4235 w 4340"/>
                <a:gd name="T121" fmla="*/ 643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340" h="1163">
                  <a:moveTo>
                    <a:pt x="773" y="1094"/>
                  </a:moveTo>
                  <a:cubicBezTo>
                    <a:pt x="757" y="1093"/>
                    <a:pt x="743" y="1091"/>
                    <a:pt x="731" y="1088"/>
                  </a:cubicBezTo>
                  <a:cubicBezTo>
                    <a:pt x="719" y="1084"/>
                    <a:pt x="708" y="1078"/>
                    <a:pt x="700" y="1067"/>
                  </a:cubicBezTo>
                  <a:cubicBezTo>
                    <a:pt x="691" y="1057"/>
                    <a:pt x="684" y="1041"/>
                    <a:pt x="679" y="1022"/>
                  </a:cubicBezTo>
                  <a:cubicBezTo>
                    <a:pt x="675" y="1002"/>
                    <a:pt x="672" y="974"/>
                    <a:pt x="672" y="940"/>
                  </a:cubicBezTo>
                  <a:cubicBezTo>
                    <a:pt x="672" y="568"/>
                    <a:pt x="672" y="568"/>
                    <a:pt x="672" y="568"/>
                  </a:cubicBezTo>
                  <a:cubicBezTo>
                    <a:pt x="672" y="516"/>
                    <a:pt x="667" y="471"/>
                    <a:pt x="657" y="432"/>
                  </a:cubicBezTo>
                  <a:cubicBezTo>
                    <a:pt x="648" y="393"/>
                    <a:pt x="631" y="360"/>
                    <a:pt x="607" y="333"/>
                  </a:cubicBezTo>
                  <a:cubicBezTo>
                    <a:pt x="583" y="307"/>
                    <a:pt x="552" y="286"/>
                    <a:pt x="512" y="273"/>
                  </a:cubicBezTo>
                  <a:cubicBezTo>
                    <a:pt x="472" y="259"/>
                    <a:pt x="423" y="252"/>
                    <a:pt x="363" y="252"/>
                  </a:cubicBezTo>
                  <a:cubicBezTo>
                    <a:pt x="319" y="252"/>
                    <a:pt x="273" y="258"/>
                    <a:pt x="225" y="268"/>
                  </a:cubicBezTo>
                  <a:cubicBezTo>
                    <a:pt x="178" y="278"/>
                    <a:pt x="138" y="292"/>
                    <a:pt x="106" y="309"/>
                  </a:cubicBezTo>
                  <a:cubicBezTo>
                    <a:pt x="93" y="316"/>
                    <a:pt x="82" y="324"/>
                    <a:pt x="73" y="332"/>
                  </a:cubicBezTo>
                  <a:cubicBezTo>
                    <a:pt x="63" y="339"/>
                    <a:pt x="59" y="348"/>
                    <a:pt x="59" y="358"/>
                  </a:cubicBezTo>
                  <a:cubicBezTo>
                    <a:pt x="59" y="374"/>
                    <a:pt x="67" y="395"/>
                    <a:pt x="84" y="420"/>
                  </a:cubicBezTo>
                  <a:cubicBezTo>
                    <a:pt x="101" y="420"/>
                    <a:pt x="101" y="420"/>
                    <a:pt x="101" y="420"/>
                  </a:cubicBezTo>
                  <a:cubicBezTo>
                    <a:pt x="125" y="400"/>
                    <a:pt x="159" y="382"/>
                    <a:pt x="202" y="366"/>
                  </a:cubicBezTo>
                  <a:cubicBezTo>
                    <a:pt x="244" y="350"/>
                    <a:pt x="295" y="342"/>
                    <a:pt x="353" y="342"/>
                  </a:cubicBezTo>
                  <a:cubicBezTo>
                    <a:pt x="397" y="342"/>
                    <a:pt x="433" y="347"/>
                    <a:pt x="460" y="357"/>
                  </a:cubicBezTo>
                  <a:cubicBezTo>
                    <a:pt x="488" y="368"/>
                    <a:pt x="509" y="383"/>
                    <a:pt x="524" y="401"/>
                  </a:cubicBezTo>
                  <a:cubicBezTo>
                    <a:pt x="540" y="420"/>
                    <a:pt x="550" y="442"/>
                    <a:pt x="556" y="468"/>
                  </a:cubicBezTo>
                  <a:cubicBezTo>
                    <a:pt x="563" y="493"/>
                    <a:pt x="566" y="521"/>
                    <a:pt x="566" y="551"/>
                  </a:cubicBezTo>
                  <a:cubicBezTo>
                    <a:pt x="566" y="596"/>
                    <a:pt x="566" y="596"/>
                    <a:pt x="566" y="596"/>
                  </a:cubicBezTo>
                  <a:cubicBezTo>
                    <a:pt x="552" y="595"/>
                    <a:pt x="539" y="594"/>
                    <a:pt x="525" y="593"/>
                  </a:cubicBezTo>
                  <a:cubicBezTo>
                    <a:pt x="512" y="593"/>
                    <a:pt x="498" y="592"/>
                    <a:pt x="483" y="592"/>
                  </a:cubicBezTo>
                  <a:cubicBezTo>
                    <a:pt x="438" y="592"/>
                    <a:pt x="387" y="596"/>
                    <a:pt x="331" y="604"/>
                  </a:cubicBezTo>
                  <a:cubicBezTo>
                    <a:pt x="274" y="613"/>
                    <a:pt x="222" y="628"/>
                    <a:pt x="173" y="650"/>
                  </a:cubicBezTo>
                  <a:cubicBezTo>
                    <a:pt x="124" y="672"/>
                    <a:pt x="83" y="704"/>
                    <a:pt x="50" y="744"/>
                  </a:cubicBezTo>
                  <a:cubicBezTo>
                    <a:pt x="16" y="784"/>
                    <a:pt x="0" y="836"/>
                    <a:pt x="0" y="899"/>
                  </a:cubicBezTo>
                  <a:cubicBezTo>
                    <a:pt x="0" y="951"/>
                    <a:pt x="9" y="993"/>
                    <a:pt x="27" y="1026"/>
                  </a:cubicBezTo>
                  <a:cubicBezTo>
                    <a:pt x="44" y="1059"/>
                    <a:pt x="67" y="1085"/>
                    <a:pt x="94" y="1103"/>
                  </a:cubicBezTo>
                  <a:cubicBezTo>
                    <a:pt x="121" y="1122"/>
                    <a:pt x="150" y="1135"/>
                    <a:pt x="182" y="1141"/>
                  </a:cubicBezTo>
                  <a:cubicBezTo>
                    <a:pt x="214" y="1148"/>
                    <a:pt x="243" y="1152"/>
                    <a:pt x="270" y="1152"/>
                  </a:cubicBezTo>
                  <a:cubicBezTo>
                    <a:pt x="336" y="1152"/>
                    <a:pt x="393" y="1140"/>
                    <a:pt x="442" y="1116"/>
                  </a:cubicBezTo>
                  <a:cubicBezTo>
                    <a:pt x="490" y="1093"/>
                    <a:pt x="532" y="1063"/>
                    <a:pt x="567" y="1027"/>
                  </a:cubicBezTo>
                  <a:cubicBezTo>
                    <a:pt x="570" y="1069"/>
                    <a:pt x="585" y="1099"/>
                    <a:pt x="612" y="1117"/>
                  </a:cubicBezTo>
                  <a:cubicBezTo>
                    <a:pt x="638" y="1135"/>
                    <a:pt x="670" y="1144"/>
                    <a:pt x="707" y="1144"/>
                  </a:cubicBezTo>
                  <a:cubicBezTo>
                    <a:pt x="729" y="1144"/>
                    <a:pt x="751" y="1141"/>
                    <a:pt x="773" y="1135"/>
                  </a:cubicBezTo>
                  <a:cubicBezTo>
                    <a:pt x="773" y="1094"/>
                    <a:pt x="773" y="1094"/>
                    <a:pt x="773" y="1094"/>
                  </a:cubicBezTo>
                  <a:close/>
                  <a:moveTo>
                    <a:pt x="567" y="914"/>
                  </a:moveTo>
                  <a:cubicBezTo>
                    <a:pt x="567" y="926"/>
                    <a:pt x="560" y="939"/>
                    <a:pt x="545" y="956"/>
                  </a:cubicBezTo>
                  <a:cubicBezTo>
                    <a:pt x="531" y="973"/>
                    <a:pt x="511" y="989"/>
                    <a:pt x="485" y="1005"/>
                  </a:cubicBezTo>
                  <a:cubicBezTo>
                    <a:pt x="460" y="1021"/>
                    <a:pt x="430" y="1035"/>
                    <a:pt x="396" y="1046"/>
                  </a:cubicBezTo>
                  <a:cubicBezTo>
                    <a:pt x="363" y="1057"/>
                    <a:pt x="327" y="1062"/>
                    <a:pt x="289" y="1062"/>
                  </a:cubicBezTo>
                  <a:cubicBezTo>
                    <a:pt x="254" y="1062"/>
                    <a:pt x="225" y="1058"/>
                    <a:pt x="203" y="1048"/>
                  </a:cubicBezTo>
                  <a:cubicBezTo>
                    <a:pt x="180" y="1038"/>
                    <a:pt x="162" y="1025"/>
                    <a:pt x="149" y="1010"/>
                  </a:cubicBezTo>
                  <a:cubicBezTo>
                    <a:pt x="135" y="994"/>
                    <a:pt x="126" y="976"/>
                    <a:pt x="120" y="956"/>
                  </a:cubicBezTo>
                  <a:cubicBezTo>
                    <a:pt x="115" y="936"/>
                    <a:pt x="112" y="915"/>
                    <a:pt x="112" y="894"/>
                  </a:cubicBezTo>
                  <a:cubicBezTo>
                    <a:pt x="112" y="847"/>
                    <a:pt x="124" y="809"/>
                    <a:pt x="149" y="780"/>
                  </a:cubicBezTo>
                  <a:cubicBezTo>
                    <a:pt x="173" y="751"/>
                    <a:pt x="205" y="729"/>
                    <a:pt x="245" y="712"/>
                  </a:cubicBezTo>
                  <a:cubicBezTo>
                    <a:pt x="284" y="695"/>
                    <a:pt x="328" y="684"/>
                    <a:pt x="376" y="679"/>
                  </a:cubicBezTo>
                  <a:cubicBezTo>
                    <a:pt x="424" y="673"/>
                    <a:pt x="472" y="670"/>
                    <a:pt x="520" y="670"/>
                  </a:cubicBezTo>
                  <a:cubicBezTo>
                    <a:pt x="528" y="670"/>
                    <a:pt x="537" y="670"/>
                    <a:pt x="545" y="670"/>
                  </a:cubicBezTo>
                  <a:cubicBezTo>
                    <a:pt x="552" y="670"/>
                    <a:pt x="560" y="671"/>
                    <a:pt x="567" y="672"/>
                  </a:cubicBezTo>
                  <a:cubicBezTo>
                    <a:pt x="567" y="914"/>
                    <a:pt x="567" y="914"/>
                    <a:pt x="567" y="914"/>
                  </a:cubicBezTo>
                  <a:close/>
                  <a:moveTo>
                    <a:pt x="1107" y="267"/>
                  </a:moveTo>
                  <a:cubicBezTo>
                    <a:pt x="1107" y="94"/>
                    <a:pt x="1107" y="94"/>
                    <a:pt x="1107" y="94"/>
                  </a:cubicBezTo>
                  <a:cubicBezTo>
                    <a:pt x="1107" y="73"/>
                    <a:pt x="1104" y="57"/>
                    <a:pt x="1097" y="44"/>
                  </a:cubicBezTo>
                  <a:cubicBezTo>
                    <a:pt x="1091" y="32"/>
                    <a:pt x="1083" y="22"/>
                    <a:pt x="1073" y="16"/>
                  </a:cubicBezTo>
                  <a:cubicBezTo>
                    <a:pt x="1064" y="9"/>
                    <a:pt x="1055" y="4"/>
                    <a:pt x="1045" y="3"/>
                  </a:cubicBezTo>
                  <a:cubicBezTo>
                    <a:pt x="1035" y="1"/>
                    <a:pt x="1027" y="0"/>
                    <a:pt x="1019" y="0"/>
                  </a:cubicBezTo>
                  <a:cubicBezTo>
                    <a:pt x="1017" y="0"/>
                    <a:pt x="1015" y="0"/>
                    <a:pt x="1014" y="1"/>
                  </a:cubicBezTo>
                  <a:cubicBezTo>
                    <a:pt x="1012" y="1"/>
                    <a:pt x="1011" y="2"/>
                    <a:pt x="1008" y="2"/>
                  </a:cubicBezTo>
                  <a:cubicBezTo>
                    <a:pt x="1003" y="2"/>
                    <a:pt x="1003" y="2"/>
                    <a:pt x="1003" y="2"/>
                  </a:cubicBezTo>
                  <a:cubicBezTo>
                    <a:pt x="1003" y="878"/>
                    <a:pt x="1003" y="878"/>
                    <a:pt x="1003" y="878"/>
                  </a:cubicBezTo>
                  <a:cubicBezTo>
                    <a:pt x="1003" y="907"/>
                    <a:pt x="1004" y="934"/>
                    <a:pt x="1006" y="960"/>
                  </a:cubicBezTo>
                  <a:cubicBezTo>
                    <a:pt x="1009" y="986"/>
                    <a:pt x="1014" y="1010"/>
                    <a:pt x="1021" y="1033"/>
                  </a:cubicBezTo>
                  <a:cubicBezTo>
                    <a:pt x="1035" y="1072"/>
                    <a:pt x="1058" y="1104"/>
                    <a:pt x="1092" y="1127"/>
                  </a:cubicBezTo>
                  <a:cubicBezTo>
                    <a:pt x="1125" y="1151"/>
                    <a:pt x="1172" y="1163"/>
                    <a:pt x="1232" y="1163"/>
                  </a:cubicBezTo>
                  <a:cubicBezTo>
                    <a:pt x="1265" y="1163"/>
                    <a:pt x="1295" y="1158"/>
                    <a:pt x="1320" y="1150"/>
                  </a:cubicBezTo>
                  <a:cubicBezTo>
                    <a:pt x="1346" y="1141"/>
                    <a:pt x="1368" y="1131"/>
                    <a:pt x="1387" y="1119"/>
                  </a:cubicBezTo>
                  <a:cubicBezTo>
                    <a:pt x="1405" y="1107"/>
                    <a:pt x="1419" y="1096"/>
                    <a:pt x="1429" y="1084"/>
                  </a:cubicBezTo>
                  <a:cubicBezTo>
                    <a:pt x="1439" y="1072"/>
                    <a:pt x="1443" y="1062"/>
                    <a:pt x="1443" y="1055"/>
                  </a:cubicBezTo>
                  <a:cubicBezTo>
                    <a:pt x="1443" y="1049"/>
                    <a:pt x="1441" y="1041"/>
                    <a:pt x="1435" y="1032"/>
                  </a:cubicBezTo>
                  <a:cubicBezTo>
                    <a:pt x="1430" y="1022"/>
                    <a:pt x="1418" y="1009"/>
                    <a:pt x="1401" y="992"/>
                  </a:cubicBezTo>
                  <a:cubicBezTo>
                    <a:pt x="1389" y="1007"/>
                    <a:pt x="1375" y="1020"/>
                    <a:pt x="1359" y="1033"/>
                  </a:cubicBezTo>
                  <a:cubicBezTo>
                    <a:pt x="1346" y="1043"/>
                    <a:pt x="1329" y="1052"/>
                    <a:pt x="1308" y="1061"/>
                  </a:cubicBezTo>
                  <a:cubicBezTo>
                    <a:pt x="1288" y="1069"/>
                    <a:pt x="1266" y="1074"/>
                    <a:pt x="1241" y="1074"/>
                  </a:cubicBezTo>
                  <a:cubicBezTo>
                    <a:pt x="1195" y="1074"/>
                    <a:pt x="1161" y="1058"/>
                    <a:pt x="1140" y="1028"/>
                  </a:cubicBezTo>
                  <a:cubicBezTo>
                    <a:pt x="1118" y="998"/>
                    <a:pt x="1107" y="954"/>
                    <a:pt x="1107" y="897"/>
                  </a:cubicBezTo>
                  <a:cubicBezTo>
                    <a:pt x="1107" y="353"/>
                    <a:pt x="1107" y="353"/>
                    <a:pt x="1107" y="353"/>
                  </a:cubicBezTo>
                  <a:cubicBezTo>
                    <a:pt x="1394" y="353"/>
                    <a:pt x="1394" y="353"/>
                    <a:pt x="1394" y="353"/>
                  </a:cubicBezTo>
                  <a:cubicBezTo>
                    <a:pt x="1394" y="267"/>
                    <a:pt x="1394" y="267"/>
                    <a:pt x="1394" y="267"/>
                  </a:cubicBezTo>
                  <a:cubicBezTo>
                    <a:pt x="1107" y="267"/>
                    <a:pt x="1107" y="267"/>
                    <a:pt x="1107" y="267"/>
                  </a:cubicBezTo>
                  <a:close/>
                  <a:moveTo>
                    <a:pt x="2305" y="1002"/>
                  </a:moveTo>
                  <a:cubicBezTo>
                    <a:pt x="2297" y="990"/>
                    <a:pt x="2288" y="978"/>
                    <a:pt x="2275" y="964"/>
                  </a:cubicBezTo>
                  <a:cubicBezTo>
                    <a:pt x="2269" y="973"/>
                    <a:pt x="2260" y="983"/>
                    <a:pt x="2247" y="996"/>
                  </a:cubicBezTo>
                  <a:cubicBezTo>
                    <a:pt x="2234" y="1008"/>
                    <a:pt x="2218" y="1020"/>
                    <a:pt x="2197" y="1032"/>
                  </a:cubicBezTo>
                  <a:cubicBezTo>
                    <a:pt x="2177" y="1044"/>
                    <a:pt x="2153" y="1053"/>
                    <a:pt x="2125" y="1061"/>
                  </a:cubicBezTo>
                  <a:cubicBezTo>
                    <a:pt x="2097" y="1070"/>
                    <a:pt x="2064" y="1074"/>
                    <a:pt x="2026" y="1074"/>
                  </a:cubicBezTo>
                  <a:cubicBezTo>
                    <a:pt x="1975" y="1074"/>
                    <a:pt x="1932" y="1065"/>
                    <a:pt x="1895" y="1048"/>
                  </a:cubicBezTo>
                  <a:cubicBezTo>
                    <a:pt x="1859" y="1032"/>
                    <a:pt x="1828" y="1008"/>
                    <a:pt x="1803" y="977"/>
                  </a:cubicBezTo>
                  <a:cubicBezTo>
                    <a:pt x="1779" y="946"/>
                    <a:pt x="1761" y="909"/>
                    <a:pt x="1749" y="865"/>
                  </a:cubicBezTo>
                  <a:cubicBezTo>
                    <a:pt x="1738" y="822"/>
                    <a:pt x="1731" y="774"/>
                    <a:pt x="1730" y="722"/>
                  </a:cubicBezTo>
                  <a:cubicBezTo>
                    <a:pt x="2332" y="722"/>
                    <a:pt x="2332" y="722"/>
                    <a:pt x="2332" y="722"/>
                  </a:cubicBezTo>
                  <a:cubicBezTo>
                    <a:pt x="2336" y="689"/>
                    <a:pt x="2338" y="657"/>
                    <a:pt x="2338" y="628"/>
                  </a:cubicBezTo>
                  <a:cubicBezTo>
                    <a:pt x="2338" y="579"/>
                    <a:pt x="2332" y="533"/>
                    <a:pt x="2319" y="487"/>
                  </a:cubicBezTo>
                  <a:cubicBezTo>
                    <a:pt x="2307" y="442"/>
                    <a:pt x="2288" y="402"/>
                    <a:pt x="2261" y="368"/>
                  </a:cubicBezTo>
                  <a:cubicBezTo>
                    <a:pt x="2234" y="333"/>
                    <a:pt x="2199" y="305"/>
                    <a:pt x="2156" y="284"/>
                  </a:cubicBezTo>
                  <a:cubicBezTo>
                    <a:pt x="2113" y="263"/>
                    <a:pt x="2062" y="252"/>
                    <a:pt x="2002" y="252"/>
                  </a:cubicBezTo>
                  <a:cubicBezTo>
                    <a:pt x="1953" y="252"/>
                    <a:pt x="1905" y="261"/>
                    <a:pt x="1859" y="278"/>
                  </a:cubicBezTo>
                  <a:cubicBezTo>
                    <a:pt x="1813" y="296"/>
                    <a:pt x="1772" y="322"/>
                    <a:pt x="1736" y="358"/>
                  </a:cubicBezTo>
                  <a:cubicBezTo>
                    <a:pt x="1700" y="394"/>
                    <a:pt x="1671" y="440"/>
                    <a:pt x="1650" y="497"/>
                  </a:cubicBezTo>
                  <a:cubicBezTo>
                    <a:pt x="1629" y="553"/>
                    <a:pt x="1618" y="620"/>
                    <a:pt x="1618" y="698"/>
                  </a:cubicBezTo>
                  <a:cubicBezTo>
                    <a:pt x="1618" y="780"/>
                    <a:pt x="1628" y="850"/>
                    <a:pt x="1647" y="909"/>
                  </a:cubicBezTo>
                  <a:cubicBezTo>
                    <a:pt x="1667" y="968"/>
                    <a:pt x="1695" y="1016"/>
                    <a:pt x="1731" y="1054"/>
                  </a:cubicBezTo>
                  <a:cubicBezTo>
                    <a:pt x="1767" y="1092"/>
                    <a:pt x="1810" y="1119"/>
                    <a:pt x="1859" y="1137"/>
                  </a:cubicBezTo>
                  <a:cubicBezTo>
                    <a:pt x="1909" y="1154"/>
                    <a:pt x="1963" y="1163"/>
                    <a:pt x="2022" y="1163"/>
                  </a:cubicBezTo>
                  <a:cubicBezTo>
                    <a:pt x="2066" y="1163"/>
                    <a:pt x="2106" y="1158"/>
                    <a:pt x="2142" y="1148"/>
                  </a:cubicBezTo>
                  <a:cubicBezTo>
                    <a:pt x="2178" y="1138"/>
                    <a:pt x="2209" y="1126"/>
                    <a:pt x="2235" y="1112"/>
                  </a:cubicBezTo>
                  <a:cubicBezTo>
                    <a:pt x="2261" y="1097"/>
                    <a:pt x="2281" y="1083"/>
                    <a:pt x="2295" y="1068"/>
                  </a:cubicBezTo>
                  <a:cubicBezTo>
                    <a:pt x="2309" y="1053"/>
                    <a:pt x="2316" y="1040"/>
                    <a:pt x="2316" y="1029"/>
                  </a:cubicBezTo>
                  <a:cubicBezTo>
                    <a:pt x="2316" y="1023"/>
                    <a:pt x="2312" y="1014"/>
                    <a:pt x="2305" y="1002"/>
                  </a:cubicBezTo>
                  <a:close/>
                  <a:moveTo>
                    <a:pt x="1732" y="643"/>
                  </a:moveTo>
                  <a:cubicBezTo>
                    <a:pt x="1734" y="546"/>
                    <a:pt x="1759" y="472"/>
                    <a:pt x="1807" y="420"/>
                  </a:cubicBezTo>
                  <a:cubicBezTo>
                    <a:pt x="1855" y="368"/>
                    <a:pt x="1917" y="342"/>
                    <a:pt x="1993" y="342"/>
                  </a:cubicBezTo>
                  <a:cubicBezTo>
                    <a:pt x="2039" y="342"/>
                    <a:pt x="2078" y="350"/>
                    <a:pt x="2109" y="366"/>
                  </a:cubicBezTo>
                  <a:cubicBezTo>
                    <a:pt x="2140" y="382"/>
                    <a:pt x="2165" y="404"/>
                    <a:pt x="2184" y="431"/>
                  </a:cubicBezTo>
                  <a:cubicBezTo>
                    <a:pt x="2202" y="458"/>
                    <a:pt x="2215" y="490"/>
                    <a:pt x="2222" y="526"/>
                  </a:cubicBezTo>
                  <a:cubicBezTo>
                    <a:pt x="2229" y="563"/>
                    <a:pt x="2233" y="602"/>
                    <a:pt x="2233" y="643"/>
                  </a:cubicBezTo>
                  <a:cubicBezTo>
                    <a:pt x="1732" y="643"/>
                    <a:pt x="1732" y="643"/>
                    <a:pt x="1732" y="643"/>
                  </a:cubicBezTo>
                  <a:close/>
                  <a:moveTo>
                    <a:pt x="2696" y="288"/>
                  </a:moveTo>
                  <a:cubicBezTo>
                    <a:pt x="2677" y="274"/>
                    <a:pt x="2655" y="267"/>
                    <a:pt x="2630" y="267"/>
                  </a:cubicBezTo>
                  <a:cubicBezTo>
                    <a:pt x="2622" y="267"/>
                    <a:pt x="2622" y="267"/>
                    <a:pt x="2622" y="267"/>
                  </a:cubicBezTo>
                  <a:cubicBezTo>
                    <a:pt x="2622" y="1135"/>
                    <a:pt x="2622" y="1135"/>
                    <a:pt x="2622" y="1135"/>
                  </a:cubicBezTo>
                  <a:cubicBezTo>
                    <a:pt x="2727" y="1135"/>
                    <a:pt x="2727" y="1135"/>
                    <a:pt x="2727" y="1135"/>
                  </a:cubicBezTo>
                  <a:cubicBezTo>
                    <a:pt x="2727" y="494"/>
                    <a:pt x="2727" y="494"/>
                    <a:pt x="2727" y="494"/>
                  </a:cubicBezTo>
                  <a:cubicBezTo>
                    <a:pt x="2727" y="474"/>
                    <a:pt x="2732" y="459"/>
                    <a:pt x="2742" y="448"/>
                  </a:cubicBezTo>
                  <a:cubicBezTo>
                    <a:pt x="2753" y="435"/>
                    <a:pt x="2768" y="423"/>
                    <a:pt x="2786" y="410"/>
                  </a:cubicBezTo>
                  <a:cubicBezTo>
                    <a:pt x="2805" y="398"/>
                    <a:pt x="2825" y="387"/>
                    <a:pt x="2847" y="378"/>
                  </a:cubicBezTo>
                  <a:cubicBezTo>
                    <a:pt x="2869" y="369"/>
                    <a:pt x="2893" y="361"/>
                    <a:pt x="2918" y="356"/>
                  </a:cubicBezTo>
                  <a:cubicBezTo>
                    <a:pt x="2943" y="350"/>
                    <a:pt x="2969" y="347"/>
                    <a:pt x="2994" y="347"/>
                  </a:cubicBezTo>
                  <a:cubicBezTo>
                    <a:pt x="3110" y="347"/>
                    <a:pt x="3179" y="387"/>
                    <a:pt x="3203" y="466"/>
                  </a:cubicBezTo>
                  <a:cubicBezTo>
                    <a:pt x="3209" y="485"/>
                    <a:pt x="3213" y="507"/>
                    <a:pt x="3216" y="531"/>
                  </a:cubicBezTo>
                  <a:cubicBezTo>
                    <a:pt x="3218" y="556"/>
                    <a:pt x="3219" y="581"/>
                    <a:pt x="3219" y="606"/>
                  </a:cubicBezTo>
                  <a:cubicBezTo>
                    <a:pt x="3219" y="1135"/>
                    <a:pt x="3219" y="1135"/>
                    <a:pt x="3219" y="1135"/>
                  </a:cubicBezTo>
                  <a:cubicBezTo>
                    <a:pt x="3324" y="1135"/>
                    <a:pt x="3324" y="1135"/>
                    <a:pt x="3324" y="1135"/>
                  </a:cubicBezTo>
                  <a:cubicBezTo>
                    <a:pt x="3324" y="607"/>
                    <a:pt x="3324" y="607"/>
                    <a:pt x="3324" y="607"/>
                  </a:cubicBezTo>
                  <a:cubicBezTo>
                    <a:pt x="3324" y="579"/>
                    <a:pt x="3323" y="551"/>
                    <a:pt x="3321" y="523"/>
                  </a:cubicBezTo>
                  <a:cubicBezTo>
                    <a:pt x="3319" y="495"/>
                    <a:pt x="3315" y="468"/>
                    <a:pt x="3309" y="442"/>
                  </a:cubicBezTo>
                  <a:cubicBezTo>
                    <a:pt x="3304" y="418"/>
                    <a:pt x="3296" y="395"/>
                    <a:pt x="3283" y="372"/>
                  </a:cubicBezTo>
                  <a:cubicBezTo>
                    <a:pt x="3270" y="349"/>
                    <a:pt x="3252" y="329"/>
                    <a:pt x="3230" y="311"/>
                  </a:cubicBezTo>
                  <a:cubicBezTo>
                    <a:pt x="3208" y="293"/>
                    <a:pt x="3181" y="279"/>
                    <a:pt x="3150" y="268"/>
                  </a:cubicBezTo>
                  <a:cubicBezTo>
                    <a:pt x="3118" y="258"/>
                    <a:pt x="3080" y="252"/>
                    <a:pt x="3036" y="252"/>
                  </a:cubicBezTo>
                  <a:cubicBezTo>
                    <a:pt x="2962" y="252"/>
                    <a:pt x="2899" y="264"/>
                    <a:pt x="2847" y="289"/>
                  </a:cubicBezTo>
                  <a:cubicBezTo>
                    <a:pt x="2794" y="313"/>
                    <a:pt x="2753" y="340"/>
                    <a:pt x="2725" y="369"/>
                  </a:cubicBezTo>
                  <a:cubicBezTo>
                    <a:pt x="2725" y="329"/>
                    <a:pt x="2716" y="301"/>
                    <a:pt x="2696" y="288"/>
                  </a:cubicBezTo>
                  <a:close/>
                  <a:moveTo>
                    <a:pt x="4307" y="1002"/>
                  </a:moveTo>
                  <a:cubicBezTo>
                    <a:pt x="4299" y="990"/>
                    <a:pt x="4289" y="978"/>
                    <a:pt x="4277" y="964"/>
                  </a:cubicBezTo>
                  <a:cubicBezTo>
                    <a:pt x="4271" y="973"/>
                    <a:pt x="4262" y="983"/>
                    <a:pt x="4249" y="996"/>
                  </a:cubicBezTo>
                  <a:cubicBezTo>
                    <a:pt x="4236" y="1008"/>
                    <a:pt x="4219" y="1020"/>
                    <a:pt x="4199" y="1032"/>
                  </a:cubicBezTo>
                  <a:cubicBezTo>
                    <a:pt x="4179" y="1044"/>
                    <a:pt x="4155" y="1053"/>
                    <a:pt x="4127" y="1061"/>
                  </a:cubicBezTo>
                  <a:cubicBezTo>
                    <a:pt x="4098" y="1070"/>
                    <a:pt x="4065" y="1074"/>
                    <a:pt x="4027" y="1074"/>
                  </a:cubicBezTo>
                  <a:cubicBezTo>
                    <a:pt x="3977" y="1074"/>
                    <a:pt x="3934" y="1065"/>
                    <a:pt x="3897" y="1048"/>
                  </a:cubicBezTo>
                  <a:cubicBezTo>
                    <a:pt x="3860" y="1032"/>
                    <a:pt x="3830" y="1008"/>
                    <a:pt x="3805" y="977"/>
                  </a:cubicBezTo>
                  <a:cubicBezTo>
                    <a:pt x="3781" y="946"/>
                    <a:pt x="3763" y="909"/>
                    <a:pt x="3751" y="865"/>
                  </a:cubicBezTo>
                  <a:cubicBezTo>
                    <a:pt x="3739" y="822"/>
                    <a:pt x="3733" y="774"/>
                    <a:pt x="3732" y="722"/>
                  </a:cubicBezTo>
                  <a:cubicBezTo>
                    <a:pt x="4334" y="722"/>
                    <a:pt x="4334" y="722"/>
                    <a:pt x="4334" y="722"/>
                  </a:cubicBezTo>
                  <a:cubicBezTo>
                    <a:pt x="4338" y="689"/>
                    <a:pt x="4340" y="657"/>
                    <a:pt x="4340" y="628"/>
                  </a:cubicBezTo>
                  <a:cubicBezTo>
                    <a:pt x="4340" y="579"/>
                    <a:pt x="4333" y="533"/>
                    <a:pt x="4321" y="487"/>
                  </a:cubicBezTo>
                  <a:cubicBezTo>
                    <a:pt x="4309" y="442"/>
                    <a:pt x="4289" y="402"/>
                    <a:pt x="4263" y="368"/>
                  </a:cubicBezTo>
                  <a:cubicBezTo>
                    <a:pt x="4236" y="333"/>
                    <a:pt x="4201" y="305"/>
                    <a:pt x="4158" y="284"/>
                  </a:cubicBezTo>
                  <a:cubicBezTo>
                    <a:pt x="4115" y="263"/>
                    <a:pt x="4064" y="252"/>
                    <a:pt x="4004" y="252"/>
                  </a:cubicBezTo>
                  <a:cubicBezTo>
                    <a:pt x="3955" y="252"/>
                    <a:pt x="3907" y="261"/>
                    <a:pt x="3861" y="278"/>
                  </a:cubicBezTo>
                  <a:cubicBezTo>
                    <a:pt x="3815" y="296"/>
                    <a:pt x="3774" y="322"/>
                    <a:pt x="3738" y="358"/>
                  </a:cubicBezTo>
                  <a:cubicBezTo>
                    <a:pt x="3702" y="394"/>
                    <a:pt x="3673" y="440"/>
                    <a:pt x="3652" y="497"/>
                  </a:cubicBezTo>
                  <a:cubicBezTo>
                    <a:pt x="3630" y="553"/>
                    <a:pt x="3620" y="620"/>
                    <a:pt x="3620" y="698"/>
                  </a:cubicBezTo>
                  <a:cubicBezTo>
                    <a:pt x="3620" y="780"/>
                    <a:pt x="3630" y="850"/>
                    <a:pt x="3649" y="909"/>
                  </a:cubicBezTo>
                  <a:cubicBezTo>
                    <a:pt x="3669" y="968"/>
                    <a:pt x="3697" y="1016"/>
                    <a:pt x="3733" y="1054"/>
                  </a:cubicBezTo>
                  <a:cubicBezTo>
                    <a:pt x="3769" y="1092"/>
                    <a:pt x="3812" y="1119"/>
                    <a:pt x="3861" y="1137"/>
                  </a:cubicBezTo>
                  <a:cubicBezTo>
                    <a:pt x="3911" y="1154"/>
                    <a:pt x="3965" y="1163"/>
                    <a:pt x="4024" y="1163"/>
                  </a:cubicBezTo>
                  <a:cubicBezTo>
                    <a:pt x="4068" y="1163"/>
                    <a:pt x="4108" y="1158"/>
                    <a:pt x="4144" y="1148"/>
                  </a:cubicBezTo>
                  <a:cubicBezTo>
                    <a:pt x="4180" y="1138"/>
                    <a:pt x="4211" y="1126"/>
                    <a:pt x="4237" y="1112"/>
                  </a:cubicBezTo>
                  <a:cubicBezTo>
                    <a:pt x="4263" y="1097"/>
                    <a:pt x="4282" y="1083"/>
                    <a:pt x="4296" y="1068"/>
                  </a:cubicBezTo>
                  <a:cubicBezTo>
                    <a:pt x="4311" y="1053"/>
                    <a:pt x="4318" y="1040"/>
                    <a:pt x="4318" y="1029"/>
                  </a:cubicBezTo>
                  <a:cubicBezTo>
                    <a:pt x="4318" y="1023"/>
                    <a:pt x="4314" y="1014"/>
                    <a:pt x="4307" y="1002"/>
                  </a:cubicBezTo>
                  <a:close/>
                  <a:moveTo>
                    <a:pt x="3734" y="643"/>
                  </a:moveTo>
                  <a:cubicBezTo>
                    <a:pt x="3736" y="546"/>
                    <a:pt x="3761" y="472"/>
                    <a:pt x="3809" y="420"/>
                  </a:cubicBezTo>
                  <a:cubicBezTo>
                    <a:pt x="3857" y="368"/>
                    <a:pt x="3918" y="342"/>
                    <a:pt x="3994" y="342"/>
                  </a:cubicBezTo>
                  <a:cubicBezTo>
                    <a:pt x="4041" y="342"/>
                    <a:pt x="4080" y="350"/>
                    <a:pt x="4111" y="366"/>
                  </a:cubicBezTo>
                  <a:cubicBezTo>
                    <a:pt x="4142" y="382"/>
                    <a:pt x="4167" y="404"/>
                    <a:pt x="4185" y="431"/>
                  </a:cubicBezTo>
                  <a:cubicBezTo>
                    <a:pt x="4204" y="458"/>
                    <a:pt x="4217" y="490"/>
                    <a:pt x="4224" y="526"/>
                  </a:cubicBezTo>
                  <a:cubicBezTo>
                    <a:pt x="4231" y="563"/>
                    <a:pt x="4235" y="602"/>
                    <a:pt x="4235" y="643"/>
                  </a:cubicBezTo>
                  <a:cubicBezTo>
                    <a:pt x="3734" y="643"/>
                    <a:pt x="3734" y="643"/>
                    <a:pt x="3734" y="6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" name="Freeform 9"/>
            <p:cNvSpPr>
              <a:spLocks noChangeAspect="1"/>
            </p:cNvSpPr>
            <p:nvPr/>
          </p:nvSpPr>
          <p:spPr bwMode="auto">
            <a:xfrm>
              <a:off x="3741249" y="1114851"/>
              <a:ext cx="840419" cy="840647"/>
            </a:xfrm>
            <a:custGeom>
              <a:avLst/>
              <a:gdLst>
                <a:gd name="T0" fmla="*/ 1498 w 2848"/>
                <a:gd name="T1" fmla="*/ 1719 h 2848"/>
                <a:gd name="T2" fmla="*/ 1720 w 2848"/>
                <a:gd name="T3" fmla="*/ 1498 h 2848"/>
                <a:gd name="T4" fmla="*/ 2848 w 2848"/>
                <a:gd name="T5" fmla="*/ 1498 h 2848"/>
                <a:gd name="T6" fmla="*/ 2848 w 2848"/>
                <a:gd name="T7" fmla="*/ 112 h 2848"/>
                <a:gd name="T8" fmla="*/ 2735 w 2848"/>
                <a:gd name="T9" fmla="*/ 0 h 2848"/>
                <a:gd name="T10" fmla="*/ 114 w 2848"/>
                <a:gd name="T11" fmla="*/ 0 h 2848"/>
                <a:gd name="T12" fmla="*/ 0 w 2848"/>
                <a:gd name="T13" fmla="*/ 112 h 2848"/>
                <a:gd name="T14" fmla="*/ 0 w 2848"/>
                <a:gd name="T15" fmla="*/ 2736 h 2848"/>
                <a:gd name="T16" fmla="*/ 114 w 2848"/>
                <a:gd name="T17" fmla="*/ 2848 h 2848"/>
                <a:gd name="T18" fmla="*/ 1498 w 2848"/>
                <a:gd name="T19" fmla="*/ 2848 h 2848"/>
                <a:gd name="T20" fmla="*/ 1498 w 2848"/>
                <a:gd name="T21" fmla="*/ 1719 h 2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8" h="2848">
                  <a:moveTo>
                    <a:pt x="1498" y="1719"/>
                  </a:moveTo>
                  <a:cubicBezTo>
                    <a:pt x="1498" y="1575"/>
                    <a:pt x="1613" y="1498"/>
                    <a:pt x="1720" y="1498"/>
                  </a:cubicBezTo>
                  <a:cubicBezTo>
                    <a:pt x="2848" y="1498"/>
                    <a:pt x="2848" y="1498"/>
                    <a:pt x="2848" y="1498"/>
                  </a:cubicBezTo>
                  <a:cubicBezTo>
                    <a:pt x="2848" y="112"/>
                    <a:pt x="2848" y="112"/>
                    <a:pt x="2848" y="112"/>
                  </a:cubicBezTo>
                  <a:cubicBezTo>
                    <a:pt x="2848" y="112"/>
                    <a:pt x="2848" y="0"/>
                    <a:pt x="2735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0"/>
                    <a:pt x="0" y="0"/>
                    <a:pt x="0" y="112"/>
                  </a:cubicBezTo>
                  <a:cubicBezTo>
                    <a:pt x="0" y="2736"/>
                    <a:pt x="0" y="2736"/>
                    <a:pt x="0" y="2736"/>
                  </a:cubicBezTo>
                  <a:cubicBezTo>
                    <a:pt x="0" y="2736"/>
                    <a:pt x="0" y="2848"/>
                    <a:pt x="114" y="2848"/>
                  </a:cubicBezTo>
                  <a:cubicBezTo>
                    <a:pt x="1498" y="2848"/>
                    <a:pt x="1498" y="2848"/>
                    <a:pt x="1498" y="2848"/>
                  </a:cubicBezTo>
                  <a:lnTo>
                    <a:pt x="1498" y="1719"/>
                  </a:lnTo>
                  <a:close/>
                </a:path>
              </a:pathLst>
            </a:custGeom>
            <a:solidFill>
              <a:srgbClr val="009BA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Freeform 10"/>
            <p:cNvSpPr>
              <a:spLocks noChangeAspect="1" noEditPoints="1"/>
            </p:cNvSpPr>
            <p:nvPr/>
          </p:nvSpPr>
          <p:spPr bwMode="auto">
            <a:xfrm>
              <a:off x="4215267" y="1588641"/>
              <a:ext cx="673749" cy="673977"/>
            </a:xfrm>
            <a:custGeom>
              <a:avLst/>
              <a:gdLst>
                <a:gd name="T0" fmla="*/ 2169 w 2283"/>
                <a:gd name="T1" fmla="*/ 0 h 2284"/>
                <a:gd name="T2" fmla="*/ 114 w 2283"/>
                <a:gd name="T3" fmla="*/ 0 h 2284"/>
                <a:gd name="T4" fmla="*/ 0 w 2283"/>
                <a:gd name="T5" fmla="*/ 114 h 2284"/>
                <a:gd name="T6" fmla="*/ 0 w 2283"/>
                <a:gd name="T7" fmla="*/ 2171 h 2284"/>
                <a:gd name="T8" fmla="*/ 114 w 2283"/>
                <a:gd name="T9" fmla="*/ 2284 h 2284"/>
                <a:gd name="T10" fmla="*/ 2169 w 2283"/>
                <a:gd name="T11" fmla="*/ 2284 h 2284"/>
                <a:gd name="T12" fmla="*/ 2283 w 2283"/>
                <a:gd name="T13" fmla="*/ 2171 h 2284"/>
                <a:gd name="T14" fmla="*/ 2283 w 2283"/>
                <a:gd name="T15" fmla="*/ 114 h 2284"/>
                <a:gd name="T16" fmla="*/ 2169 w 2283"/>
                <a:gd name="T17" fmla="*/ 0 h 2284"/>
                <a:gd name="T18" fmla="*/ 1652 w 2283"/>
                <a:gd name="T19" fmla="*/ 1578 h 2284"/>
                <a:gd name="T20" fmla="*/ 1576 w 2283"/>
                <a:gd name="T21" fmla="*/ 1653 h 2284"/>
                <a:gd name="T22" fmla="*/ 707 w 2283"/>
                <a:gd name="T23" fmla="*/ 1653 h 2284"/>
                <a:gd name="T24" fmla="*/ 631 w 2283"/>
                <a:gd name="T25" fmla="*/ 1578 h 2284"/>
                <a:gd name="T26" fmla="*/ 631 w 2283"/>
                <a:gd name="T27" fmla="*/ 707 h 2284"/>
                <a:gd name="T28" fmla="*/ 707 w 2283"/>
                <a:gd name="T29" fmla="*/ 632 h 2284"/>
                <a:gd name="T30" fmla="*/ 1576 w 2283"/>
                <a:gd name="T31" fmla="*/ 632 h 2284"/>
                <a:gd name="T32" fmla="*/ 1652 w 2283"/>
                <a:gd name="T33" fmla="*/ 707 h 2284"/>
                <a:gd name="T34" fmla="*/ 1652 w 2283"/>
                <a:gd name="T35" fmla="*/ 1578 h 2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3" h="2284">
                  <a:moveTo>
                    <a:pt x="2169" y="0"/>
                  </a:moveTo>
                  <a:cubicBezTo>
                    <a:pt x="114" y="0"/>
                    <a:pt x="114" y="0"/>
                    <a:pt x="114" y="0"/>
                  </a:cubicBezTo>
                  <a:cubicBezTo>
                    <a:pt x="114" y="0"/>
                    <a:pt x="0" y="0"/>
                    <a:pt x="0" y="114"/>
                  </a:cubicBezTo>
                  <a:cubicBezTo>
                    <a:pt x="0" y="2171"/>
                    <a:pt x="0" y="2171"/>
                    <a:pt x="0" y="2171"/>
                  </a:cubicBezTo>
                  <a:cubicBezTo>
                    <a:pt x="0" y="2171"/>
                    <a:pt x="0" y="2284"/>
                    <a:pt x="114" y="2284"/>
                  </a:cubicBezTo>
                  <a:cubicBezTo>
                    <a:pt x="2169" y="2284"/>
                    <a:pt x="2169" y="2284"/>
                    <a:pt x="2169" y="2284"/>
                  </a:cubicBezTo>
                  <a:cubicBezTo>
                    <a:pt x="2169" y="2284"/>
                    <a:pt x="2283" y="2284"/>
                    <a:pt x="2283" y="2171"/>
                  </a:cubicBezTo>
                  <a:cubicBezTo>
                    <a:pt x="2283" y="114"/>
                    <a:pt x="2283" y="114"/>
                    <a:pt x="2283" y="114"/>
                  </a:cubicBezTo>
                  <a:cubicBezTo>
                    <a:pt x="2283" y="114"/>
                    <a:pt x="2283" y="0"/>
                    <a:pt x="2169" y="0"/>
                  </a:cubicBezTo>
                  <a:close/>
                  <a:moveTo>
                    <a:pt x="1652" y="1578"/>
                  </a:moveTo>
                  <a:cubicBezTo>
                    <a:pt x="1652" y="1653"/>
                    <a:pt x="1576" y="1653"/>
                    <a:pt x="1576" y="1653"/>
                  </a:cubicBezTo>
                  <a:cubicBezTo>
                    <a:pt x="707" y="1653"/>
                    <a:pt x="707" y="1653"/>
                    <a:pt x="707" y="1653"/>
                  </a:cubicBezTo>
                  <a:cubicBezTo>
                    <a:pt x="631" y="1653"/>
                    <a:pt x="631" y="1578"/>
                    <a:pt x="631" y="1578"/>
                  </a:cubicBezTo>
                  <a:cubicBezTo>
                    <a:pt x="631" y="707"/>
                    <a:pt x="631" y="707"/>
                    <a:pt x="631" y="707"/>
                  </a:cubicBezTo>
                  <a:cubicBezTo>
                    <a:pt x="631" y="632"/>
                    <a:pt x="707" y="632"/>
                    <a:pt x="707" y="632"/>
                  </a:cubicBezTo>
                  <a:cubicBezTo>
                    <a:pt x="1576" y="632"/>
                    <a:pt x="1576" y="632"/>
                    <a:pt x="1576" y="632"/>
                  </a:cubicBezTo>
                  <a:cubicBezTo>
                    <a:pt x="1652" y="632"/>
                    <a:pt x="1652" y="707"/>
                    <a:pt x="1652" y="707"/>
                  </a:cubicBezTo>
                  <a:lnTo>
                    <a:pt x="1652" y="1578"/>
                  </a:lnTo>
                  <a:close/>
                </a:path>
              </a:pathLst>
            </a:custGeom>
            <a:solidFill>
              <a:srgbClr val="869A2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Rectangle 11"/>
            <p:cNvSpPr>
              <a:spLocks noChangeAspect="1" noChangeArrowheads="1"/>
            </p:cNvSpPr>
            <p:nvPr/>
          </p:nvSpPr>
          <p:spPr bwMode="auto">
            <a:xfrm>
              <a:off x="4522387" y="1895761"/>
              <a:ext cx="59281" cy="59737"/>
            </a:xfrm>
            <a:prstGeom prst="rect">
              <a:avLst/>
            </a:prstGeom>
            <a:solidFill>
              <a:srgbClr val="009BA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5" name="Rechteck 4"/>
          <p:cNvSpPr/>
          <p:nvPr userDrawn="1"/>
        </p:nvSpPr>
        <p:spPr>
          <a:xfrm>
            <a:off x="327831" y="0"/>
            <a:ext cx="36000" cy="549275"/>
          </a:xfrm>
          <a:prstGeom prst="rect">
            <a:avLst/>
          </a:prstGeom>
          <a:solidFill>
            <a:srgbClr val="009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algn="l"/>
            <a:endParaRPr lang="de-DE" dirty="0">
              <a:solidFill>
                <a:srgbClr val="434343"/>
              </a:solidFill>
            </a:endParaRPr>
          </a:p>
        </p:txBody>
      </p:sp>
      <p:sp>
        <p:nvSpPr>
          <p:cNvPr id="10" name="Inhaltsplatzhalter 9"/>
          <p:cNvSpPr>
            <a:spLocks noGrp="1"/>
          </p:cNvSpPr>
          <p:nvPr>
            <p:ph sz="quarter" idx="14"/>
          </p:nvPr>
        </p:nvSpPr>
        <p:spPr>
          <a:xfrm>
            <a:off x="442913" y="1412875"/>
            <a:ext cx="11306175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Aft>
                <a:spcPts val="1000"/>
              </a:spcAft>
              <a:buNone/>
              <a:defRPr/>
            </a:lvl1pPr>
            <a:lvl3pPr marL="360363" indent="-180975">
              <a:defRPr/>
            </a:lvl3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442913" y="1916111"/>
            <a:ext cx="5420293" cy="4392613"/>
          </a:xfrm>
          <a:prstGeom prst="rect">
            <a:avLst/>
          </a:prstGeom>
          <a:solidFill>
            <a:srgbClr val="E3EDEC"/>
          </a:solidFill>
        </p:spPr>
        <p:txBody>
          <a:bodyPr lIns="180000" tIns="180000" rIns="108000" bIns="108000">
            <a:noAutofit/>
          </a:bodyPr>
          <a:lstStyle>
            <a:lvl2pPr>
              <a:defRPr baseline="0"/>
            </a:lvl2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3" name="Inhaltsplatzhalter 2"/>
          <p:cNvSpPr>
            <a:spLocks noGrp="1"/>
          </p:cNvSpPr>
          <p:nvPr>
            <p:ph sz="quarter" idx="17" hasCustomPrompt="1"/>
          </p:nvPr>
        </p:nvSpPr>
        <p:spPr>
          <a:xfrm>
            <a:off x="6316850" y="1916110"/>
            <a:ext cx="5420293" cy="4392613"/>
          </a:xfrm>
          <a:prstGeom prst="rect">
            <a:avLst/>
          </a:prstGeom>
          <a:solidFill>
            <a:srgbClr val="E3EDEC"/>
          </a:solidFill>
        </p:spPr>
        <p:txBody>
          <a:bodyPr lIns="180000" tIns="180000" rIns="108000" bIns="108000">
            <a:noAutofit/>
          </a:bodyPr>
          <a:lstStyle>
            <a:lvl2pPr>
              <a:defRPr baseline="0"/>
            </a:lvl2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78309" y="6615953"/>
            <a:ext cx="570778" cy="24204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5" name="Fußzeilenplatzhalter 4"/>
          <p:cNvSpPr txBox="1">
            <a:spLocks/>
          </p:cNvSpPr>
          <p:nvPr userDrawn="1"/>
        </p:nvSpPr>
        <p:spPr>
          <a:xfrm>
            <a:off x="852333" y="6615953"/>
            <a:ext cx="6396192" cy="242047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105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│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© atene KOM GmbH 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│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www.atenekom.eu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│</a:t>
            </a:r>
            <a:r>
              <a:rPr lang="de-DE" sz="800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Alle Rechte vorbehalten. Jegliche Verwertung bedarf der schriftlichen Zustimmung des Urhebers.</a:t>
            </a:r>
          </a:p>
          <a:p>
            <a:pPr algn="l"/>
            <a:endParaRPr lang="de-DE" sz="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8" name="Datumsplatzhalter 3">
            <a:extLst>
              <a:ext uri="{FF2B5EF4-FFF2-40B4-BE49-F238E27FC236}">
                <a16:creationId xmlns:a16="http://schemas.microsoft.com/office/drawing/2014/main" id="{77738F2C-D1F6-4875-A9D6-CEC9E96E7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5449" y="6615953"/>
            <a:ext cx="636021" cy="24204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B915B840-F275-44C5-BEDC-4FB3F4DA88B2}" type="datetime1">
              <a:rPr lang="de-DE" smtClean="0"/>
              <a:pPr/>
              <a:t>20.07.2022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213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8000"/>
    </mc:Choice>
    <mc:Fallback xmlns="">
      <p:transition spd="slow" advClick="0" advTm="8000"/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A4A3A4"/>
          </p15:clr>
        </p15:guide>
        <p15:guide id="3" orient="horz" pos="142">
          <p15:clr>
            <a:srgbClr val="F26B43"/>
          </p15:clr>
        </p15:guide>
        <p15:guide id="4" orient="horz" pos="1207">
          <p15:clr>
            <a:srgbClr val="A4A3A4"/>
          </p15:clr>
        </p15:guide>
        <p15:guide id="5" pos="4566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78309" y="6615953"/>
            <a:ext cx="570778" cy="24204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050" b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6" name="Titelplatzhalter 1"/>
          <p:cNvSpPr>
            <a:spLocks noGrp="1"/>
          </p:cNvSpPr>
          <p:nvPr>
            <p:ph type="title"/>
          </p:nvPr>
        </p:nvSpPr>
        <p:spPr>
          <a:xfrm>
            <a:off x="442913" y="2503920"/>
            <a:ext cx="11053762" cy="49244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7" name="Textplatzhalter 2"/>
          <p:cNvSpPr>
            <a:spLocks noGrp="1"/>
          </p:cNvSpPr>
          <p:nvPr>
            <p:ph type="body" idx="1"/>
          </p:nvPr>
        </p:nvSpPr>
        <p:spPr>
          <a:xfrm>
            <a:off x="442912" y="3136034"/>
            <a:ext cx="11306175" cy="177484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Text</a:t>
            </a:r>
          </a:p>
          <a:p>
            <a:pPr lvl="2"/>
            <a:r>
              <a:rPr lang="de-DE" dirty="0"/>
              <a:t>Text</a:t>
            </a:r>
          </a:p>
          <a:p>
            <a:pPr lvl="3"/>
            <a:r>
              <a:rPr lang="de-DE" dirty="0"/>
              <a:t>Text</a:t>
            </a:r>
          </a:p>
          <a:p>
            <a:pPr lvl="4"/>
            <a:r>
              <a:rPr lang="de-DE" dirty="0"/>
              <a:t>Text</a:t>
            </a:r>
          </a:p>
          <a:p>
            <a:pPr lvl="5"/>
            <a:r>
              <a:rPr lang="de-DE" dirty="0"/>
              <a:t>Text</a:t>
            </a:r>
          </a:p>
        </p:txBody>
      </p:sp>
      <p:sp>
        <p:nvSpPr>
          <p:cNvPr id="2" name="Rechteck 1"/>
          <p:cNvSpPr/>
          <p:nvPr userDrawn="1"/>
        </p:nvSpPr>
        <p:spPr>
          <a:xfrm>
            <a:off x="12274024" y="337856"/>
            <a:ext cx="146024" cy="240973"/>
          </a:xfrm>
          <a:prstGeom prst="rect">
            <a:avLst/>
          </a:prstGeom>
          <a:solidFill>
            <a:srgbClr val="E3EDEC"/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180975" marR="0" indent="-1809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637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658" r:id="rId2"/>
    <p:sldLayoutId id="2147483727" r:id="rId3"/>
    <p:sldLayoutId id="2147483709" r:id="rId4"/>
    <p:sldLayoutId id="2147483710" r:id="rId5"/>
    <p:sldLayoutId id="2147483692" r:id="rId6"/>
    <p:sldLayoutId id="2147483699" r:id="rId7"/>
    <p:sldLayoutId id="2147483695" r:id="rId8"/>
    <p:sldLayoutId id="2147483702" r:id="rId9"/>
    <p:sldLayoutId id="2147483703" r:id="rId10"/>
    <p:sldLayoutId id="2147483704" r:id="rId11"/>
    <p:sldLayoutId id="2147483685" r:id="rId12"/>
    <p:sldLayoutId id="2147483697" r:id="rId13"/>
    <p:sldLayoutId id="2147483688" r:id="rId14"/>
    <p:sldLayoutId id="2147483698" r:id="rId15"/>
    <p:sldLayoutId id="2147483700" r:id="rId16"/>
  </p:sldLayoutIdLst>
  <mc:AlternateContent xmlns:mc="http://schemas.openxmlformats.org/markup-compatibility/2006" xmlns:p14="http://schemas.microsoft.com/office/powerpoint/2010/main">
    <mc:Choice Requires="p14">
      <p:transition spd="slow" p14:dur="6000" advClick="0" advTm="8000"/>
    </mc:Choice>
    <mc:Fallback xmlns="">
      <p:transition spd="slow" advClick="0" advTm="8000"/>
    </mc:Fallback>
  </mc:AlternateConten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rgbClr val="009BA4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lnSpc>
          <a:spcPct val="100000"/>
        </a:lnSpc>
        <a:spcBef>
          <a:spcPts val="1600"/>
        </a:spcBef>
        <a:spcAft>
          <a:spcPts val="0"/>
        </a:spcAft>
        <a:buClr>
          <a:srgbClr val="009BA4"/>
        </a:buClr>
        <a:buSzPct val="110000"/>
        <a:buFont typeface="Wingdings" panose="05000000000000000000" pitchFamily="2" charset="2"/>
        <a:buChar char="§"/>
        <a:tabLst>
          <a:tab pos="1614488" algn="l"/>
        </a:tabLst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536575" indent="-179388" algn="l" defTabSz="9144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2"/>
        </a:buClr>
        <a:buSzPct val="90000"/>
        <a:buFont typeface="Wingdings" panose="05000000000000000000" pitchFamily="2" charset="2"/>
        <a:buChar char="§"/>
        <a:defRPr lang="de-DE" sz="20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987425" marR="0" indent="-180975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Calibri" panose="020F0502020204030204" pitchFamily="34" charset="0"/>
        <a:buChar char="»"/>
        <a:tabLst/>
        <a:defRPr lang="de-DE" sz="1800" b="0" kern="1200" baseline="0" dirty="0" smtClean="0">
          <a:solidFill>
            <a:schemeClr val="accent3"/>
          </a:solidFill>
          <a:latin typeface="+mn-lt"/>
          <a:ea typeface="+mn-ea"/>
          <a:cs typeface="+mn-cs"/>
        </a:defRPr>
      </a:lvl3pPr>
      <a:lvl4pPr marL="987425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Calibri" panose="020F0502020204030204" pitchFamily="34" charset="0"/>
        <a:buNone/>
        <a:defRPr lang="de-DE" sz="1800" b="0" kern="1200" baseline="0" dirty="0" smtClean="0">
          <a:solidFill>
            <a:schemeClr val="accent3"/>
          </a:solidFill>
          <a:latin typeface="+mn-lt"/>
          <a:ea typeface="+mn-ea"/>
          <a:cs typeface="+mn-cs"/>
        </a:defRPr>
      </a:lvl4pPr>
      <a:lvl5pPr marL="987425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bg1">
            <a:lumMod val="50000"/>
          </a:schemeClr>
        </a:buClr>
        <a:buSzPct val="100000"/>
        <a:buFontTx/>
        <a:buNone/>
        <a:defRPr sz="1800" kern="1200" baseline="0">
          <a:solidFill>
            <a:schemeClr val="accent3"/>
          </a:solidFill>
          <a:latin typeface="+mn-lt"/>
          <a:ea typeface="+mn-ea"/>
          <a:cs typeface="+mn-cs"/>
        </a:defRPr>
      </a:lvl5pPr>
      <a:lvl6pPr marL="987425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bg1">
            <a:lumMod val="50000"/>
          </a:schemeClr>
        </a:buClr>
        <a:buSzPct val="100000"/>
        <a:buFontTx/>
        <a:buNone/>
        <a:defRPr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360000" indent="1800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SzPct val="120000"/>
        <a:buFontTx/>
        <a:buChar char="›"/>
        <a:defRPr sz="1800" kern="1200">
          <a:solidFill>
            <a:srgbClr val="434343"/>
          </a:solidFill>
          <a:latin typeface="+mj-lt"/>
          <a:ea typeface="+mn-ea"/>
          <a:cs typeface="+mn-cs"/>
        </a:defRPr>
      </a:lvl7pPr>
      <a:lvl8pPr marL="36000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SzPct val="120000"/>
        <a:buFontTx/>
        <a:buNone/>
        <a:defRPr sz="1800" kern="1200">
          <a:solidFill>
            <a:srgbClr val="434343"/>
          </a:solidFill>
          <a:latin typeface="+mj-lt"/>
          <a:ea typeface="+mn-ea"/>
          <a:cs typeface="+mn-cs"/>
        </a:defRPr>
      </a:lvl8pPr>
      <a:lvl9pPr marL="360000" indent="1800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SzPct val="120000"/>
        <a:buFontTx/>
        <a:buChar char="›"/>
        <a:defRPr sz="1800" kern="1200">
          <a:solidFill>
            <a:srgbClr val="434343"/>
          </a:solidFill>
          <a:latin typeface="+mj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79" userDrawn="1">
          <p15:clr>
            <a:srgbClr val="F26B43"/>
          </p15:clr>
        </p15:guide>
        <p15:guide id="3" orient="horz" pos="3974" userDrawn="1">
          <p15:clr>
            <a:srgbClr val="F26B43"/>
          </p15:clr>
        </p15:guide>
        <p15:guide id="4" pos="7401" userDrawn="1">
          <p15:clr>
            <a:srgbClr val="F26B43"/>
          </p15:clr>
        </p15:guide>
        <p15:guide id="5" orient="horz" pos="346" userDrawn="1">
          <p15:clr>
            <a:srgbClr val="F26B43"/>
          </p15:clr>
        </p15:guide>
        <p15:guide id="6" orient="horz" pos="890" userDrawn="1">
          <p15:clr>
            <a:srgbClr val="5ACBF0"/>
          </p15:clr>
        </p15:guide>
        <p15:guide id="7" orient="horz" pos="1207" userDrawn="1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ihandform 10"/>
          <p:cNvSpPr/>
          <p:nvPr userDrawn="1"/>
        </p:nvSpPr>
        <p:spPr>
          <a:xfrm>
            <a:off x="-5196214" y="-9607464"/>
            <a:ext cx="22584428" cy="24513437"/>
          </a:xfrm>
          <a:custGeom>
            <a:avLst/>
            <a:gdLst>
              <a:gd name="connsiteX0" fmla="*/ 5196215 w 22584428"/>
              <a:gd name="connsiteY0" fmla="*/ 9607464 h 24513437"/>
              <a:gd name="connsiteX1" fmla="*/ 5196215 w 22584428"/>
              <a:gd name="connsiteY1" fmla="*/ 16465464 h 24513437"/>
              <a:gd name="connsiteX2" fmla="*/ 17388213 w 22584428"/>
              <a:gd name="connsiteY2" fmla="*/ 16465464 h 24513437"/>
              <a:gd name="connsiteX3" fmla="*/ 17388213 w 22584428"/>
              <a:gd name="connsiteY3" fmla="*/ 9607464 h 24513437"/>
              <a:gd name="connsiteX4" fmla="*/ 1 w 22584428"/>
              <a:gd name="connsiteY4" fmla="*/ 0 h 24513437"/>
              <a:gd name="connsiteX5" fmla="*/ 22584428 w 22584428"/>
              <a:gd name="connsiteY5" fmla="*/ 0 h 24513437"/>
              <a:gd name="connsiteX6" fmla="*/ 22584428 w 22584428"/>
              <a:gd name="connsiteY6" fmla="*/ 9607464 h 24513437"/>
              <a:gd name="connsiteX7" fmla="*/ 22584426 w 22584428"/>
              <a:gd name="connsiteY7" fmla="*/ 9607464 h 24513437"/>
              <a:gd name="connsiteX8" fmla="*/ 22584426 w 22584428"/>
              <a:gd name="connsiteY8" fmla="*/ 16465464 h 24513437"/>
              <a:gd name="connsiteX9" fmla="*/ 22584428 w 22584428"/>
              <a:gd name="connsiteY9" fmla="*/ 16465464 h 24513437"/>
              <a:gd name="connsiteX10" fmla="*/ 22584428 w 22584428"/>
              <a:gd name="connsiteY10" fmla="*/ 24513437 h 24513437"/>
              <a:gd name="connsiteX11" fmla="*/ 0 w 22584428"/>
              <a:gd name="connsiteY11" fmla="*/ 24513437 h 24513437"/>
              <a:gd name="connsiteX12" fmla="*/ 0 w 22584428"/>
              <a:gd name="connsiteY12" fmla="*/ 19985831 h 24513437"/>
              <a:gd name="connsiteX13" fmla="*/ 0 w 22584428"/>
              <a:gd name="connsiteY13" fmla="*/ 19985831 h 24513437"/>
              <a:gd name="connsiteX14" fmla="*/ 0 w 22584428"/>
              <a:gd name="connsiteY14" fmla="*/ 6087099 h 24513437"/>
              <a:gd name="connsiteX15" fmla="*/ 1 w 22584428"/>
              <a:gd name="connsiteY15" fmla="*/ 6087099 h 24513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584428" h="24513437">
                <a:moveTo>
                  <a:pt x="5196215" y="9607464"/>
                </a:moveTo>
                <a:lnTo>
                  <a:pt x="5196215" y="16465464"/>
                </a:lnTo>
                <a:lnTo>
                  <a:pt x="17388213" y="16465464"/>
                </a:lnTo>
                <a:lnTo>
                  <a:pt x="17388213" y="9607464"/>
                </a:lnTo>
                <a:close/>
                <a:moveTo>
                  <a:pt x="1" y="0"/>
                </a:moveTo>
                <a:lnTo>
                  <a:pt x="22584428" y="0"/>
                </a:lnTo>
                <a:lnTo>
                  <a:pt x="22584428" y="9607464"/>
                </a:lnTo>
                <a:lnTo>
                  <a:pt x="22584426" y="9607464"/>
                </a:lnTo>
                <a:lnTo>
                  <a:pt x="22584426" y="16465464"/>
                </a:lnTo>
                <a:lnTo>
                  <a:pt x="22584428" y="16465464"/>
                </a:lnTo>
                <a:lnTo>
                  <a:pt x="22584428" y="24513437"/>
                </a:lnTo>
                <a:lnTo>
                  <a:pt x="0" y="24513437"/>
                </a:lnTo>
                <a:lnTo>
                  <a:pt x="0" y="19985831"/>
                </a:lnTo>
                <a:lnTo>
                  <a:pt x="0" y="19985831"/>
                </a:lnTo>
                <a:lnTo>
                  <a:pt x="0" y="6087099"/>
                </a:lnTo>
                <a:lnTo>
                  <a:pt x="1" y="6087099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rot="0" spcFirstLastPara="0" vertOverflow="overflow" horzOverflow="overflow" vert="horz" wrap="square" lIns="108000" tIns="108000" rIns="108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975" marR="0" indent="-1809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BA4"/>
              </a:buClr>
              <a:buSzPct val="110000"/>
              <a:buFont typeface="Wingdings" panose="05000000000000000000" pitchFamily="2" charset="2"/>
              <a:buChar char="§"/>
              <a:tabLst/>
            </a:pPr>
            <a:endParaRPr kumimoji="0" lang="de-DE" sz="20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5" name="Grafik 24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8918035" y="3355985"/>
            <a:ext cx="6858002" cy="146023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78309" y="6615953"/>
            <a:ext cx="570778" cy="24204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050" b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6" name="Titelplatzhalter 1"/>
          <p:cNvSpPr>
            <a:spLocks noGrp="1"/>
          </p:cNvSpPr>
          <p:nvPr>
            <p:ph type="title"/>
          </p:nvPr>
        </p:nvSpPr>
        <p:spPr>
          <a:xfrm>
            <a:off x="442913" y="2503920"/>
            <a:ext cx="11053762" cy="49244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7" name="Textplatzhalter 2"/>
          <p:cNvSpPr>
            <a:spLocks noGrp="1"/>
          </p:cNvSpPr>
          <p:nvPr>
            <p:ph type="body" idx="1"/>
          </p:nvPr>
        </p:nvSpPr>
        <p:spPr>
          <a:xfrm>
            <a:off x="442912" y="3136034"/>
            <a:ext cx="11306175" cy="177484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Text</a:t>
            </a:r>
          </a:p>
          <a:p>
            <a:pPr lvl="2"/>
            <a:r>
              <a:rPr lang="de-DE" dirty="0"/>
              <a:t>Text</a:t>
            </a:r>
          </a:p>
          <a:p>
            <a:pPr lvl="3"/>
            <a:r>
              <a:rPr lang="de-DE" dirty="0"/>
              <a:t>Text</a:t>
            </a:r>
          </a:p>
          <a:p>
            <a:pPr lvl="4"/>
            <a:r>
              <a:rPr lang="de-DE" dirty="0"/>
              <a:t>Text</a:t>
            </a:r>
          </a:p>
          <a:p>
            <a:pPr lvl="5"/>
            <a:r>
              <a:rPr lang="de-DE" dirty="0"/>
              <a:t>Text</a:t>
            </a:r>
          </a:p>
        </p:txBody>
      </p:sp>
      <p:sp>
        <p:nvSpPr>
          <p:cNvPr id="2" name="Rechteck 1"/>
          <p:cNvSpPr/>
          <p:nvPr userDrawn="1"/>
        </p:nvSpPr>
        <p:spPr>
          <a:xfrm>
            <a:off x="12274024" y="337856"/>
            <a:ext cx="146024" cy="240973"/>
          </a:xfrm>
          <a:prstGeom prst="rect">
            <a:avLst/>
          </a:prstGeom>
          <a:solidFill>
            <a:srgbClr val="E3EDEC"/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180975" marR="0" indent="-1809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792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4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mc:AlternateContent xmlns:mc="http://schemas.openxmlformats.org/markup-compatibility/2006" xmlns:p14="http://schemas.microsoft.com/office/powerpoint/2010/main">
    <mc:Choice Requires="p14">
      <p:transition spd="slow" p14:dur="6000" advClick="0" advTm="8000"/>
    </mc:Choice>
    <mc:Fallback xmlns="">
      <p:transition spd="slow" advClick="0" advTm="8000"/>
    </mc:Fallback>
  </mc:AlternateConten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rgbClr val="009BA4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lnSpc>
          <a:spcPct val="100000"/>
        </a:lnSpc>
        <a:spcBef>
          <a:spcPts val="1600"/>
        </a:spcBef>
        <a:spcAft>
          <a:spcPts val="0"/>
        </a:spcAft>
        <a:buClr>
          <a:srgbClr val="009BA4"/>
        </a:buClr>
        <a:buSzPct val="110000"/>
        <a:buFont typeface="Wingdings" panose="05000000000000000000" pitchFamily="2" charset="2"/>
        <a:buChar char="§"/>
        <a:tabLst>
          <a:tab pos="1614488" algn="l"/>
        </a:tabLst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536575" indent="-179388" algn="l" defTabSz="9144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2"/>
        </a:buClr>
        <a:buSzPct val="90000"/>
        <a:buFont typeface="Wingdings" panose="05000000000000000000" pitchFamily="2" charset="2"/>
        <a:buChar char="§"/>
        <a:defRPr lang="de-DE" sz="20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987425" marR="0" indent="-180975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Calibri" panose="020F0502020204030204" pitchFamily="34" charset="0"/>
        <a:buChar char="»"/>
        <a:tabLst/>
        <a:defRPr lang="de-DE" sz="1800" b="0" kern="1200" baseline="0" dirty="0" smtClean="0">
          <a:solidFill>
            <a:schemeClr val="accent3"/>
          </a:solidFill>
          <a:latin typeface="+mn-lt"/>
          <a:ea typeface="+mn-ea"/>
          <a:cs typeface="+mn-cs"/>
        </a:defRPr>
      </a:lvl3pPr>
      <a:lvl4pPr marL="987425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Calibri" panose="020F0502020204030204" pitchFamily="34" charset="0"/>
        <a:buNone/>
        <a:defRPr lang="de-DE" sz="1800" b="0" kern="1200" baseline="0" dirty="0" smtClean="0">
          <a:solidFill>
            <a:schemeClr val="accent3"/>
          </a:solidFill>
          <a:latin typeface="+mn-lt"/>
          <a:ea typeface="+mn-ea"/>
          <a:cs typeface="+mn-cs"/>
        </a:defRPr>
      </a:lvl4pPr>
      <a:lvl5pPr marL="987425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bg1">
            <a:lumMod val="50000"/>
          </a:schemeClr>
        </a:buClr>
        <a:buSzPct val="100000"/>
        <a:buFontTx/>
        <a:buNone/>
        <a:defRPr sz="1800" kern="1200" baseline="0">
          <a:solidFill>
            <a:schemeClr val="accent3"/>
          </a:solidFill>
          <a:latin typeface="+mn-lt"/>
          <a:ea typeface="+mn-ea"/>
          <a:cs typeface="+mn-cs"/>
        </a:defRPr>
      </a:lvl5pPr>
      <a:lvl6pPr marL="987425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bg1">
            <a:lumMod val="50000"/>
          </a:schemeClr>
        </a:buClr>
        <a:buSzPct val="100000"/>
        <a:buFontTx/>
        <a:buNone/>
        <a:defRPr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360000" indent="1800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SzPct val="120000"/>
        <a:buFontTx/>
        <a:buChar char="›"/>
        <a:defRPr sz="1800" kern="1200">
          <a:solidFill>
            <a:srgbClr val="434343"/>
          </a:solidFill>
          <a:latin typeface="+mj-lt"/>
          <a:ea typeface="+mn-ea"/>
          <a:cs typeface="+mn-cs"/>
        </a:defRPr>
      </a:lvl7pPr>
      <a:lvl8pPr marL="36000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SzPct val="120000"/>
        <a:buFontTx/>
        <a:buNone/>
        <a:defRPr sz="1800" kern="1200">
          <a:solidFill>
            <a:srgbClr val="434343"/>
          </a:solidFill>
          <a:latin typeface="+mj-lt"/>
          <a:ea typeface="+mn-ea"/>
          <a:cs typeface="+mn-cs"/>
        </a:defRPr>
      </a:lvl8pPr>
      <a:lvl9pPr marL="360000" indent="1800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SzPct val="120000"/>
        <a:buFontTx/>
        <a:buChar char="›"/>
        <a:defRPr sz="1800" kern="1200">
          <a:solidFill>
            <a:srgbClr val="434343"/>
          </a:solidFill>
          <a:latin typeface="+mj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79">
          <p15:clr>
            <a:srgbClr val="F26B43"/>
          </p15:clr>
        </p15:guide>
        <p15:guide id="3" orient="horz" pos="3974">
          <p15:clr>
            <a:srgbClr val="F26B43"/>
          </p15:clr>
        </p15:guide>
        <p15:guide id="4" pos="7401">
          <p15:clr>
            <a:srgbClr val="F26B43"/>
          </p15:clr>
        </p15:guide>
        <p15:guide id="5" orient="horz" pos="346">
          <p15:clr>
            <a:srgbClr val="F26B43"/>
          </p15:clr>
        </p15:guide>
        <p15:guide id="6" orient="horz" pos="890">
          <p15:clr>
            <a:srgbClr val="5ACBF0"/>
          </p15:clr>
        </p15:guide>
        <p15:guide id="7" orient="horz" pos="1207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7AE15459-18AB-998E-1113-E94DC2D1C3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6646" y="1431488"/>
            <a:ext cx="6839618" cy="5137314"/>
          </a:xfrm>
          <a:prstGeom prst="rect">
            <a:avLst/>
          </a:prstGeom>
        </p:spPr>
      </p:pic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GIGABIT GIPFEL Hessen, 21.07.2022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>
          <a:xfrm>
            <a:off x="4580652" y="4029598"/>
            <a:ext cx="6076950" cy="514051"/>
          </a:xfrm>
        </p:spPr>
        <p:txBody>
          <a:bodyPr/>
          <a:lstStyle/>
          <a:p>
            <a:pPr>
              <a:lnSpc>
                <a:spcPts val="4500"/>
              </a:lnSpc>
            </a:pPr>
            <a:r>
              <a:rPr lang="de-DE" sz="2400" dirty="0"/>
              <a:t>Das zentrale WebGIS für hessische Kommunen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4580652" y="3414045"/>
            <a:ext cx="4686524" cy="615553"/>
          </a:xfrm>
        </p:spPr>
        <p:txBody>
          <a:bodyPr/>
          <a:lstStyle/>
          <a:p>
            <a:r>
              <a:rPr lang="de-DE" sz="4000" dirty="0"/>
              <a:t>GigaMaP-GIS</a:t>
            </a:r>
          </a:p>
        </p:txBody>
      </p:sp>
    </p:spTree>
    <p:extLst>
      <p:ext uri="{BB962C8B-B14F-4D97-AF65-F5344CB8AC3E}">
        <p14:creationId xmlns:p14="http://schemas.microsoft.com/office/powerpoint/2010/main" val="316594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e 12">
            <a:extLst>
              <a:ext uri="{FF2B5EF4-FFF2-40B4-BE49-F238E27FC236}">
                <a16:creationId xmlns:a16="http://schemas.microsoft.com/office/drawing/2014/main" id="{BE1050AC-7198-C8C0-B091-13AA78F4FF3C}"/>
              </a:ext>
            </a:extLst>
          </p:cNvPr>
          <p:cNvSpPr/>
          <p:nvPr/>
        </p:nvSpPr>
        <p:spPr>
          <a:xfrm>
            <a:off x="3898292" y="2226855"/>
            <a:ext cx="3502944" cy="3502943"/>
          </a:xfrm>
          <a:prstGeom prst="ellipse">
            <a:avLst/>
          </a:prstGeom>
          <a:blipFill>
            <a:blip r:embed="rId2"/>
            <a:srcRect/>
            <a:stretch>
              <a:fillRect l="-42069" t="-11761" r="-38221" b="-8554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5CCFEE-B2C6-13AB-E1B1-9AE9782C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4" y="692150"/>
            <a:ext cx="9777646" cy="984885"/>
          </a:xfrm>
        </p:spPr>
        <p:txBody>
          <a:bodyPr/>
          <a:lstStyle/>
          <a:p>
            <a:r>
              <a:rPr lang="de-DE" dirty="0"/>
              <a:t>Modulare Weiterbildung</a:t>
            </a:r>
            <a:br>
              <a:rPr lang="de-DE" dirty="0"/>
            </a:br>
            <a:r>
              <a:rPr lang="de-DE" dirty="0"/>
              <a:t>Infrastrukturkoordinator für Gigabitausbau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0F1E012-41CA-C57C-A0D1-C1159A21E7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Kurse in der GigaMaP-Akademie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EC839A0-6C1B-68F8-3778-AAFD8A52F0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9925773-25D9-1611-9220-89D6766B5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5B840-F275-44C5-BEDC-4FB3F4DA88B2}" type="datetime1">
              <a:rPr lang="de-DE" smtClean="0"/>
              <a:pPr/>
              <a:t>20.07.2022</a:t>
            </a:fld>
            <a:endParaRPr lang="de-DE" dirty="0"/>
          </a:p>
        </p:txBody>
      </p:sp>
      <p:sp>
        <p:nvSpPr>
          <p:cNvPr id="19" name="Bogen 18">
            <a:extLst>
              <a:ext uri="{FF2B5EF4-FFF2-40B4-BE49-F238E27FC236}">
                <a16:creationId xmlns:a16="http://schemas.microsoft.com/office/drawing/2014/main" id="{5D1BA018-6B60-C7AA-FA23-C4204B275DA1}"/>
              </a:ext>
            </a:extLst>
          </p:cNvPr>
          <p:cNvSpPr/>
          <p:nvPr/>
        </p:nvSpPr>
        <p:spPr>
          <a:xfrm>
            <a:off x="3355360" y="1653103"/>
            <a:ext cx="4586648" cy="4586646"/>
          </a:xfrm>
          <a:prstGeom prst="arc">
            <a:avLst>
              <a:gd name="adj1" fmla="val 18597326"/>
              <a:gd name="adj2" fmla="val 13828435"/>
            </a:avLst>
          </a:prstGeom>
          <a:ln w="19050">
            <a:solidFill>
              <a:schemeClr val="bg1">
                <a:lumMod val="7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1884264D-A8F0-6682-9958-26AB0AE3A5DB}"/>
              </a:ext>
            </a:extLst>
          </p:cNvPr>
          <p:cNvGrpSpPr/>
          <p:nvPr/>
        </p:nvGrpSpPr>
        <p:grpSpPr>
          <a:xfrm>
            <a:off x="7522521" y="4847059"/>
            <a:ext cx="4188463" cy="624538"/>
            <a:chOff x="7560621" y="5047663"/>
            <a:chExt cx="4188463" cy="525017"/>
          </a:xfrm>
        </p:grpSpPr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D483F47E-769F-04DE-08E5-1FAB2082A51A}"/>
                </a:ext>
              </a:extLst>
            </p:cNvPr>
            <p:cNvSpPr/>
            <p:nvPr/>
          </p:nvSpPr>
          <p:spPr>
            <a:xfrm>
              <a:off x="7560621" y="5098189"/>
              <a:ext cx="288000" cy="242107"/>
            </a:xfrm>
            <a:custGeom>
              <a:avLst/>
              <a:gdLst>
                <a:gd name="connsiteX0" fmla="*/ 0 w 880550"/>
                <a:gd name="connsiteY0" fmla="*/ 440275 h 880550"/>
                <a:gd name="connsiteX1" fmla="*/ 440275 w 880550"/>
                <a:gd name="connsiteY1" fmla="*/ 0 h 880550"/>
                <a:gd name="connsiteX2" fmla="*/ 880550 w 880550"/>
                <a:gd name="connsiteY2" fmla="*/ 440275 h 880550"/>
                <a:gd name="connsiteX3" fmla="*/ 440275 w 880550"/>
                <a:gd name="connsiteY3" fmla="*/ 880550 h 880550"/>
                <a:gd name="connsiteX4" fmla="*/ 0 w 880550"/>
                <a:gd name="connsiteY4" fmla="*/ 440275 h 88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0550" h="880550">
                  <a:moveTo>
                    <a:pt x="0" y="440275"/>
                  </a:moveTo>
                  <a:cubicBezTo>
                    <a:pt x="0" y="197118"/>
                    <a:pt x="197118" y="0"/>
                    <a:pt x="440275" y="0"/>
                  </a:cubicBezTo>
                  <a:cubicBezTo>
                    <a:pt x="683432" y="0"/>
                    <a:pt x="880550" y="197118"/>
                    <a:pt x="880550" y="440275"/>
                  </a:cubicBezTo>
                  <a:cubicBezTo>
                    <a:pt x="880550" y="683432"/>
                    <a:pt x="683432" y="880550"/>
                    <a:pt x="440275" y="880550"/>
                  </a:cubicBezTo>
                  <a:cubicBezTo>
                    <a:pt x="197118" y="880550"/>
                    <a:pt x="0" y="683432"/>
                    <a:pt x="0" y="440275"/>
                  </a:cubicBezTo>
                  <a:close/>
                </a:path>
              </a:pathLst>
            </a:custGeom>
            <a:solidFill>
              <a:srgbClr val="009BA4">
                <a:alpha val="54902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4354" tIns="154354" rIns="154354" bIns="154354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de-DE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 Box">
              <a:extLst>
                <a:ext uri="{FF2B5EF4-FFF2-40B4-BE49-F238E27FC236}">
                  <a16:creationId xmlns:a16="http://schemas.microsoft.com/office/drawing/2014/main" id="{621FCC11-023D-1A4B-68AB-41CC22900F9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220747" y="5047663"/>
              <a:ext cx="3528337" cy="52501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01688">
                <a:lnSpc>
                  <a:spcPct val="90000"/>
                </a:lnSpc>
                <a:spcAft>
                  <a:spcPts val="300"/>
                </a:spcAft>
              </a:pPr>
              <a:r>
                <a:rPr lang="de-DE" sz="2000" noProof="1"/>
                <a:t>Synergien im Gigabitausbau</a:t>
              </a:r>
              <a:br>
                <a:rPr lang="de-DE" sz="2000" noProof="1"/>
              </a:br>
              <a:r>
                <a:rPr lang="de-DE" sz="2000" noProof="1"/>
                <a:t>DigiNetzG, TKG und TKModG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8B0C6C0-D1E7-120B-0A79-1740A8DC09B3}"/>
              </a:ext>
            </a:extLst>
          </p:cNvPr>
          <p:cNvGrpSpPr/>
          <p:nvPr/>
        </p:nvGrpSpPr>
        <p:grpSpPr>
          <a:xfrm>
            <a:off x="6839038" y="5671148"/>
            <a:ext cx="4871946" cy="389457"/>
            <a:chOff x="6877138" y="5871752"/>
            <a:chExt cx="4871946" cy="389457"/>
          </a:xfrm>
        </p:grpSpPr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9F9C7E1-A8C0-66FC-D2C4-A870B35ED597}"/>
                </a:ext>
              </a:extLst>
            </p:cNvPr>
            <p:cNvSpPr/>
            <p:nvPr/>
          </p:nvSpPr>
          <p:spPr>
            <a:xfrm>
              <a:off x="6877138" y="5871752"/>
              <a:ext cx="288000" cy="288000"/>
            </a:xfrm>
            <a:custGeom>
              <a:avLst/>
              <a:gdLst>
                <a:gd name="connsiteX0" fmla="*/ 0 w 880550"/>
                <a:gd name="connsiteY0" fmla="*/ 440275 h 880550"/>
                <a:gd name="connsiteX1" fmla="*/ 440275 w 880550"/>
                <a:gd name="connsiteY1" fmla="*/ 0 h 880550"/>
                <a:gd name="connsiteX2" fmla="*/ 880550 w 880550"/>
                <a:gd name="connsiteY2" fmla="*/ 440275 h 880550"/>
                <a:gd name="connsiteX3" fmla="*/ 440275 w 880550"/>
                <a:gd name="connsiteY3" fmla="*/ 880550 h 880550"/>
                <a:gd name="connsiteX4" fmla="*/ 0 w 880550"/>
                <a:gd name="connsiteY4" fmla="*/ 440275 h 88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0550" h="880550">
                  <a:moveTo>
                    <a:pt x="0" y="440275"/>
                  </a:moveTo>
                  <a:cubicBezTo>
                    <a:pt x="0" y="197118"/>
                    <a:pt x="197118" y="0"/>
                    <a:pt x="440275" y="0"/>
                  </a:cubicBezTo>
                  <a:cubicBezTo>
                    <a:pt x="683432" y="0"/>
                    <a:pt x="880550" y="197118"/>
                    <a:pt x="880550" y="440275"/>
                  </a:cubicBezTo>
                  <a:cubicBezTo>
                    <a:pt x="880550" y="683432"/>
                    <a:pt x="683432" y="880550"/>
                    <a:pt x="440275" y="880550"/>
                  </a:cubicBezTo>
                  <a:cubicBezTo>
                    <a:pt x="197118" y="880550"/>
                    <a:pt x="0" y="683432"/>
                    <a:pt x="0" y="440275"/>
                  </a:cubicBezTo>
                  <a:close/>
                </a:path>
              </a:pathLst>
            </a:custGeom>
            <a:solidFill>
              <a:srgbClr val="009BA4">
                <a:alpha val="6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4354" tIns="154354" rIns="154354" bIns="154354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de-DE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 Box">
              <a:extLst>
                <a:ext uri="{FF2B5EF4-FFF2-40B4-BE49-F238E27FC236}">
                  <a16:creationId xmlns:a16="http://schemas.microsoft.com/office/drawing/2014/main" id="{9F6BE3F9-8488-7A65-1C14-E80BE8D6B41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473124" y="5927424"/>
              <a:ext cx="4275960" cy="33378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01688">
                <a:lnSpc>
                  <a:spcPct val="90000"/>
                </a:lnSpc>
                <a:spcAft>
                  <a:spcPts val="300"/>
                </a:spcAft>
              </a:pPr>
              <a:r>
                <a:rPr lang="de-DE" sz="2000" noProof="1"/>
                <a:t>Auswahl- / Vergabeverfahren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64AAC61B-F3E6-DFF5-1A42-5496B19727EA}"/>
              </a:ext>
            </a:extLst>
          </p:cNvPr>
          <p:cNvGrpSpPr/>
          <p:nvPr/>
        </p:nvGrpSpPr>
        <p:grpSpPr>
          <a:xfrm>
            <a:off x="382547" y="2980293"/>
            <a:ext cx="3238378" cy="504570"/>
            <a:chOff x="420647" y="3180897"/>
            <a:chExt cx="3238378" cy="504570"/>
          </a:xfrm>
        </p:grpSpPr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6AABE2AB-61E0-AF89-C7BF-EA410D5AEABE}"/>
                </a:ext>
              </a:extLst>
            </p:cNvPr>
            <p:cNvSpPr/>
            <p:nvPr/>
          </p:nvSpPr>
          <p:spPr>
            <a:xfrm>
              <a:off x="3371025" y="3252941"/>
              <a:ext cx="288000" cy="288000"/>
            </a:xfrm>
            <a:custGeom>
              <a:avLst/>
              <a:gdLst>
                <a:gd name="connsiteX0" fmla="*/ 0 w 880550"/>
                <a:gd name="connsiteY0" fmla="*/ 440275 h 880550"/>
                <a:gd name="connsiteX1" fmla="*/ 440275 w 880550"/>
                <a:gd name="connsiteY1" fmla="*/ 0 h 880550"/>
                <a:gd name="connsiteX2" fmla="*/ 880550 w 880550"/>
                <a:gd name="connsiteY2" fmla="*/ 440275 h 880550"/>
                <a:gd name="connsiteX3" fmla="*/ 440275 w 880550"/>
                <a:gd name="connsiteY3" fmla="*/ 880550 h 880550"/>
                <a:gd name="connsiteX4" fmla="*/ 0 w 880550"/>
                <a:gd name="connsiteY4" fmla="*/ 440275 h 88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0550" h="880550">
                  <a:moveTo>
                    <a:pt x="0" y="440275"/>
                  </a:moveTo>
                  <a:cubicBezTo>
                    <a:pt x="0" y="197118"/>
                    <a:pt x="197118" y="0"/>
                    <a:pt x="440275" y="0"/>
                  </a:cubicBezTo>
                  <a:cubicBezTo>
                    <a:pt x="683432" y="0"/>
                    <a:pt x="880550" y="197118"/>
                    <a:pt x="880550" y="440275"/>
                  </a:cubicBezTo>
                  <a:cubicBezTo>
                    <a:pt x="880550" y="683432"/>
                    <a:pt x="683432" y="880550"/>
                    <a:pt x="440275" y="880550"/>
                  </a:cubicBezTo>
                  <a:cubicBezTo>
                    <a:pt x="197118" y="880550"/>
                    <a:pt x="0" y="683432"/>
                    <a:pt x="0" y="440275"/>
                  </a:cubicBezTo>
                  <a:close/>
                </a:path>
              </a:pathLst>
            </a:custGeom>
            <a:solidFill>
              <a:srgbClr val="009BA4">
                <a:alpha val="89804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5944" tIns="175944" rIns="175944" bIns="175944" numCol="1" spcCol="1270" anchor="ctr" anchorCtr="0">
              <a:noAutofit/>
            </a:bodyPr>
            <a:lstStyle/>
            <a:p>
              <a:pPr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de-DE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 Box">
              <a:extLst>
                <a:ext uri="{FF2B5EF4-FFF2-40B4-BE49-F238E27FC236}">
                  <a16:creationId xmlns:a16="http://schemas.microsoft.com/office/drawing/2014/main" id="{0C35D4AF-CCB1-3E13-F81C-C87499FF6BA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20647" y="3180897"/>
              <a:ext cx="2616049" cy="50457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801688">
                <a:lnSpc>
                  <a:spcPct val="90000"/>
                </a:lnSpc>
                <a:spcAft>
                  <a:spcPts val="300"/>
                </a:spcAft>
              </a:pPr>
              <a:r>
                <a:rPr lang="de-DE" sz="2000" noProof="1"/>
                <a:t>Mittelanforderung &amp; Verwendungsnachweis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EEC3D047-E6FB-E755-B04F-BAE182048A24}"/>
              </a:ext>
            </a:extLst>
          </p:cNvPr>
          <p:cNvGrpSpPr/>
          <p:nvPr/>
        </p:nvGrpSpPr>
        <p:grpSpPr>
          <a:xfrm>
            <a:off x="382547" y="4436526"/>
            <a:ext cx="3223138" cy="504570"/>
            <a:chOff x="420647" y="4637130"/>
            <a:chExt cx="3223138" cy="504570"/>
          </a:xfrm>
        </p:grpSpPr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443CEC73-20C0-7367-8E34-7E1CC538BB3B}"/>
                </a:ext>
              </a:extLst>
            </p:cNvPr>
            <p:cNvSpPr/>
            <p:nvPr/>
          </p:nvSpPr>
          <p:spPr>
            <a:xfrm>
              <a:off x="3355785" y="4685923"/>
              <a:ext cx="288000" cy="288000"/>
            </a:xfrm>
            <a:custGeom>
              <a:avLst/>
              <a:gdLst>
                <a:gd name="connsiteX0" fmla="*/ 0 w 880550"/>
                <a:gd name="connsiteY0" fmla="*/ 440275 h 880550"/>
                <a:gd name="connsiteX1" fmla="*/ 440275 w 880550"/>
                <a:gd name="connsiteY1" fmla="*/ 0 h 880550"/>
                <a:gd name="connsiteX2" fmla="*/ 880550 w 880550"/>
                <a:gd name="connsiteY2" fmla="*/ 440275 h 880550"/>
                <a:gd name="connsiteX3" fmla="*/ 440275 w 880550"/>
                <a:gd name="connsiteY3" fmla="*/ 880550 h 880550"/>
                <a:gd name="connsiteX4" fmla="*/ 0 w 880550"/>
                <a:gd name="connsiteY4" fmla="*/ 440275 h 88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0550" h="880550">
                  <a:moveTo>
                    <a:pt x="0" y="440275"/>
                  </a:moveTo>
                  <a:cubicBezTo>
                    <a:pt x="0" y="197118"/>
                    <a:pt x="197118" y="0"/>
                    <a:pt x="440275" y="0"/>
                  </a:cubicBezTo>
                  <a:cubicBezTo>
                    <a:pt x="683432" y="0"/>
                    <a:pt x="880550" y="197118"/>
                    <a:pt x="880550" y="440275"/>
                  </a:cubicBezTo>
                  <a:cubicBezTo>
                    <a:pt x="880550" y="683432"/>
                    <a:pt x="683432" y="880550"/>
                    <a:pt x="440275" y="880550"/>
                  </a:cubicBezTo>
                  <a:cubicBezTo>
                    <a:pt x="197118" y="880550"/>
                    <a:pt x="0" y="683432"/>
                    <a:pt x="0" y="440275"/>
                  </a:cubicBezTo>
                  <a:close/>
                </a:path>
              </a:pathLst>
            </a:custGeom>
            <a:solidFill>
              <a:srgbClr val="009BA4">
                <a:alpha val="8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5944" tIns="175944" rIns="175944" bIns="175944" numCol="1" spcCol="1270" anchor="ctr" anchorCtr="0">
              <a:noAutofit/>
            </a:bodyPr>
            <a:lstStyle/>
            <a:p>
              <a:pPr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de-DE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 Box">
              <a:extLst>
                <a:ext uri="{FF2B5EF4-FFF2-40B4-BE49-F238E27FC236}">
                  <a16:creationId xmlns:a16="http://schemas.microsoft.com/office/drawing/2014/main" id="{FF0FEA98-7B46-EAB9-6198-7E8A3E67E22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20647" y="4637130"/>
              <a:ext cx="2616050" cy="50457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801688">
                <a:lnSpc>
                  <a:spcPct val="90000"/>
                </a:lnSpc>
                <a:spcAft>
                  <a:spcPts val="300"/>
                </a:spcAft>
              </a:pPr>
              <a:r>
                <a:rPr lang="de-DE" sz="2000" noProof="1"/>
                <a:t>Teil- und Endabnahme &amp;</a:t>
              </a:r>
              <a:br>
                <a:rPr lang="de-DE" sz="2000" noProof="1"/>
              </a:br>
              <a:r>
                <a:rPr lang="de-DE" sz="2000" noProof="1"/>
                <a:t>Durchsetzung von Ansprüchen</a:t>
              </a: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435605D4-8635-EC4C-5268-759D0DC2DE7B}"/>
              </a:ext>
            </a:extLst>
          </p:cNvPr>
          <p:cNvGrpSpPr/>
          <p:nvPr/>
        </p:nvGrpSpPr>
        <p:grpSpPr>
          <a:xfrm>
            <a:off x="401940" y="5649338"/>
            <a:ext cx="4038374" cy="380090"/>
            <a:chOff x="440040" y="5847454"/>
            <a:chExt cx="4038374" cy="380090"/>
          </a:xfrm>
        </p:grpSpPr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586F82FF-D77D-EFF7-5D14-3F25CFE4757F}"/>
                </a:ext>
              </a:extLst>
            </p:cNvPr>
            <p:cNvSpPr/>
            <p:nvPr/>
          </p:nvSpPr>
          <p:spPr>
            <a:xfrm>
              <a:off x="4190414" y="5847454"/>
              <a:ext cx="288000" cy="288000"/>
            </a:xfrm>
            <a:custGeom>
              <a:avLst/>
              <a:gdLst>
                <a:gd name="connsiteX0" fmla="*/ 0 w 880550"/>
                <a:gd name="connsiteY0" fmla="*/ 440275 h 880550"/>
                <a:gd name="connsiteX1" fmla="*/ 440275 w 880550"/>
                <a:gd name="connsiteY1" fmla="*/ 0 h 880550"/>
                <a:gd name="connsiteX2" fmla="*/ 880550 w 880550"/>
                <a:gd name="connsiteY2" fmla="*/ 440275 h 880550"/>
                <a:gd name="connsiteX3" fmla="*/ 440275 w 880550"/>
                <a:gd name="connsiteY3" fmla="*/ 880550 h 880550"/>
                <a:gd name="connsiteX4" fmla="*/ 0 w 880550"/>
                <a:gd name="connsiteY4" fmla="*/ 440275 h 88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0550" h="880550">
                  <a:moveTo>
                    <a:pt x="0" y="440275"/>
                  </a:moveTo>
                  <a:cubicBezTo>
                    <a:pt x="0" y="197118"/>
                    <a:pt x="197118" y="0"/>
                    <a:pt x="440275" y="0"/>
                  </a:cubicBezTo>
                  <a:cubicBezTo>
                    <a:pt x="683432" y="0"/>
                    <a:pt x="880550" y="197118"/>
                    <a:pt x="880550" y="440275"/>
                  </a:cubicBezTo>
                  <a:cubicBezTo>
                    <a:pt x="880550" y="683432"/>
                    <a:pt x="683432" y="880550"/>
                    <a:pt x="440275" y="880550"/>
                  </a:cubicBezTo>
                  <a:cubicBezTo>
                    <a:pt x="197118" y="880550"/>
                    <a:pt x="0" y="683432"/>
                    <a:pt x="0" y="440275"/>
                  </a:cubicBezTo>
                  <a:close/>
                </a:path>
              </a:pathLst>
            </a:custGeom>
            <a:solidFill>
              <a:srgbClr val="009BA4">
                <a:alpha val="69804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5944" tIns="175944" rIns="175944" bIns="175944" numCol="1" spcCol="1270" anchor="ctr" anchorCtr="0">
              <a:noAutofit/>
            </a:bodyPr>
            <a:lstStyle/>
            <a:p>
              <a:pPr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de-DE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 Box">
              <a:extLst>
                <a:ext uri="{FF2B5EF4-FFF2-40B4-BE49-F238E27FC236}">
                  <a16:creationId xmlns:a16="http://schemas.microsoft.com/office/drawing/2014/main" id="{2EBFFD22-CB0E-793B-3F51-D6B6DB9C148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40040" y="5877853"/>
              <a:ext cx="3429443" cy="3496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801688">
                <a:lnSpc>
                  <a:spcPct val="90000"/>
                </a:lnSpc>
                <a:spcAft>
                  <a:spcPts val="300"/>
                </a:spcAft>
              </a:pPr>
              <a:r>
                <a:rPr lang="de-DE" sz="2000" noProof="1">
                  <a:solidFill>
                    <a:schemeClr val="accent3">
                      <a:lumMod val="75000"/>
                    </a:schemeClr>
                  </a:solidFill>
                </a:rPr>
                <a:t>Die Rolle der Bauämter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AA0EEC05-51F2-932E-E8E3-15E77518BF55}"/>
              </a:ext>
            </a:extLst>
          </p:cNvPr>
          <p:cNvGrpSpPr/>
          <p:nvPr/>
        </p:nvGrpSpPr>
        <p:grpSpPr>
          <a:xfrm>
            <a:off x="401940" y="2001850"/>
            <a:ext cx="3975339" cy="373883"/>
            <a:chOff x="440040" y="2202454"/>
            <a:chExt cx="3975339" cy="373883"/>
          </a:xfrm>
        </p:grpSpPr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54A37BA8-D68F-6F68-77ED-C0852C6EFBA4}"/>
                </a:ext>
              </a:extLst>
            </p:cNvPr>
            <p:cNvSpPr/>
            <p:nvPr/>
          </p:nvSpPr>
          <p:spPr>
            <a:xfrm>
              <a:off x="4127379" y="2202454"/>
              <a:ext cx="288000" cy="288000"/>
            </a:xfrm>
            <a:custGeom>
              <a:avLst/>
              <a:gdLst>
                <a:gd name="connsiteX0" fmla="*/ 0 w 880550"/>
                <a:gd name="connsiteY0" fmla="*/ 440275 h 880550"/>
                <a:gd name="connsiteX1" fmla="*/ 440275 w 880550"/>
                <a:gd name="connsiteY1" fmla="*/ 0 h 880550"/>
                <a:gd name="connsiteX2" fmla="*/ 880550 w 880550"/>
                <a:gd name="connsiteY2" fmla="*/ 440275 h 880550"/>
                <a:gd name="connsiteX3" fmla="*/ 440275 w 880550"/>
                <a:gd name="connsiteY3" fmla="*/ 880550 h 880550"/>
                <a:gd name="connsiteX4" fmla="*/ 0 w 880550"/>
                <a:gd name="connsiteY4" fmla="*/ 440275 h 88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0550" h="880550">
                  <a:moveTo>
                    <a:pt x="0" y="440275"/>
                  </a:moveTo>
                  <a:cubicBezTo>
                    <a:pt x="0" y="197118"/>
                    <a:pt x="197118" y="0"/>
                    <a:pt x="440275" y="0"/>
                  </a:cubicBezTo>
                  <a:cubicBezTo>
                    <a:pt x="683432" y="0"/>
                    <a:pt x="880550" y="197118"/>
                    <a:pt x="880550" y="440275"/>
                  </a:cubicBezTo>
                  <a:cubicBezTo>
                    <a:pt x="880550" y="683432"/>
                    <a:pt x="683432" y="880550"/>
                    <a:pt x="440275" y="880550"/>
                  </a:cubicBezTo>
                  <a:cubicBezTo>
                    <a:pt x="197118" y="880550"/>
                    <a:pt x="0" y="683432"/>
                    <a:pt x="0" y="440275"/>
                  </a:cubicBezTo>
                  <a:close/>
                </a:path>
              </a:pathLst>
            </a:custGeom>
            <a:solidFill>
              <a:srgbClr val="009BA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5944" tIns="175944" rIns="175944" bIns="175944" numCol="1" spcCol="1270" anchor="ctr" anchorCtr="0">
              <a:noAutofit/>
            </a:bodyPr>
            <a:lstStyle/>
            <a:p>
              <a:pPr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de-DE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 Box">
              <a:extLst>
                <a:ext uri="{FF2B5EF4-FFF2-40B4-BE49-F238E27FC236}">
                  <a16:creationId xmlns:a16="http://schemas.microsoft.com/office/drawing/2014/main" id="{950650D9-9605-ABC9-2081-B9946F515DE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40040" y="2273634"/>
              <a:ext cx="3361233" cy="30270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801688">
                <a:lnSpc>
                  <a:spcPct val="90000"/>
                </a:lnSpc>
                <a:spcAft>
                  <a:spcPts val="300"/>
                </a:spcAft>
              </a:pPr>
              <a:r>
                <a:rPr lang="de-DE" sz="2000" noProof="1"/>
                <a:t>Gigabitausbau &amp; 5G-Technologie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8C5A4366-B399-C6C7-CBF8-99D6F425EA32}"/>
              </a:ext>
            </a:extLst>
          </p:cNvPr>
          <p:cNvGrpSpPr/>
          <p:nvPr/>
        </p:nvGrpSpPr>
        <p:grpSpPr>
          <a:xfrm>
            <a:off x="7782126" y="3839843"/>
            <a:ext cx="4057448" cy="551251"/>
            <a:chOff x="7822688" y="4040447"/>
            <a:chExt cx="3926397" cy="551251"/>
          </a:xfrm>
        </p:grpSpPr>
        <p:sp>
          <p:nvSpPr>
            <p:cNvPr id="41" name="Text Box">
              <a:extLst>
                <a:ext uri="{FF2B5EF4-FFF2-40B4-BE49-F238E27FC236}">
                  <a16:creationId xmlns:a16="http://schemas.microsoft.com/office/drawing/2014/main" id="{452ECCDF-5116-2C33-D6FD-DE65E12C093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421862" y="4040447"/>
              <a:ext cx="3327223" cy="5512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01688">
                <a:lnSpc>
                  <a:spcPct val="90000"/>
                </a:lnSpc>
                <a:spcAft>
                  <a:spcPts val="300"/>
                </a:spcAft>
              </a:pPr>
              <a:r>
                <a:rPr lang="de-DE" sz="2000" noProof="1"/>
                <a:t>Förderprojekte, Genehmigungs-planung und -verfahren</a:t>
              </a:r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0D85E00D-219C-C61C-261D-136246A34FCA}"/>
                </a:ext>
              </a:extLst>
            </p:cNvPr>
            <p:cNvSpPr/>
            <p:nvPr/>
          </p:nvSpPr>
          <p:spPr>
            <a:xfrm>
              <a:off x="7822688" y="4156070"/>
              <a:ext cx="278698" cy="288000"/>
            </a:xfrm>
            <a:custGeom>
              <a:avLst/>
              <a:gdLst>
                <a:gd name="connsiteX0" fmla="*/ 0 w 880550"/>
                <a:gd name="connsiteY0" fmla="*/ 440275 h 880550"/>
                <a:gd name="connsiteX1" fmla="*/ 440275 w 880550"/>
                <a:gd name="connsiteY1" fmla="*/ 0 h 880550"/>
                <a:gd name="connsiteX2" fmla="*/ 880550 w 880550"/>
                <a:gd name="connsiteY2" fmla="*/ 440275 h 880550"/>
                <a:gd name="connsiteX3" fmla="*/ 440275 w 880550"/>
                <a:gd name="connsiteY3" fmla="*/ 880550 h 880550"/>
                <a:gd name="connsiteX4" fmla="*/ 0 w 880550"/>
                <a:gd name="connsiteY4" fmla="*/ 440275 h 88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0550" h="880550">
                  <a:moveTo>
                    <a:pt x="0" y="440275"/>
                  </a:moveTo>
                  <a:cubicBezTo>
                    <a:pt x="0" y="197118"/>
                    <a:pt x="197118" y="0"/>
                    <a:pt x="440275" y="0"/>
                  </a:cubicBezTo>
                  <a:cubicBezTo>
                    <a:pt x="683432" y="0"/>
                    <a:pt x="880550" y="197118"/>
                    <a:pt x="880550" y="440275"/>
                  </a:cubicBezTo>
                  <a:cubicBezTo>
                    <a:pt x="880550" y="683432"/>
                    <a:pt x="683432" y="880550"/>
                    <a:pt x="440275" y="880550"/>
                  </a:cubicBezTo>
                  <a:cubicBezTo>
                    <a:pt x="197118" y="880550"/>
                    <a:pt x="0" y="683432"/>
                    <a:pt x="0" y="440275"/>
                  </a:cubicBezTo>
                  <a:close/>
                </a:path>
              </a:pathLst>
            </a:custGeom>
            <a:solidFill>
              <a:srgbClr val="009BA4">
                <a:alpha val="50196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4354" tIns="154354" rIns="154354" bIns="154354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de-DE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499D8BC1-487A-965C-A194-1188A4D501F9}"/>
              </a:ext>
            </a:extLst>
          </p:cNvPr>
          <p:cNvGrpSpPr/>
          <p:nvPr/>
        </p:nvGrpSpPr>
        <p:grpSpPr>
          <a:xfrm>
            <a:off x="7589723" y="2823435"/>
            <a:ext cx="4121263" cy="499913"/>
            <a:chOff x="7627823" y="3024039"/>
            <a:chExt cx="4121263" cy="499913"/>
          </a:xfrm>
        </p:grpSpPr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CC617C2B-9934-55A5-96CF-7CCB96CE2330}"/>
                </a:ext>
              </a:extLst>
            </p:cNvPr>
            <p:cNvSpPr/>
            <p:nvPr/>
          </p:nvSpPr>
          <p:spPr>
            <a:xfrm>
              <a:off x="7627823" y="3084473"/>
              <a:ext cx="288000" cy="288000"/>
            </a:xfrm>
            <a:custGeom>
              <a:avLst/>
              <a:gdLst>
                <a:gd name="connsiteX0" fmla="*/ 0 w 880550"/>
                <a:gd name="connsiteY0" fmla="*/ 440275 h 880550"/>
                <a:gd name="connsiteX1" fmla="*/ 440275 w 880550"/>
                <a:gd name="connsiteY1" fmla="*/ 0 h 880550"/>
                <a:gd name="connsiteX2" fmla="*/ 880550 w 880550"/>
                <a:gd name="connsiteY2" fmla="*/ 440275 h 880550"/>
                <a:gd name="connsiteX3" fmla="*/ 440275 w 880550"/>
                <a:gd name="connsiteY3" fmla="*/ 880550 h 880550"/>
                <a:gd name="connsiteX4" fmla="*/ 0 w 880550"/>
                <a:gd name="connsiteY4" fmla="*/ 440275 h 88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0550" h="880550">
                  <a:moveTo>
                    <a:pt x="0" y="440275"/>
                  </a:moveTo>
                  <a:cubicBezTo>
                    <a:pt x="0" y="197118"/>
                    <a:pt x="197118" y="0"/>
                    <a:pt x="440275" y="0"/>
                  </a:cubicBezTo>
                  <a:cubicBezTo>
                    <a:pt x="683432" y="0"/>
                    <a:pt x="880550" y="197118"/>
                    <a:pt x="880550" y="440275"/>
                  </a:cubicBezTo>
                  <a:cubicBezTo>
                    <a:pt x="880550" y="683432"/>
                    <a:pt x="683432" y="880550"/>
                    <a:pt x="440275" y="880550"/>
                  </a:cubicBezTo>
                  <a:cubicBezTo>
                    <a:pt x="197118" y="880550"/>
                    <a:pt x="0" y="683432"/>
                    <a:pt x="0" y="440275"/>
                  </a:cubicBezTo>
                  <a:close/>
                </a:path>
              </a:pathLst>
            </a:custGeom>
            <a:solidFill>
              <a:srgbClr val="009BA4">
                <a:alpha val="45098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4354" tIns="154354" rIns="154354" bIns="154354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de-DE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 Box">
              <a:extLst>
                <a:ext uri="{FF2B5EF4-FFF2-40B4-BE49-F238E27FC236}">
                  <a16:creationId xmlns:a16="http://schemas.microsoft.com/office/drawing/2014/main" id="{61FE8B3F-3513-6C9F-B11D-B84F337D00B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184216" y="3024039"/>
              <a:ext cx="3564870" cy="4999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01688">
                <a:lnSpc>
                  <a:spcPct val="90000"/>
                </a:lnSpc>
                <a:spcAft>
                  <a:spcPts val="300"/>
                </a:spcAft>
              </a:pPr>
              <a:r>
                <a:rPr lang="de-DE" sz="2000" noProof="1"/>
                <a:t>GIS inkl. Modul zu GigaMaP</a:t>
              </a: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39A1F172-51F0-E37D-1FAB-7584FED7AA79}"/>
              </a:ext>
            </a:extLst>
          </p:cNvPr>
          <p:cNvGrpSpPr/>
          <p:nvPr/>
        </p:nvGrpSpPr>
        <p:grpSpPr>
          <a:xfrm>
            <a:off x="7009513" y="1998814"/>
            <a:ext cx="4701471" cy="499914"/>
            <a:chOff x="7047615" y="2114680"/>
            <a:chExt cx="4701471" cy="499914"/>
          </a:xfrm>
        </p:grpSpPr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1756B21B-25F0-D946-A061-7BFC71823E07}"/>
                </a:ext>
              </a:extLst>
            </p:cNvPr>
            <p:cNvSpPr/>
            <p:nvPr/>
          </p:nvSpPr>
          <p:spPr>
            <a:xfrm>
              <a:off x="7047615" y="2162656"/>
              <a:ext cx="288000" cy="288000"/>
            </a:xfrm>
            <a:custGeom>
              <a:avLst/>
              <a:gdLst>
                <a:gd name="connsiteX0" fmla="*/ 0 w 880550"/>
                <a:gd name="connsiteY0" fmla="*/ 440275 h 880550"/>
                <a:gd name="connsiteX1" fmla="*/ 440275 w 880550"/>
                <a:gd name="connsiteY1" fmla="*/ 0 h 880550"/>
                <a:gd name="connsiteX2" fmla="*/ 880550 w 880550"/>
                <a:gd name="connsiteY2" fmla="*/ 440275 h 880550"/>
                <a:gd name="connsiteX3" fmla="*/ 440275 w 880550"/>
                <a:gd name="connsiteY3" fmla="*/ 880550 h 880550"/>
                <a:gd name="connsiteX4" fmla="*/ 0 w 880550"/>
                <a:gd name="connsiteY4" fmla="*/ 440275 h 88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0550" h="880550">
                  <a:moveTo>
                    <a:pt x="0" y="440275"/>
                  </a:moveTo>
                  <a:cubicBezTo>
                    <a:pt x="0" y="197118"/>
                    <a:pt x="197118" y="0"/>
                    <a:pt x="440275" y="0"/>
                  </a:cubicBezTo>
                  <a:cubicBezTo>
                    <a:pt x="683432" y="0"/>
                    <a:pt x="880550" y="197118"/>
                    <a:pt x="880550" y="440275"/>
                  </a:cubicBezTo>
                  <a:cubicBezTo>
                    <a:pt x="880550" y="683432"/>
                    <a:pt x="683432" y="880550"/>
                    <a:pt x="440275" y="880550"/>
                  </a:cubicBezTo>
                  <a:cubicBezTo>
                    <a:pt x="197118" y="880550"/>
                    <a:pt x="0" y="683432"/>
                    <a:pt x="0" y="440275"/>
                  </a:cubicBezTo>
                  <a:close/>
                </a:path>
              </a:pathLst>
            </a:custGeom>
            <a:solidFill>
              <a:srgbClr val="009BA4">
                <a:alpha val="4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4354" tIns="154354" rIns="154354" bIns="154354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de-DE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 Box">
              <a:extLst>
                <a:ext uri="{FF2B5EF4-FFF2-40B4-BE49-F238E27FC236}">
                  <a16:creationId xmlns:a16="http://schemas.microsoft.com/office/drawing/2014/main" id="{A3E1C6BA-D2F4-79BA-06D9-0BA1DF6D418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536191" y="2114680"/>
              <a:ext cx="4212895" cy="49991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01688">
                <a:lnSpc>
                  <a:spcPct val="90000"/>
                </a:lnSpc>
                <a:spcAft>
                  <a:spcPts val="300"/>
                </a:spcAft>
              </a:pPr>
              <a:r>
                <a:rPr lang="de-DE" sz="2000" noProof="1"/>
                <a:t>Breitbandausbau, Beihilfen &amp; Finanzierung</a:t>
              </a:r>
            </a:p>
          </p:txBody>
        </p:sp>
      </p:grpSp>
      <p:pic>
        <p:nvPicPr>
          <p:cNvPr id="18" name="Grafik 17">
            <a:extLst>
              <a:ext uri="{FF2B5EF4-FFF2-40B4-BE49-F238E27FC236}">
                <a16:creationId xmlns:a16="http://schemas.microsoft.com/office/drawing/2014/main" id="{30CA58BC-951D-7581-5AD3-E178E3ECE7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0" y="400016"/>
            <a:ext cx="1253087" cy="1253087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C6748EDA-6DF8-4CDB-AEED-2028ABA11E34}"/>
              </a:ext>
            </a:extLst>
          </p:cNvPr>
          <p:cNvSpPr txBox="1"/>
          <p:nvPr/>
        </p:nvSpPr>
        <p:spPr>
          <a:xfrm>
            <a:off x="9425940" y="1348740"/>
            <a:ext cx="108202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buClr>
                <a:srgbClr val="009BA4"/>
              </a:buClr>
              <a:buSzPct val="110000"/>
            </a:pPr>
            <a:r>
              <a:rPr lang="de-DE" sz="1600" dirty="0">
                <a:solidFill>
                  <a:srgbClr val="17A4AC"/>
                </a:solidFill>
              </a:rPr>
              <a:t>Hier buchen!</a:t>
            </a:r>
          </a:p>
        </p:txBody>
      </p:sp>
    </p:spTree>
    <p:extLst>
      <p:ext uri="{BB962C8B-B14F-4D97-AF65-F5344CB8AC3E}">
        <p14:creationId xmlns:p14="http://schemas.microsoft.com/office/powerpoint/2010/main" val="413492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25000"/>
    </mc:Choice>
    <mc:Fallback xmlns="">
      <p:transition spd="slow"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0C69551F-34EC-40AB-B7CD-DB69281B2F2A}"/>
              </a:ext>
            </a:extLst>
          </p:cNvPr>
          <p:cNvGrpSpPr/>
          <p:nvPr/>
        </p:nvGrpSpPr>
        <p:grpSpPr>
          <a:xfrm>
            <a:off x="1598147" y="-1"/>
            <a:ext cx="8995302" cy="6866020"/>
            <a:chOff x="1597353" y="-1"/>
            <a:chExt cx="8995302" cy="6866020"/>
          </a:xfrm>
          <a:solidFill>
            <a:srgbClr val="3498DB">
              <a:alpha val="9804"/>
            </a:srgbClr>
          </a:solidFill>
        </p:grpSpPr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FE69E160-8FAC-4403-AE3E-D47E60229CEF}"/>
                </a:ext>
              </a:extLst>
            </p:cNvPr>
            <p:cNvSpPr/>
            <p:nvPr/>
          </p:nvSpPr>
          <p:spPr>
            <a:xfrm>
              <a:off x="3991023" y="1561672"/>
              <a:ext cx="4207964" cy="4207964"/>
            </a:xfrm>
            <a:prstGeom prst="ellipse">
              <a:avLst/>
            </a:pr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noProof="1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177ADE35-6092-4218-982B-9611A7BDADD9}"/>
                </a:ext>
              </a:extLst>
            </p:cNvPr>
            <p:cNvSpPr/>
            <p:nvPr/>
          </p:nvSpPr>
          <p:spPr>
            <a:xfrm>
              <a:off x="3076832" y="647481"/>
              <a:ext cx="6036346" cy="6036346"/>
            </a:xfrm>
            <a:prstGeom prst="ellipse">
              <a:avLst/>
            </a:pr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noProof="1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41026C30-0F61-4B73-9884-67E6A4D2CE6A}"/>
                </a:ext>
              </a:extLst>
            </p:cNvPr>
            <p:cNvSpPr/>
            <p:nvPr/>
          </p:nvSpPr>
          <p:spPr>
            <a:xfrm>
              <a:off x="1597353" y="-1"/>
              <a:ext cx="8995302" cy="6866020"/>
            </a:xfrm>
            <a:custGeom>
              <a:avLst/>
              <a:gdLst>
                <a:gd name="connsiteX0" fmla="*/ 1893157 w 8995302"/>
                <a:gd name="connsiteY0" fmla="*/ 0 h 6866020"/>
                <a:gd name="connsiteX1" fmla="*/ 7102145 w 8995302"/>
                <a:gd name="connsiteY1" fmla="*/ 0 h 6866020"/>
                <a:gd name="connsiteX2" fmla="*/ 7188667 w 8995302"/>
                <a:gd name="connsiteY2" fmla="*/ 61527 h 6866020"/>
                <a:gd name="connsiteX3" fmla="*/ 8995302 w 8995302"/>
                <a:gd name="connsiteY3" fmla="*/ 3665654 h 6866020"/>
                <a:gd name="connsiteX4" fmla="*/ 7677971 w 8995302"/>
                <a:gd name="connsiteY4" fmla="*/ 6845974 h 6866020"/>
                <a:gd name="connsiteX5" fmla="*/ 7656945 w 8995302"/>
                <a:gd name="connsiteY5" fmla="*/ 6866020 h 6866020"/>
                <a:gd name="connsiteX6" fmla="*/ 1338358 w 8995302"/>
                <a:gd name="connsiteY6" fmla="*/ 6866020 h 6866020"/>
                <a:gd name="connsiteX7" fmla="*/ 1317332 w 8995302"/>
                <a:gd name="connsiteY7" fmla="*/ 6845974 h 6866020"/>
                <a:gd name="connsiteX8" fmla="*/ 0 w 8995302"/>
                <a:gd name="connsiteY8" fmla="*/ 3665654 h 6866020"/>
                <a:gd name="connsiteX9" fmla="*/ 1806635 w 8995302"/>
                <a:gd name="connsiteY9" fmla="*/ 61527 h 6866020"/>
                <a:gd name="connsiteX10" fmla="*/ 1893157 w 8995302"/>
                <a:gd name="connsiteY10" fmla="*/ 0 h 686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95302" h="6866020">
                  <a:moveTo>
                    <a:pt x="1893157" y="0"/>
                  </a:moveTo>
                  <a:lnTo>
                    <a:pt x="7102145" y="0"/>
                  </a:lnTo>
                  <a:lnTo>
                    <a:pt x="7188667" y="61527"/>
                  </a:lnTo>
                  <a:cubicBezTo>
                    <a:pt x="8285406" y="881728"/>
                    <a:pt x="8995302" y="2190788"/>
                    <a:pt x="8995302" y="3665654"/>
                  </a:cubicBezTo>
                  <a:cubicBezTo>
                    <a:pt x="8995302" y="4907646"/>
                    <a:pt x="8491885" y="6032059"/>
                    <a:pt x="7677971" y="6845974"/>
                  </a:cubicBezTo>
                  <a:lnTo>
                    <a:pt x="7656945" y="6866020"/>
                  </a:lnTo>
                  <a:lnTo>
                    <a:pt x="1338358" y="6866020"/>
                  </a:lnTo>
                  <a:lnTo>
                    <a:pt x="1317332" y="6845974"/>
                  </a:lnTo>
                  <a:cubicBezTo>
                    <a:pt x="503417" y="6032059"/>
                    <a:pt x="0" y="4907646"/>
                    <a:pt x="0" y="3665654"/>
                  </a:cubicBezTo>
                  <a:cubicBezTo>
                    <a:pt x="0" y="2190788"/>
                    <a:pt x="709896" y="881728"/>
                    <a:pt x="1806635" y="61527"/>
                  </a:cubicBezTo>
                  <a:lnTo>
                    <a:pt x="1893157" y="0"/>
                  </a:lnTo>
                  <a:close/>
                </a:path>
              </a:pathLst>
            </a:cu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noProof="1">
                <a:solidFill>
                  <a:prstClr val="white"/>
                </a:solidFill>
                <a:latin typeface="Calibri Light"/>
              </a:endParaRPr>
            </a:p>
          </p:txBody>
        </p:sp>
      </p:grpSp>
      <p:grpSp>
        <p:nvGrpSpPr>
          <p:cNvPr id="39" name="Gruppieren 38" descr="www.PresentationLoad.com">
            <a:extLst>
              <a:ext uri="{FF2B5EF4-FFF2-40B4-BE49-F238E27FC236}">
                <a16:creationId xmlns:a16="http://schemas.microsoft.com/office/drawing/2014/main" id="{3C86C849-6817-41EE-B328-CB4FCA7C3E29}"/>
              </a:ext>
            </a:extLst>
          </p:cNvPr>
          <p:cNvGrpSpPr/>
          <p:nvPr/>
        </p:nvGrpSpPr>
        <p:grpSpPr>
          <a:xfrm>
            <a:off x="6627931" y="3467478"/>
            <a:ext cx="5482876" cy="3390523"/>
            <a:chOff x="6627137" y="3467477"/>
            <a:chExt cx="5482876" cy="3390523"/>
          </a:xfrm>
        </p:grpSpPr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0423FFB5-F8C6-45BD-BE63-A91893E6EBFB}"/>
                </a:ext>
              </a:extLst>
            </p:cNvPr>
            <p:cNvSpPr/>
            <p:nvPr/>
          </p:nvSpPr>
          <p:spPr>
            <a:xfrm>
              <a:off x="6665526" y="3467477"/>
              <a:ext cx="5444487" cy="3390523"/>
            </a:xfrm>
            <a:custGeom>
              <a:avLst/>
              <a:gdLst>
                <a:gd name="connsiteX0" fmla="*/ 0 w 5444487"/>
                <a:gd name="connsiteY0" fmla="*/ 0 h 3390523"/>
                <a:gd name="connsiteX1" fmla="*/ 323749 w 5444487"/>
                <a:gd name="connsiteY1" fmla="*/ 0 h 3390523"/>
                <a:gd name="connsiteX2" fmla="*/ 5444487 w 5444487"/>
                <a:gd name="connsiteY2" fmla="*/ 3390523 h 3390523"/>
                <a:gd name="connsiteX3" fmla="*/ 2148645 w 5444487"/>
                <a:gd name="connsiteY3" fmla="*/ 3390523 h 3390523"/>
                <a:gd name="connsiteX4" fmla="*/ 0 w 5444487"/>
                <a:gd name="connsiteY4" fmla="*/ 0 h 33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44487" h="3390523">
                  <a:moveTo>
                    <a:pt x="0" y="0"/>
                  </a:moveTo>
                  <a:lnTo>
                    <a:pt x="323749" y="0"/>
                  </a:lnTo>
                  <a:lnTo>
                    <a:pt x="5444487" y="3390523"/>
                  </a:lnTo>
                  <a:lnTo>
                    <a:pt x="2148645" y="339052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92000">
                  <a:srgbClr val="2C3E50"/>
                </a:gs>
                <a:gs pos="0">
                  <a:srgbClr val="2C3E50">
                    <a:alpha val="0"/>
                  </a:srgbClr>
                </a:gs>
              </a:gsLst>
              <a:lin ang="5400000" scaled="1"/>
            </a:gra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noProof="1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48A3D6EE-CABD-4287-97B1-098E92C21B8F}"/>
                </a:ext>
              </a:extLst>
            </p:cNvPr>
            <p:cNvSpPr/>
            <p:nvPr/>
          </p:nvSpPr>
          <p:spPr>
            <a:xfrm>
              <a:off x="6627137" y="3467477"/>
              <a:ext cx="2187034" cy="3390523"/>
            </a:xfrm>
            <a:custGeom>
              <a:avLst/>
              <a:gdLst>
                <a:gd name="connsiteX0" fmla="*/ 0 w 2187034"/>
                <a:gd name="connsiteY0" fmla="*/ 0 h 3390523"/>
                <a:gd name="connsiteX1" fmla="*/ 38389 w 2187034"/>
                <a:gd name="connsiteY1" fmla="*/ 0 h 3390523"/>
                <a:gd name="connsiteX2" fmla="*/ 2187034 w 2187034"/>
                <a:gd name="connsiteY2" fmla="*/ 3390523 h 3390523"/>
                <a:gd name="connsiteX3" fmla="*/ 2016469 w 2187034"/>
                <a:gd name="connsiteY3" fmla="*/ 3390523 h 3390523"/>
                <a:gd name="connsiteX4" fmla="*/ 0 w 2187034"/>
                <a:gd name="connsiteY4" fmla="*/ 0 h 33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7034" h="3390523">
                  <a:moveTo>
                    <a:pt x="0" y="0"/>
                  </a:moveTo>
                  <a:lnTo>
                    <a:pt x="38389" y="0"/>
                  </a:lnTo>
                  <a:lnTo>
                    <a:pt x="2187034" y="3390523"/>
                  </a:lnTo>
                  <a:lnTo>
                    <a:pt x="2016469" y="339052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rgbClr val="000000"/>
                </a:gs>
                <a:gs pos="0">
                  <a:srgbClr val="000000">
                    <a:alpha val="0"/>
                  </a:srgbClr>
                </a:gs>
              </a:gsLst>
              <a:lin ang="5400000" scaled="1"/>
            </a:gradFill>
            <a:ln w="6350">
              <a:noFill/>
            </a:ln>
            <a:effectLst>
              <a:outerShdw blurRad="254000" dist="38100" dir="8100000" sx="98000" sy="98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noProof="1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4BAB3AA3-18D7-461C-B0F5-3C11F522054E}"/>
                </a:ext>
              </a:extLst>
            </p:cNvPr>
            <p:cNvSpPr/>
            <p:nvPr/>
          </p:nvSpPr>
          <p:spPr>
            <a:xfrm>
              <a:off x="6703396" y="3467477"/>
              <a:ext cx="2306704" cy="3390523"/>
            </a:xfrm>
            <a:custGeom>
              <a:avLst/>
              <a:gdLst>
                <a:gd name="connsiteX0" fmla="*/ 0 w 2306704"/>
                <a:gd name="connsiteY0" fmla="*/ 0 h 3390523"/>
                <a:gd name="connsiteX1" fmla="*/ 19343 w 2306704"/>
                <a:gd name="connsiteY1" fmla="*/ 0 h 3390523"/>
                <a:gd name="connsiteX2" fmla="*/ 2306704 w 2306704"/>
                <a:gd name="connsiteY2" fmla="*/ 3390523 h 3390523"/>
                <a:gd name="connsiteX3" fmla="*/ 2204932 w 2306704"/>
                <a:gd name="connsiteY3" fmla="*/ 3390523 h 3390523"/>
                <a:gd name="connsiteX4" fmla="*/ 0 w 2306704"/>
                <a:gd name="connsiteY4" fmla="*/ 0 h 33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6704" h="3390523">
                  <a:moveTo>
                    <a:pt x="0" y="0"/>
                  </a:moveTo>
                  <a:lnTo>
                    <a:pt x="19343" y="0"/>
                  </a:lnTo>
                  <a:lnTo>
                    <a:pt x="2306704" y="3390523"/>
                  </a:lnTo>
                  <a:lnTo>
                    <a:pt x="2204932" y="339052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noProof="1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30" name="Freihandform: Form 29">
              <a:extLst>
                <a:ext uri="{FF2B5EF4-FFF2-40B4-BE49-F238E27FC236}">
                  <a16:creationId xmlns:a16="http://schemas.microsoft.com/office/drawing/2014/main" id="{73CC0A8A-0D44-476C-A568-EC3C620A50A6}"/>
                </a:ext>
              </a:extLst>
            </p:cNvPr>
            <p:cNvSpPr/>
            <p:nvPr/>
          </p:nvSpPr>
          <p:spPr>
            <a:xfrm>
              <a:off x="6915970" y="3467477"/>
              <a:ext cx="5050529" cy="3390523"/>
            </a:xfrm>
            <a:custGeom>
              <a:avLst/>
              <a:gdLst>
                <a:gd name="connsiteX0" fmla="*/ 0 w 5050529"/>
                <a:gd name="connsiteY0" fmla="*/ 0 h 3390523"/>
                <a:gd name="connsiteX1" fmla="*/ 33692 w 5050529"/>
                <a:gd name="connsiteY1" fmla="*/ 0 h 3390523"/>
                <a:gd name="connsiteX2" fmla="*/ 5050529 w 5050529"/>
                <a:gd name="connsiteY2" fmla="*/ 3390523 h 3390523"/>
                <a:gd name="connsiteX3" fmla="*/ 4953248 w 5050529"/>
                <a:gd name="connsiteY3" fmla="*/ 3390523 h 3390523"/>
                <a:gd name="connsiteX4" fmla="*/ 0 w 5050529"/>
                <a:gd name="connsiteY4" fmla="*/ 0 h 33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0529" h="3390523">
                  <a:moveTo>
                    <a:pt x="0" y="0"/>
                  </a:moveTo>
                  <a:lnTo>
                    <a:pt x="33692" y="0"/>
                  </a:lnTo>
                  <a:lnTo>
                    <a:pt x="5050529" y="3390523"/>
                  </a:lnTo>
                  <a:lnTo>
                    <a:pt x="4953248" y="339052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noProof="1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6BCA74B4-29A2-4A06-9B87-A2D2AF52D929}"/>
                </a:ext>
              </a:extLst>
            </p:cNvPr>
            <p:cNvSpPr/>
            <p:nvPr/>
          </p:nvSpPr>
          <p:spPr>
            <a:xfrm>
              <a:off x="6823416" y="3467477"/>
              <a:ext cx="3713586" cy="3390522"/>
            </a:xfrm>
            <a:custGeom>
              <a:avLst/>
              <a:gdLst>
                <a:gd name="connsiteX0" fmla="*/ 3027939 w 3713586"/>
                <a:gd name="connsiteY0" fmla="*/ 2868992 h 3390522"/>
                <a:gd name="connsiteX1" fmla="*/ 3147043 w 3713586"/>
                <a:gd name="connsiteY1" fmla="*/ 2868992 h 3390522"/>
                <a:gd name="connsiteX2" fmla="*/ 3713586 w 3713586"/>
                <a:gd name="connsiteY2" fmla="*/ 3390522 h 3390522"/>
                <a:gd name="connsiteX3" fmla="*/ 3578363 w 3713586"/>
                <a:gd name="connsiteY3" fmla="*/ 3390522 h 3390522"/>
                <a:gd name="connsiteX4" fmla="*/ 2130774 w 3713586"/>
                <a:gd name="connsiteY4" fmla="*/ 2018923 h 3390522"/>
                <a:gd name="connsiteX5" fmla="*/ 2223604 w 3713586"/>
                <a:gd name="connsiteY5" fmla="*/ 2018923 h 3390522"/>
                <a:gd name="connsiteX6" fmla="*/ 2617938 w 3713586"/>
                <a:gd name="connsiteY6" fmla="*/ 2381926 h 3390522"/>
                <a:gd name="connsiteX7" fmla="*/ 2513888 w 3713586"/>
                <a:gd name="connsiteY7" fmla="*/ 2381926 h 3390522"/>
                <a:gd name="connsiteX8" fmla="*/ 1563378 w 3713586"/>
                <a:gd name="connsiteY8" fmla="*/ 1481311 h 3390522"/>
                <a:gd name="connsiteX9" fmla="*/ 1639591 w 3713586"/>
                <a:gd name="connsiteY9" fmla="*/ 1481311 h 3390522"/>
                <a:gd name="connsiteX10" fmla="*/ 1894161 w 3713586"/>
                <a:gd name="connsiteY10" fmla="*/ 1715655 h 3390522"/>
                <a:gd name="connsiteX11" fmla="*/ 1810705 w 3713586"/>
                <a:gd name="connsiteY11" fmla="*/ 1715655 h 3390522"/>
                <a:gd name="connsiteX12" fmla="*/ 1175415 w 3713586"/>
                <a:gd name="connsiteY12" fmla="*/ 1113714 h 3390522"/>
                <a:gd name="connsiteX13" fmla="*/ 1240267 w 3713586"/>
                <a:gd name="connsiteY13" fmla="*/ 1113714 h 3390522"/>
                <a:gd name="connsiteX14" fmla="*/ 1436939 w 3713586"/>
                <a:gd name="connsiteY14" fmla="*/ 1294760 h 3390522"/>
                <a:gd name="connsiteX15" fmla="*/ 1366491 w 3713586"/>
                <a:gd name="connsiteY15" fmla="*/ 1294760 h 3390522"/>
                <a:gd name="connsiteX16" fmla="*/ 894141 w 3713586"/>
                <a:gd name="connsiteY16" fmla="*/ 847205 h 3390522"/>
                <a:gd name="connsiteX17" fmla="*/ 950756 w 3713586"/>
                <a:gd name="connsiteY17" fmla="*/ 847205 h 3390522"/>
                <a:gd name="connsiteX18" fmla="*/ 1098527 w 3713586"/>
                <a:gd name="connsiteY18" fmla="*/ 983236 h 3390522"/>
                <a:gd name="connsiteX19" fmla="*/ 1037708 w 3713586"/>
                <a:gd name="connsiteY19" fmla="*/ 983236 h 3390522"/>
                <a:gd name="connsiteX20" fmla="*/ 683246 w 3713586"/>
                <a:gd name="connsiteY20" fmla="*/ 647380 h 3390522"/>
                <a:gd name="connsiteX21" fmla="*/ 733684 w 3713586"/>
                <a:gd name="connsiteY21" fmla="*/ 647380 h 3390522"/>
                <a:gd name="connsiteX22" fmla="*/ 840940 w 3713586"/>
                <a:gd name="connsiteY22" fmla="*/ 746115 h 3390522"/>
                <a:gd name="connsiteX23" fmla="*/ 787451 w 3713586"/>
                <a:gd name="connsiteY23" fmla="*/ 746115 h 3390522"/>
                <a:gd name="connsiteX24" fmla="*/ 498963 w 3713586"/>
                <a:gd name="connsiteY24" fmla="*/ 472771 h 3390522"/>
                <a:gd name="connsiteX25" fmla="*/ 544004 w 3713586"/>
                <a:gd name="connsiteY25" fmla="*/ 472771 h 3390522"/>
                <a:gd name="connsiteX26" fmla="*/ 651261 w 3713586"/>
                <a:gd name="connsiteY26" fmla="*/ 571506 h 3390522"/>
                <a:gd name="connsiteX27" fmla="*/ 603168 w 3713586"/>
                <a:gd name="connsiteY27" fmla="*/ 571506 h 3390522"/>
                <a:gd name="connsiteX28" fmla="*/ 0 w 3713586"/>
                <a:gd name="connsiteY28" fmla="*/ 0 h 3390522"/>
                <a:gd name="connsiteX29" fmla="*/ 30429 w 3713586"/>
                <a:gd name="connsiteY29" fmla="*/ 0 h 3390522"/>
                <a:gd name="connsiteX30" fmla="*/ 481548 w 3713586"/>
                <a:gd name="connsiteY30" fmla="*/ 415277 h 3390522"/>
                <a:gd name="connsiteX31" fmla="*/ 438284 w 3713586"/>
                <a:gd name="connsiteY31" fmla="*/ 415277 h 3390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713586" h="3390522">
                  <a:moveTo>
                    <a:pt x="3027939" y="2868992"/>
                  </a:moveTo>
                  <a:lnTo>
                    <a:pt x="3147043" y="2868992"/>
                  </a:lnTo>
                  <a:lnTo>
                    <a:pt x="3713586" y="3390522"/>
                  </a:lnTo>
                  <a:lnTo>
                    <a:pt x="3578363" y="3390522"/>
                  </a:lnTo>
                  <a:close/>
                  <a:moveTo>
                    <a:pt x="2130774" y="2018923"/>
                  </a:moveTo>
                  <a:lnTo>
                    <a:pt x="2223604" y="2018923"/>
                  </a:lnTo>
                  <a:lnTo>
                    <a:pt x="2617938" y="2381926"/>
                  </a:lnTo>
                  <a:lnTo>
                    <a:pt x="2513888" y="2381926"/>
                  </a:lnTo>
                  <a:close/>
                  <a:moveTo>
                    <a:pt x="1563378" y="1481311"/>
                  </a:moveTo>
                  <a:lnTo>
                    <a:pt x="1639591" y="1481311"/>
                  </a:lnTo>
                  <a:lnTo>
                    <a:pt x="1894161" y="1715655"/>
                  </a:lnTo>
                  <a:lnTo>
                    <a:pt x="1810705" y="1715655"/>
                  </a:lnTo>
                  <a:close/>
                  <a:moveTo>
                    <a:pt x="1175415" y="1113714"/>
                  </a:moveTo>
                  <a:lnTo>
                    <a:pt x="1240267" y="1113714"/>
                  </a:lnTo>
                  <a:lnTo>
                    <a:pt x="1436939" y="1294760"/>
                  </a:lnTo>
                  <a:lnTo>
                    <a:pt x="1366491" y="1294760"/>
                  </a:lnTo>
                  <a:close/>
                  <a:moveTo>
                    <a:pt x="894141" y="847205"/>
                  </a:moveTo>
                  <a:lnTo>
                    <a:pt x="950756" y="847205"/>
                  </a:lnTo>
                  <a:lnTo>
                    <a:pt x="1098527" y="983236"/>
                  </a:lnTo>
                  <a:lnTo>
                    <a:pt x="1037708" y="983236"/>
                  </a:lnTo>
                  <a:close/>
                  <a:moveTo>
                    <a:pt x="683246" y="647380"/>
                  </a:moveTo>
                  <a:lnTo>
                    <a:pt x="733684" y="647380"/>
                  </a:lnTo>
                  <a:lnTo>
                    <a:pt x="840940" y="746115"/>
                  </a:lnTo>
                  <a:lnTo>
                    <a:pt x="787451" y="746115"/>
                  </a:lnTo>
                  <a:close/>
                  <a:moveTo>
                    <a:pt x="498963" y="472771"/>
                  </a:moveTo>
                  <a:lnTo>
                    <a:pt x="544004" y="472771"/>
                  </a:lnTo>
                  <a:lnTo>
                    <a:pt x="651261" y="571506"/>
                  </a:lnTo>
                  <a:lnTo>
                    <a:pt x="603168" y="571506"/>
                  </a:lnTo>
                  <a:close/>
                  <a:moveTo>
                    <a:pt x="0" y="0"/>
                  </a:moveTo>
                  <a:lnTo>
                    <a:pt x="30429" y="0"/>
                  </a:lnTo>
                  <a:lnTo>
                    <a:pt x="481548" y="415277"/>
                  </a:lnTo>
                  <a:lnTo>
                    <a:pt x="438284" y="415277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noProof="1">
                <a:solidFill>
                  <a:prstClr val="white"/>
                </a:solidFill>
                <a:latin typeface="Calibri Light"/>
              </a:endParaRPr>
            </a:p>
          </p:txBody>
        </p:sp>
      </p:grpSp>
      <p:sp>
        <p:nvSpPr>
          <p:cNvPr id="35" name="Titel 34">
            <a:extLst>
              <a:ext uri="{FF2B5EF4-FFF2-40B4-BE49-F238E27FC236}">
                <a16:creationId xmlns:a16="http://schemas.microsoft.com/office/drawing/2014/main" id="{15223789-6E2F-4B4F-B49D-1BD3ACECE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1">
                <a:solidFill>
                  <a:srgbClr val="009BA4"/>
                </a:solidFill>
              </a:rPr>
              <a:t>Ausblick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176A908-AE04-B979-F430-16A0A7982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Weiterentwicklung von GigaMaP-GIS</a:t>
            </a:r>
          </a:p>
        </p:txBody>
      </p:sp>
      <p:grpSp>
        <p:nvGrpSpPr>
          <p:cNvPr id="40" name="Gruppieren 39" descr="www.PresentationLoad.com">
            <a:extLst>
              <a:ext uri="{FF2B5EF4-FFF2-40B4-BE49-F238E27FC236}">
                <a16:creationId xmlns:a16="http://schemas.microsoft.com/office/drawing/2014/main" id="{C7996B04-9A3C-4EC1-B1B2-4BCB8AE3C755}"/>
              </a:ext>
            </a:extLst>
          </p:cNvPr>
          <p:cNvGrpSpPr/>
          <p:nvPr/>
        </p:nvGrpSpPr>
        <p:grpSpPr>
          <a:xfrm flipH="1">
            <a:off x="224708" y="3467478"/>
            <a:ext cx="5482876" cy="3390523"/>
            <a:chOff x="6627137" y="3467477"/>
            <a:chExt cx="5482876" cy="3390523"/>
          </a:xfrm>
        </p:grpSpPr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ADF4BB00-78B6-4C91-9EA3-5CDD99286F68}"/>
                </a:ext>
              </a:extLst>
            </p:cNvPr>
            <p:cNvSpPr/>
            <p:nvPr/>
          </p:nvSpPr>
          <p:spPr>
            <a:xfrm>
              <a:off x="6665526" y="3467477"/>
              <a:ext cx="5444487" cy="3390523"/>
            </a:xfrm>
            <a:custGeom>
              <a:avLst/>
              <a:gdLst>
                <a:gd name="connsiteX0" fmla="*/ 0 w 5444487"/>
                <a:gd name="connsiteY0" fmla="*/ 0 h 3390523"/>
                <a:gd name="connsiteX1" fmla="*/ 323749 w 5444487"/>
                <a:gd name="connsiteY1" fmla="*/ 0 h 3390523"/>
                <a:gd name="connsiteX2" fmla="*/ 5444487 w 5444487"/>
                <a:gd name="connsiteY2" fmla="*/ 3390523 h 3390523"/>
                <a:gd name="connsiteX3" fmla="*/ 2148645 w 5444487"/>
                <a:gd name="connsiteY3" fmla="*/ 3390523 h 3390523"/>
                <a:gd name="connsiteX4" fmla="*/ 0 w 5444487"/>
                <a:gd name="connsiteY4" fmla="*/ 0 h 33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44487" h="3390523">
                  <a:moveTo>
                    <a:pt x="0" y="0"/>
                  </a:moveTo>
                  <a:lnTo>
                    <a:pt x="323749" y="0"/>
                  </a:lnTo>
                  <a:lnTo>
                    <a:pt x="5444487" y="3390523"/>
                  </a:lnTo>
                  <a:lnTo>
                    <a:pt x="2148645" y="339052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92000">
                  <a:srgbClr val="2C3E50"/>
                </a:gs>
                <a:gs pos="0">
                  <a:srgbClr val="2C3E50">
                    <a:alpha val="0"/>
                  </a:srgbClr>
                </a:gs>
              </a:gsLst>
              <a:lin ang="5400000" scaled="1"/>
            </a:gra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noProof="1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36740CB0-7872-4E63-A824-DC4F1ACADAD6}"/>
                </a:ext>
              </a:extLst>
            </p:cNvPr>
            <p:cNvSpPr/>
            <p:nvPr/>
          </p:nvSpPr>
          <p:spPr>
            <a:xfrm>
              <a:off x="6627137" y="3467477"/>
              <a:ext cx="2187034" cy="3390523"/>
            </a:xfrm>
            <a:custGeom>
              <a:avLst/>
              <a:gdLst>
                <a:gd name="connsiteX0" fmla="*/ 0 w 2187034"/>
                <a:gd name="connsiteY0" fmla="*/ 0 h 3390523"/>
                <a:gd name="connsiteX1" fmla="*/ 38389 w 2187034"/>
                <a:gd name="connsiteY1" fmla="*/ 0 h 3390523"/>
                <a:gd name="connsiteX2" fmla="*/ 2187034 w 2187034"/>
                <a:gd name="connsiteY2" fmla="*/ 3390523 h 3390523"/>
                <a:gd name="connsiteX3" fmla="*/ 2016469 w 2187034"/>
                <a:gd name="connsiteY3" fmla="*/ 3390523 h 3390523"/>
                <a:gd name="connsiteX4" fmla="*/ 0 w 2187034"/>
                <a:gd name="connsiteY4" fmla="*/ 0 h 33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7034" h="3390523">
                  <a:moveTo>
                    <a:pt x="0" y="0"/>
                  </a:moveTo>
                  <a:lnTo>
                    <a:pt x="38389" y="0"/>
                  </a:lnTo>
                  <a:lnTo>
                    <a:pt x="2187034" y="3390523"/>
                  </a:lnTo>
                  <a:lnTo>
                    <a:pt x="2016469" y="339052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rgbClr val="000000"/>
                </a:gs>
                <a:gs pos="0">
                  <a:srgbClr val="000000">
                    <a:alpha val="0"/>
                  </a:srgbClr>
                </a:gs>
              </a:gsLst>
              <a:lin ang="5400000" scaled="1"/>
            </a:gradFill>
            <a:ln w="6350">
              <a:noFill/>
            </a:ln>
            <a:effectLst>
              <a:outerShdw blurRad="254000" dist="38100" dir="8100000" sx="98000" sy="98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noProof="1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CE6539B3-249E-4075-8FD7-67DCD2CC1528}"/>
                </a:ext>
              </a:extLst>
            </p:cNvPr>
            <p:cNvSpPr/>
            <p:nvPr/>
          </p:nvSpPr>
          <p:spPr>
            <a:xfrm>
              <a:off x="6703396" y="3467477"/>
              <a:ext cx="2306704" cy="3390523"/>
            </a:xfrm>
            <a:custGeom>
              <a:avLst/>
              <a:gdLst>
                <a:gd name="connsiteX0" fmla="*/ 0 w 2306704"/>
                <a:gd name="connsiteY0" fmla="*/ 0 h 3390523"/>
                <a:gd name="connsiteX1" fmla="*/ 19343 w 2306704"/>
                <a:gd name="connsiteY1" fmla="*/ 0 h 3390523"/>
                <a:gd name="connsiteX2" fmla="*/ 2306704 w 2306704"/>
                <a:gd name="connsiteY2" fmla="*/ 3390523 h 3390523"/>
                <a:gd name="connsiteX3" fmla="*/ 2204932 w 2306704"/>
                <a:gd name="connsiteY3" fmla="*/ 3390523 h 3390523"/>
                <a:gd name="connsiteX4" fmla="*/ 0 w 2306704"/>
                <a:gd name="connsiteY4" fmla="*/ 0 h 33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6704" h="3390523">
                  <a:moveTo>
                    <a:pt x="0" y="0"/>
                  </a:moveTo>
                  <a:lnTo>
                    <a:pt x="19343" y="0"/>
                  </a:lnTo>
                  <a:lnTo>
                    <a:pt x="2306704" y="3390523"/>
                  </a:lnTo>
                  <a:lnTo>
                    <a:pt x="2204932" y="339052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noProof="1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7514BA1F-FD63-48AD-A27B-A52B03EB5EE3}"/>
                </a:ext>
              </a:extLst>
            </p:cNvPr>
            <p:cNvSpPr/>
            <p:nvPr/>
          </p:nvSpPr>
          <p:spPr>
            <a:xfrm>
              <a:off x="6915970" y="3467477"/>
              <a:ext cx="5050529" cy="3390523"/>
            </a:xfrm>
            <a:custGeom>
              <a:avLst/>
              <a:gdLst>
                <a:gd name="connsiteX0" fmla="*/ 0 w 5050529"/>
                <a:gd name="connsiteY0" fmla="*/ 0 h 3390523"/>
                <a:gd name="connsiteX1" fmla="*/ 33692 w 5050529"/>
                <a:gd name="connsiteY1" fmla="*/ 0 h 3390523"/>
                <a:gd name="connsiteX2" fmla="*/ 5050529 w 5050529"/>
                <a:gd name="connsiteY2" fmla="*/ 3390523 h 3390523"/>
                <a:gd name="connsiteX3" fmla="*/ 4953248 w 5050529"/>
                <a:gd name="connsiteY3" fmla="*/ 3390523 h 3390523"/>
                <a:gd name="connsiteX4" fmla="*/ 0 w 5050529"/>
                <a:gd name="connsiteY4" fmla="*/ 0 h 33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0529" h="3390523">
                  <a:moveTo>
                    <a:pt x="0" y="0"/>
                  </a:moveTo>
                  <a:lnTo>
                    <a:pt x="33692" y="0"/>
                  </a:lnTo>
                  <a:lnTo>
                    <a:pt x="5050529" y="3390523"/>
                  </a:lnTo>
                  <a:lnTo>
                    <a:pt x="4953248" y="339052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noProof="1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2FCFCADA-0087-4861-AB06-A200A1135B83}"/>
                </a:ext>
              </a:extLst>
            </p:cNvPr>
            <p:cNvSpPr/>
            <p:nvPr/>
          </p:nvSpPr>
          <p:spPr>
            <a:xfrm>
              <a:off x="6823416" y="3467477"/>
              <a:ext cx="3713586" cy="3390522"/>
            </a:xfrm>
            <a:custGeom>
              <a:avLst/>
              <a:gdLst>
                <a:gd name="connsiteX0" fmla="*/ 3027939 w 3713586"/>
                <a:gd name="connsiteY0" fmla="*/ 2868992 h 3390522"/>
                <a:gd name="connsiteX1" fmla="*/ 3147043 w 3713586"/>
                <a:gd name="connsiteY1" fmla="*/ 2868992 h 3390522"/>
                <a:gd name="connsiteX2" fmla="*/ 3713586 w 3713586"/>
                <a:gd name="connsiteY2" fmla="*/ 3390522 h 3390522"/>
                <a:gd name="connsiteX3" fmla="*/ 3578363 w 3713586"/>
                <a:gd name="connsiteY3" fmla="*/ 3390522 h 3390522"/>
                <a:gd name="connsiteX4" fmla="*/ 2130774 w 3713586"/>
                <a:gd name="connsiteY4" fmla="*/ 2018923 h 3390522"/>
                <a:gd name="connsiteX5" fmla="*/ 2223604 w 3713586"/>
                <a:gd name="connsiteY5" fmla="*/ 2018923 h 3390522"/>
                <a:gd name="connsiteX6" fmla="*/ 2617938 w 3713586"/>
                <a:gd name="connsiteY6" fmla="*/ 2381926 h 3390522"/>
                <a:gd name="connsiteX7" fmla="*/ 2513888 w 3713586"/>
                <a:gd name="connsiteY7" fmla="*/ 2381926 h 3390522"/>
                <a:gd name="connsiteX8" fmla="*/ 1563378 w 3713586"/>
                <a:gd name="connsiteY8" fmla="*/ 1481311 h 3390522"/>
                <a:gd name="connsiteX9" fmla="*/ 1639591 w 3713586"/>
                <a:gd name="connsiteY9" fmla="*/ 1481311 h 3390522"/>
                <a:gd name="connsiteX10" fmla="*/ 1894161 w 3713586"/>
                <a:gd name="connsiteY10" fmla="*/ 1715655 h 3390522"/>
                <a:gd name="connsiteX11" fmla="*/ 1810705 w 3713586"/>
                <a:gd name="connsiteY11" fmla="*/ 1715655 h 3390522"/>
                <a:gd name="connsiteX12" fmla="*/ 1175415 w 3713586"/>
                <a:gd name="connsiteY12" fmla="*/ 1113714 h 3390522"/>
                <a:gd name="connsiteX13" fmla="*/ 1240267 w 3713586"/>
                <a:gd name="connsiteY13" fmla="*/ 1113714 h 3390522"/>
                <a:gd name="connsiteX14" fmla="*/ 1436939 w 3713586"/>
                <a:gd name="connsiteY14" fmla="*/ 1294760 h 3390522"/>
                <a:gd name="connsiteX15" fmla="*/ 1366491 w 3713586"/>
                <a:gd name="connsiteY15" fmla="*/ 1294760 h 3390522"/>
                <a:gd name="connsiteX16" fmla="*/ 894141 w 3713586"/>
                <a:gd name="connsiteY16" fmla="*/ 847205 h 3390522"/>
                <a:gd name="connsiteX17" fmla="*/ 950756 w 3713586"/>
                <a:gd name="connsiteY17" fmla="*/ 847205 h 3390522"/>
                <a:gd name="connsiteX18" fmla="*/ 1098527 w 3713586"/>
                <a:gd name="connsiteY18" fmla="*/ 983236 h 3390522"/>
                <a:gd name="connsiteX19" fmla="*/ 1037708 w 3713586"/>
                <a:gd name="connsiteY19" fmla="*/ 983236 h 3390522"/>
                <a:gd name="connsiteX20" fmla="*/ 683246 w 3713586"/>
                <a:gd name="connsiteY20" fmla="*/ 647380 h 3390522"/>
                <a:gd name="connsiteX21" fmla="*/ 733684 w 3713586"/>
                <a:gd name="connsiteY21" fmla="*/ 647380 h 3390522"/>
                <a:gd name="connsiteX22" fmla="*/ 840940 w 3713586"/>
                <a:gd name="connsiteY22" fmla="*/ 746115 h 3390522"/>
                <a:gd name="connsiteX23" fmla="*/ 787451 w 3713586"/>
                <a:gd name="connsiteY23" fmla="*/ 746115 h 3390522"/>
                <a:gd name="connsiteX24" fmla="*/ 498963 w 3713586"/>
                <a:gd name="connsiteY24" fmla="*/ 472771 h 3390522"/>
                <a:gd name="connsiteX25" fmla="*/ 544004 w 3713586"/>
                <a:gd name="connsiteY25" fmla="*/ 472771 h 3390522"/>
                <a:gd name="connsiteX26" fmla="*/ 651261 w 3713586"/>
                <a:gd name="connsiteY26" fmla="*/ 571506 h 3390522"/>
                <a:gd name="connsiteX27" fmla="*/ 603168 w 3713586"/>
                <a:gd name="connsiteY27" fmla="*/ 571506 h 3390522"/>
                <a:gd name="connsiteX28" fmla="*/ 0 w 3713586"/>
                <a:gd name="connsiteY28" fmla="*/ 0 h 3390522"/>
                <a:gd name="connsiteX29" fmla="*/ 30429 w 3713586"/>
                <a:gd name="connsiteY29" fmla="*/ 0 h 3390522"/>
                <a:gd name="connsiteX30" fmla="*/ 481548 w 3713586"/>
                <a:gd name="connsiteY30" fmla="*/ 415277 h 3390522"/>
                <a:gd name="connsiteX31" fmla="*/ 438284 w 3713586"/>
                <a:gd name="connsiteY31" fmla="*/ 415277 h 3390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713586" h="3390522">
                  <a:moveTo>
                    <a:pt x="3027939" y="2868992"/>
                  </a:moveTo>
                  <a:lnTo>
                    <a:pt x="3147043" y="2868992"/>
                  </a:lnTo>
                  <a:lnTo>
                    <a:pt x="3713586" y="3390522"/>
                  </a:lnTo>
                  <a:lnTo>
                    <a:pt x="3578363" y="3390522"/>
                  </a:lnTo>
                  <a:close/>
                  <a:moveTo>
                    <a:pt x="2130774" y="2018923"/>
                  </a:moveTo>
                  <a:lnTo>
                    <a:pt x="2223604" y="2018923"/>
                  </a:lnTo>
                  <a:lnTo>
                    <a:pt x="2617938" y="2381926"/>
                  </a:lnTo>
                  <a:lnTo>
                    <a:pt x="2513888" y="2381926"/>
                  </a:lnTo>
                  <a:close/>
                  <a:moveTo>
                    <a:pt x="1563378" y="1481311"/>
                  </a:moveTo>
                  <a:lnTo>
                    <a:pt x="1639591" y="1481311"/>
                  </a:lnTo>
                  <a:lnTo>
                    <a:pt x="1894161" y="1715655"/>
                  </a:lnTo>
                  <a:lnTo>
                    <a:pt x="1810705" y="1715655"/>
                  </a:lnTo>
                  <a:close/>
                  <a:moveTo>
                    <a:pt x="1175415" y="1113714"/>
                  </a:moveTo>
                  <a:lnTo>
                    <a:pt x="1240267" y="1113714"/>
                  </a:lnTo>
                  <a:lnTo>
                    <a:pt x="1436939" y="1294760"/>
                  </a:lnTo>
                  <a:lnTo>
                    <a:pt x="1366491" y="1294760"/>
                  </a:lnTo>
                  <a:close/>
                  <a:moveTo>
                    <a:pt x="894141" y="847205"/>
                  </a:moveTo>
                  <a:lnTo>
                    <a:pt x="950756" y="847205"/>
                  </a:lnTo>
                  <a:lnTo>
                    <a:pt x="1098527" y="983236"/>
                  </a:lnTo>
                  <a:lnTo>
                    <a:pt x="1037708" y="983236"/>
                  </a:lnTo>
                  <a:close/>
                  <a:moveTo>
                    <a:pt x="683246" y="647380"/>
                  </a:moveTo>
                  <a:lnTo>
                    <a:pt x="733684" y="647380"/>
                  </a:lnTo>
                  <a:lnTo>
                    <a:pt x="840940" y="746115"/>
                  </a:lnTo>
                  <a:lnTo>
                    <a:pt x="787451" y="746115"/>
                  </a:lnTo>
                  <a:close/>
                  <a:moveTo>
                    <a:pt x="498963" y="472771"/>
                  </a:moveTo>
                  <a:lnTo>
                    <a:pt x="544004" y="472771"/>
                  </a:lnTo>
                  <a:lnTo>
                    <a:pt x="651261" y="571506"/>
                  </a:lnTo>
                  <a:lnTo>
                    <a:pt x="603168" y="571506"/>
                  </a:lnTo>
                  <a:close/>
                  <a:moveTo>
                    <a:pt x="0" y="0"/>
                  </a:moveTo>
                  <a:lnTo>
                    <a:pt x="30429" y="0"/>
                  </a:lnTo>
                  <a:lnTo>
                    <a:pt x="481548" y="415277"/>
                  </a:lnTo>
                  <a:lnTo>
                    <a:pt x="438284" y="415277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noProof="1">
                <a:solidFill>
                  <a:prstClr val="white"/>
                </a:solidFill>
                <a:latin typeface="Calibri Light"/>
              </a:endParaRPr>
            </a:p>
          </p:txBody>
        </p:sp>
      </p:grpSp>
      <p:grpSp>
        <p:nvGrpSpPr>
          <p:cNvPr id="67" name="Gruppieren 66" descr="www.PresentationLoad.com">
            <a:extLst>
              <a:ext uri="{FF2B5EF4-FFF2-40B4-BE49-F238E27FC236}">
                <a16:creationId xmlns:a16="http://schemas.microsoft.com/office/drawing/2014/main" id="{906BA5F9-990B-4FB4-A114-1655B89BF755}"/>
              </a:ext>
            </a:extLst>
          </p:cNvPr>
          <p:cNvGrpSpPr/>
          <p:nvPr/>
        </p:nvGrpSpPr>
        <p:grpSpPr>
          <a:xfrm>
            <a:off x="4531902" y="3465514"/>
            <a:ext cx="3192087" cy="3392487"/>
            <a:chOff x="4531107" y="3465513"/>
            <a:chExt cx="3192087" cy="3392487"/>
          </a:xfrm>
        </p:grpSpPr>
        <p:sp>
          <p:nvSpPr>
            <p:cNvPr id="50" name="Trapezoid 49">
              <a:extLst>
                <a:ext uri="{FF2B5EF4-FFF2-40B4-BE49-F238E27FC236}">
                  <a16:creationId xmlns:a16="http://schemas.microsoft.com/office/drawing/2014/main" id="{B88CE27A-15AE-4512-AB26-544CAC96BCF1}"/>
                </a:ext>
              </a:extLst>
            </p:cNvPr>
            <p:cNvSpPr/>
            <p:nvPr/>
          </p:nvSpPr>
          <p:spPr>
            <a:xfrm>
              <a:off x="4531107" y="3465513"/>
              <a:ext cx="3192087" cy="3392487"/>
            </a:xfrm>
            <a:prstGeom prst="trapezoid">
              <a:avLst>
                <a:gd name="adj" fmla="val 44660"/>
              </a:avLst>
            </a:prstGeom>
            <a:gradFill>
              <a:gsLst>
                <a:gs pos="92000">
                  <a:srgbClr val="2C3E50"/>
                </a:gs>
                <a:gs pos="0">
                  <a:srgbClr val="2C3E50">
                    <a:alpha val="0"/>
                  </a:srgbClr>
                </a:gs>
              </a:gsLst>
              <a:lin ang="5400000" scaled="1"/>
            </a:gradFill>
            <a:ln w="63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noProof="1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E5021479-BD8A-4FA7-A446-9DA4200958B0}"/>
                </a:ext>
              </a:extLst>
            </p:cNvPr>
            <p:cNvSpPr/>
            <p:nvPr/>
          </p:nvSpPr>
          <p:spPr>
            <a:xfrm>
              <a:off x="6095149" y="3467477"/>
              <a:ext cx="97300" cy="3390523"/>
            </a:xfrm>
            <a:custGeom>
              <a:avLst/>
              <a:gdLst>
                <a:gd name="connsiteX0" fmla="*/ 1493 w 97300"/>
                <a:gd name="connsiteY0" fmla="*/ 3075768 h 3390523"/>
                <a:gd name="connsiteX1" fmla="*/ 91592 w 97300"/>
                <a:gd name="connsiteY1" fmla="*/ 3075768 h 3390523"/>
                <a:gd name="connsiteX2" fmla="*/ 97300 w 97300"/>
                <a:gd name="connsiteY2" fmla="*/ 3390523 h 3390523"/>
                <a:gd name="connsiteX3" fmla="*/ 0 w 97300"/>
                <a:gd name="connsiteY3" fmla="*/ 3390523 h 3390523"/>
                <a:gd name="connsiteX4" fmla="*/ 937 w 97300"/>
                <a:gd name="connsiteY4" fmla="*/ 3201050 h 3390523"/>
                <a:gd name="connsiteX5" fmla="*/ 5489 w 97300"/>
                <a:gd name="connsiteY5" fmla="*/ 2018923 h 3390523"/>
                <a:gd name="connsiteX6" fmla="*/ 72426 w 97300"/>
                <a:gd name="connsiteY6" fmla="*/ 2018923 h 3390523"/>
                <a:gd name="connsiteX7" fmla="*/ 80482 w 97300"/>
                <a:gd name="connsiteY7" fmla="*/ 2463137 h 3390523"/>
                <a:gd name="connsiteX8" fmla="*/ 3931 w 97300"/>
                <a:gd name="connsiteY8" fmla="*/ 2463137 h 3390523"/>
                <a:gd name="connsiteX9" fmla="*/ 7468 w 97300"/>
                <a:gd name="connsiteY9" fmla="*/ 1439957 h 3390523"/>
                <a:gd name="connsiteX10" fmla="*/ 61927 w 97300"/>
                <a:gd name="connsiteY10" fmla="*/ 1439957 h 3390523"/>
                <a:gd name="connsiteX11" fmla="*/ 66539 w 97300"/>
                <a:gd name="connsiteY11" fmla="*/ 1694280 h 3390523"/>
                <a:gd name="connsiteX12" fmla="*/ 6597 w 97300"/>
                <a:gd name="connsiteY12" fmla="*/ 1694280 h 3390523"/>
                <a:gd name="connsiteX13" fmla="*/ 7276 w 97300"/>
                <a:gd name="connsiteY13" fmla="*/ 1494645 h 3390523"/>
                <a:gd name="connsiteX14" fmla="*/ 8857 w 97300"/>
                <a:gd name="connsiteY14" fmla="*/ 1053979 h 3390523"/>
                <a:gd name="connsiteX15" fmla="*/ 54927 w 97300"/>
                <a:gd name="connsiteY15" fmla="*/ 1053979 h 3390523"/>
                <a:gd name="connsiteX16" fmla="*/ 58093 w 97300"/>
                <a:gd name="connsiteY16" fmla="*/ 1228588 h 3390523"/>
                <a:gd name="connsiteX17" fmla="*/ 8214 w 97300"/>
                <a:gd name="connsiteY17" fmla="*/ 1228588 h 3390523"/>
                <a:gd name="connsiteX18" fmla="*/ 9915 w 97300"/>
                <a:gd name="connsiteY18" fmla="*/ 787471 h 3390523"/>
                <a:gd name="connsiteX19" fmla="*/ 50094 w 97300"/>
                <a:gd name="connsiteY19" fmla="*/ 787471 h 3390523"/>
                <a:gd name="connsiteX20" fmla="*/ 52427 w 97300"/>
                <a:gd name="connsiteY20" fmla="*/ 916129 h 3390523"/>
                <a:gd name="connsiteX21" fmla="*/ 9396 w 97300"/>
                <a:gd name="connsiteY21" fmla="*/ 916129 h 3390523"/>
                <a:gd name="connsiteX22" fmla="*/ 9817 w 97300"/>
                <a:gd name="connsiteY22" fmla="*/ 809894 h 3390523"/>
                <a:gd name="connsiteX23" fmla="*/ 10766 w 97300"/>
                <a:gd name="connsiteY23" fmla="*/ 594481 h 3390523"/>
                <a:gd name="connsiteX24" fmla="*/ 46594 w 97300"/>
                <a:gd name="connsiteY24" fmla="*/ 594481 h 3390523"/>
                <a:gd name="connsiteX25" fmla="*/ 48261 w 97300"/>
                <a:gd name="connsiteY25" fmla="*/ 686381 h 3390523"/>
                <a:gd name="connsiteX26" fmla="*/ 10357 w 97300"/>
                <a:gd name="connsiteY26" fmla="*/ 686381 h 3390523"/>
                <a:gd name="connsiteX27" fmla="*/ 10705 w 97300"/>
                <a:gd name="connsiteY27" fmla="*/ 606715 h 3390523"/>
                <a:gd name="connsiteX28" fmla="*/ 11585 w 97300"/>
                <a:gd name="connsiteY28" fmla="*/ 429062 h 3390523"/>
                <a:gd name="connsiteX29" fmla="*/ 43594 w 97300"/>
                <a:gd name="connsiteY29" fmla="*/ 429062 h 3390523"/>
                <a:gd name="connsiteX30" fmla="*/ 45428 w 97300"/>
                <a:gd name="connsiteY30" fmla="*/ 530152 h 3390523"/>
                <a:gd name="connsiteX31" fmla="*/ 11084 w 97300"/>
                <a:gd name="connsiteY31" fmla="*/ 530152 h 3390523"/>
                <a:gd name="connsiteX32" fmla="*/ 14588 w 97300"/>
                <a:gd name="connsiteY32" fmla="*/ 0 h 3390523"/>
                <a:gd name="connsiteX33" fmla="*/ 35813 w 97300"/>
                <a:gd name="connsiteY33" fmla="*/ 0 h 3390523"/>
                <a:gd name="connsiteX34" fmla="*/ 42761 w 97300"/>
                <a:gd name="connsiteY34" fmla="*/ 383113 h 3390523"/>
                <a:gd name="connsiteX35" fmla="*/ 11844 w 97300"/>
                <a:gd name="connsiteY35" fmla="*/ 383113 h 3390523"/>
                <a:gd name="connsiteX36" fmla="*/ 12595 w 97300"/>
                <a:gd name="connsiteY36" fmla="*/ 253397 h 3390523"/>
                <a:gd name="connsiteX37" fmla="*/ 13615 w 97300"/>
                <a:gd name="connsiteY37" fmla="*/ 108401 h 33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7300" h="3390523">
                  <a:moveTo>
                    <a:pt x="1493" y="3075768"/>
                  </a:moveTo>
                  <a:lnTo>
                    <a:pt x="91592" y="3075768"/>
                  </a:lnTo>
                  <a:lnTo>
                    <a:pt x="97300" y="3390523"/>
                  </a:lnTo>
                  <a:lnTo>
                    <a:pt x="0" y="3390523"/>
                  </a:lnTo>
                  <a:lnTo>
                    <a:pt x="937" y="3201050"/>
                  </a:lnTo>
                  <a:close/>
                  <a:moveTo>
                    <a:pt x="5489" y="2018923"/>
                  </a:moveTo>
                  <a:lnTo>
                    <a:pt x="72426" y="2018923"/>
                  </a:lnTo>
                  <a:lnTo>
                    <a:pt x="80482" y="2463137"/>
                  </a:lnTo>
                  <a:lnTo>
                    <a:pt x="3931" y="2463137"/>
                  </a:lnTo>
                  <a:close/>
                  <a:moveTo>
                    <a:pt x="7468" y="1439957"/>
                  </a:moveTo>
                  <a:lnTo>
                    <a:pt x="61927" y="1439957"/>
                  </a:lnTo>
                  <a:lnTo>
                    <a:pt x="66539" y="1694280"/>
                  </a:lnTo>
                  <a:lnTo>
                    <a:pt x="6597" y="1694280"/>
                  </a:lnTo>
                  <a:lnTo>
                    <a:pt x="7276" y="1494645"/>
                  </a:lnTo>
                  <a:close/>
                  <a:moveTo>
                    <a:pt x="8857" y="1053979"/>
                  </a:moveTo>
                  <a:lnTo>
                    <a:pt x="54927" y="1053979"/>
                  </a:lnTo>
                  <a:lnTo>
                    <a:pt x="58093" y="1228588"/>
                  </a:lnTo>
                  <a:lnTo>
                    <a:pt x="8214" y="1228588"/>
                  </a:lnTo>
                  <a:close/>
                  <a:moveTo>
                    <a:pt x="9915" y="787471"/>
                  </a:moveTo>
                  <a:lnTo>
                    <a:pt x="50094" y="787471"/>
                  </a:lnTo>
                  <a:lnTo>
                    <a:pt x="52427" y="916129"/>
                  </a:lnTo>
                  <a:lnTo>
                    <a:pt x="9396" y="916129"/>
                  </a:lnTo>
                  <a:lnTo>
                    <a:pt x="9817" y="809894"/>
                  </a:lnTo>
                  <a:close/>
                  <a:moveTo>
                    <a:pt x="10766" y="594481"/>
                  </a:moveTo>
                  <a:lnTo>
                    <a:pt x="46594" y="594481"/>
                  </a:lnTo>
                  <a:lnTo>
                    <a:pt x="48261" y="686381"/>
                  </a:lnTo>
                  <a:lnTo>
                    <a:pt x="10357" y="686381"/>
                  </a:lnTo>
                  <a:lnTo>
                    <a:pt x="10705" y="606715"/>
                  </a:lnTo>
                  <a:close/>
                  <a:moveTo>
                    <a:pt x="11585" y="429062"/>
                  </a:moveTo>
                  <a:lnTo>
                    <a:pt x="43594" y="429062"/>
                  </a:lnTo>
                  <a:lnTo>
                    <a:pt x="45428" y="530152"/>
                  </a:lnTo>
                  <a:lnTo>
                    <a:pt x="11084" y="530152"/>
                  </a:lnTo>
                  <a:close/>
                  <a:moveTo>
                    <a:pt x="14588" y="0"/>
                  </a:moveTo>
                  <a:lnTo>
                    <a:pt x="35813" y="0"/>
                  </a:lnTo>
                  <a:lnTo>
                    <a:pt x="42761" y="383113"/>
                  </a:lnTo>
                  <a:lnTo>
                    <a:pt x="11844" y="383113"/>
                  </a:lnTo>
                  <a:lnTo>
                    <a:pt x="12595" y="253397"/>
                  </a:lnTo>
                  <a:cubicBezTo>
                    <a:pt x="12926" y="201261"/>
                    <a:pt x="13265" y="152786"/>
                    <a:pt x="13615" y="108401"/>
                  </a:cubicBezTo>
                  <a:close/>
                </a:path>
              </a:pathLst>
            </a:custGeom>
            <a:gradFill>
              <a:gsLst>
                <a:gs pos="0">
                  <a:schemeClr val="bg2"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noProof="1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C77A3AF4-481F-4969-BAFB-8105D7303F30}"/>
                </a:ext>
              </a:extLst>
            </p:cNvPr>
            <p:cNvSpPr/>
            <p:nvPr/>
          </p:nvSpPr>
          <p:spPr>
            <a:xfrm flipH="1">
              <a:off x="4615664" y="3467477"/>
              <a:ext cx="1401332" cy="3390523"/>
            </a:xfrm>
            <a:custGeom>
              <a:avLst/>
              <a:gdLst>
                <a:gd name="connsiteX0" fmla="*/ 31214 w 1401332"/>
                <a:gd name="connsiteY0" fmla="*/ 0 h 3390523"/>
                <a:gd name="connsiteX1" fmla="*/ 0 w 1401332"/>
                <a:gd name="connsiteY1" fmla="*/ 0 h 3390523"/>
                <a:gd name="connsiteX2" fmla="*/ 1303581 w 1401332"/>
                <a:gd name="connsiteY2" fmla="*/ 3390523 h 3390523"/>
                <a:gd name="connsiteX3" fmla="*/ 1401332 w 1401332"/>
                <a:gd name="connsiteY3" fmla="*/ 3390523 h 3390523"/>
                <a:gd name="connsiteX4" fmla="*/ 31214 w 1401332"/>
                <a:gd name="connsiteY4" fmla="*/ 0 h 33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1332" h="3390523">
                  <a:moveTo>
                    <a:pt x="31214" y="0"/>
                  </a:moveTo>
                  <a:lnTo>
                    <a:pt x="0" y="0"/>
                  </a:lnTo>
                  <a:lnTo>
                    <a:pt x="1303581" y="3390523"/>
                  </a:lnTo>
                  <a:lnTo>
                    <a:pt x="1401332" y="3390523"/>
                  </a:lnTo>
                  <a:lnTo>
                    <a:pt x="31214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noProof="1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1529BCCA-B36A-42C4-8844-33C969CB58C0}"/>
                </a:ext>
              </a:extLst>
            </p:cNvPr>
            <p:cNvSpPr/>
            <p:nvPr/>
          </p:nvSpPr>
          <p:spPr>
            <a:xfrm flipH="1">
              <a:off x="6243049" y="3467477"/>
              <a:ext cx="1401331" cy="3390523"/>
            </a:xfrm>
            <a:custGeom>
              <a:avLst/>
              <a:gdLst>
                <a:gd name="connsiteX0" fmla="*/ 1401331 w 1401331"/>
                <a:gd name="connsiteY0" fmla="*/ 0 h 3390523"/>
                <a:gd name="connsiteX1" fmla="*/ 1370118 w 1401331"/>
                <a:gd name="connsiteY1" fmla="*/ 0 h 3390523"/>
                <a:gd name="connsiteX2" fmla="*/ 0 w 1401331"/>
                <a:gd name="connsiteY2" fmla="*/ 3390523 h 3390523"/>
                <a:gd name="connsiteX3" fmla="*/ 97751 w 1401331"/>
                <a:gd name="connsiteY3" fmla="*/ 3390523 h 3390523"/>
                <a:gd name="connsiteX4" fmla="*/ 1401331 w 1401331"/>
                <a:gd name="connsiteY4" fmla="*/ 0 h 33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1331" h="3390523">
                  <a:moveTo>
                    <a:pt x="1401331" y="0"/>
                  </a:moveTo>
                  <a:lnTo>
                    <a:pt x="1370118" y="0"/>
                  </a:lnTo>
                  <a:lnTo>
                    <a:pt x="0" y="3390523"/>
                  </a:lnTo>
                  <a:lnTo>
                    <a:pt x="97751" y="3390523"/>
                  </a:lnTo>
                  <a:lnTo>
                    <a:pt x="1401331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noProof="1">
                <a:solidFill>
                  <a:prstClr val="white"/>
                </a:solidFill>
                <a:latin typeface="Calibri Light"/>
              </a:endParaRPr>
            </a:p>
          </p:txBody>
        </p:sp>
      </p:grp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0FE1CE4A-0E71-45ED-AF60-6AA4D78F770A}"/>
              </a:ext>
            </a:extLst>
          </p:cNvPr>
          <p:cNvGrpSpPr/>
          <p:nvPr/>
        </p:nvGrpSpPr>
        <p:grpSpPr>
          <a:xfrm>
            <a:off x="1839264" y="4680449"/>
            <a:ext cx="2211715" cy="1231757"/>
            <a:chOff x="4768948" y="-1916986"/>
            <a:chExt cx="2668285" cy="1486032"/>
          </a:xfrm>
        </p:grpSpPr>
        <p:sp>
          <p:nvSpPr>
            <p:cNvPr id="55" name="Rechteck: abgerundete Ecken 54">
              <a:extLst>
                <a:ext uri="{FF2B5EF4-FFF2-40B4-BE49-F238E27FC236}">
                  <a16:creationId xmlns:a16="http://schemas.microsoft.com/office/drawing/2014/main" id="{D7D217FA-CE55-468F-86FE-B1131D2888C5}"/>
                </a:ext>
              </a:extLst>
            </p:cNvPr>
            <p:cNvSpPr/>
            <p:nvPr/>
          </p:nvSpPr>
          <p:spPr>
            <a:xfrm>
              <a:off x="4768948" y="-1916986"/>
              <a:ext cx="2668285" cy="1211186"/>
            </a:xfrm>
            <a:prstGeom prst="roundRect">
              <a:avLst>
                <a:gd name="adj" fmla="val 8013"/>
              </a:avLst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de-DE" sz="2000" b="1" noProof="1">
                  <a:solidFill>
                    <a:prstClr val="black"/>
                  </a:solidFill>
                  <a:latin typeface="Calibri"/>
                </a:rPr>
                <a:t>ISA-Schnittstelle (BNetzA)</a:t>
              </a:r>
              <a:br>
                <a:rPr lang="de-DE" sz="2000" b="1" noProof="1">
                  <a:solidFill>
                    <a:prstClr val="black"/>
                  </a:solidFill>
                  <a:latin typeface="Calibri"/>
                </a:rPr>
              </a:br>
              <a:r>
                <a:rPr lang="de-DE" noProof="1">
                  <a:solidFill>
                    <a:prstClr val="black"/>
                  </a:solidFill>
                  <a:latin typeface="Calibri"/>
                </a:rPr>
                <a:t>Infrastrukturatlas</a:t>
              </a:r>
              <a:endParaRPr lang="de-DE" noProof="1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58" name="Gleichschenkliges Dreieck 57">
              <a:extLst>
                <a:ext uri="{FF2B5EF4-FFF2-40B4-BE49-F238E27FC236}">
                  <a16:creationId xmlns:a16="http://schemas.microsoft.com/office/drawing/2014/main" id="{CB12DCF9-4159-4647-974D-49D111A8DD6E}"/>
                </a:ext>
              </a:extLst>
            </p:cNvPr>
            <p:cNvSpPr/>
            <p:nvPr/>
          </p:nvSpPr>
          <p:spPr>
            <a:xfrm rot="10800000">
              <a:off x="5904667" y="-705801"/>
              <a:ext cx="396846" cy="274847"/>
            </a:xfrm>
            <a:prstGeom prst="triangle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sz="1600" noProof="1">
                <a:solidFill>
                  <a:prstClr val="white"/>
                </a:solidFill>
                <a:latin typeface="Calibri Light"/>
              </a:endParaRPr>
            </a:p>
          </p:txBody>
        </p:sp>
      </p:grpSp>
      <p:grpSp>
        <p:nvGrpSpPr>
          <p:cNvPr id="60" name="Gruppieren 59">
            <a:extLst>
              <a:ext uri="{FF2B5EF4-FFF2-40B4-BE49-F238E27FC236}">
                <a16:creationId xmlns:a16="http://schemas.microsoft.com/office/drawing/2014/main" id="{D5B361A3-ACD8-4C72-95C0-45FD720531A6}"/>
              </a:ext>
            </a:extLst>
          </p:cNvPr>
          <p:cNvGrpSpPr/>
          <p:nvPr/>
        </p:nvGrpSpPr>
        <p:grpSpPr>
          <a:xfrm>
            <a:off x="5155557" y="4232138"/>
            <a:ext cx="1955248" cy="1036261"/>
            <a:chOff x="4357571" y="-1681133"/>
            <a:chExt cx="3469437" cy="1250179"/>
          </a:xfrm>
        </p:grpSpPr>
        <p:sp>
          <p:nvSpPr>
            <p:cNvPr id="61" name="Rechteck: abgerundete Ecken 60">
              <a:extLst>
                <a:ext uri="{FF2B5EF4-FFF2-40B4-BE49-F238E27FC236}">
                  <a16:creationId xmlns:a16="http://schemas.microsoft.com/office/drawing/2014/main" id="{3E1515DA-3750-4299-B988-EA118338E84F}"/>
                </a:ext>
              </a:extLst>
            </p:cNvPr>
            <p:cNvSpPr/>
            <p:nvPr/>
          </p:nvSpPr>
          <p:spPr>
            <a:xfrm>
              <a:off x="4357571" y="-1681133"/>
              <a:ext cx="3469437" cy="975332"/>
            </a:xfrm>
            <a:prstGeom prst="roundRect">
              <a:avLst>
                <a:gd name="adj" fmla="val 8013"/>
              </a:avLst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de-DE" sz="2000" b="1" noProof="1">
                  <a:solidFill>
                    <a:prstClr val="black"/>
                  </a:solidFill>
                  <a:latin typeface="Calibri"/>
                </a:rPr>
                <a:t>Software-Update</a:t>
              </a:r>
              <a:br>
                <a:rPr lang="de-DE" sz="2000" b="1" noProof="1">
                  <a:solidFill>
                    <a:prstClr val="black"/>
                  </a:solidFill>
                  <a:latin typeface="Calibri"/>
                </a:rPr>
              </a:br>
              <a:r>
                <a:rPr lang="de-DE" sz="2000" noProof="1">
                  <a:solidFill>
                    <a:prstClr val="black"/>
                  </a:solidFill>
                  <a:latin typeface="Calibri Light"/>
                </a:rPr>
                <a:t>N</a:t>
              </a:r>
              <a:r>
                <a:rPr lang="de-DE" noProof="1">
                  <a:solidFill>
                    <a:prstClr val="black"/>
                  </a:solidFill>
                  <a:latin typeface="Calibri Light"/>
                </a:rPr>
                <a:t>eues Design</a:t>
              </a:r>
            </a:p>
          </p:txBody>
        </p:sp>
        <p:sp>
          <p:nvSpPr>
            <p:cNvPr id="62" name="Gleichschenkliges Dreieck 61">
              <a:extLst>
                <a:ext uri="{FF2B5EF4-FFF2-40B4-BE49-F238E27FC236}">
                  <a16:creationId xmlns:a16="http://schemas.microsoft.com/office/drawing/2014/main" id="{4B5C4F78-60B4-4EAD-8B71-D314A1E4CE88}"/>
                </a:ext>
              </a:extLst>
            </p:cNvPr>
            <p:cNvSpPr/>
            <p:nvPr/>
          </p:nvSpPr>
          <p:spPr>
            <a:xfrm rot="10800000">
              <a:off x="5904667" y="-705801"/>
              <a:ext cx="396846" cy="274847"/>
            </a:xfrm>
            <a:prstGeom prst="triangle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sz="1600" noProof="1">
                <a:solidFill>
                  <a:prstClr val="white"/>
                </a:solidFill>
                <a:latin typeface="Calibri Light"/>
              </a:endParaRPr>
            </a:p>
          </p:txBody>
        </p:sp>
      </p:grpSp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5C761368-4CA7-4416-BB0B-6ED19C5380E8}"/>
              </a:ext>
            </a:extLst>
          </p:cNvPr>
          <p:cNvGrpSpPr/>
          <p:nvPr/>
        </p:nvGrpSpPr>
        <p:grpSpPr>
          <a:xfrm>
            <a:off x="6583386" y="2899281"/>
            <a:ext cx="2211715" cy="1287257"/>
            <a:chOff x="4768948" y="-1983943"/>
            <a:chExt cx="2668285" cy="1552989"/>
          </a:xfrm>
        </p:grpSpPr>
        <p:sp>
          <p:nvSpPr>
            <p:cNvPr id="64" name="Rechteck: abgerundete Ecken 63">
              <a:extLst>
                <a:ext uri="{FF2B5EF4-FFF2-40B4-BE49-F238E27FC236}">
                  <a16:creationId xmlns:a16="http://schemas.microsoft.com/office/drawing/2014/main" id="{C75D3BFF-285D-47C4-9209-907BFBAC5E11}"/>
                </a:ext>
              </a:extLst>
            </p:cNvPr>
            <p:cNvSpPr/>
            <p:nvPr/>
          </p:nvSpPr>
          <p:spPr>
            <a:xfrm>
              <a:off x="4768948" y="-1983943"/>
              <a:ext cx="2668285" cy="1278143"/>
            </a:xfrm>
            <a:prstGeom prst="roundRect">
              <a:avLst>
                <a:gd name="adj" fmla="val 8013"/>
              </a:avLst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de-DE" sz="2000" b="1" noProof="1">
                  <a:solidFill>
                    <a:prstClr val="black"/>
                  </a:solidFill>
                  <a:latin typeface="Calibri"/>
                </a:rPr>
                <a:t>OZG</a:t>
              </a:r>
              <a:br>
                <a:rPr lang="de-DE" sz="2000" noProof="1">
                  <a:solidFill>
                    <a:prstClr val="black"/>
                  </a:solidFill>
                  <a:latin typeface="Calibri Light"/>
                </a:rPr>
              </a:br>
              <a:r>
                <a:rPr lang="de-DE" noProof="1">
                  <a:solidFill>
                    <a:prstClr val="black"/>
                  </a:solidFill>
                  <a:latin typeface="Calibri Light"/>
                </a:rPr>
                <a:t>Vereinfachte Genehmigungsprozess</a:t>
              </a:r>
            </a:p>
          </p:txBody>
        </p:sp>
        <p:sp>
          <p:nvSpPr>
            <p:cNvPr id="65" name="Gleichschenkliges Dreieck 64">
              <a:extLst>
                <a:ext uri="{FF2B5EF4-FFF2-40B4-BE49-F238E27FC236}">
                  <a16:creationId xmlns:a16="http://schemas.microsoft.com/office/drawing/2014/main" id="{EC128B0E-DAEB-4AA4-892F-59C39AAEB6DB}"/>
                </a:ext>
              </a:extLst>
            </p:cNvPr>
            <p:cNvSpPr/>
            <p:nvPr/>
          </p:nvSpPr>
          <p:spPr>
            <a:xfrm rot="10800000">
              <a:off x="5904667" y="-705801"/>
              <a:ext cx="396846" cy="274847"/>
            </a:xfrm>
            <a:prstGeom prst="triangle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sz="1600" noProof="1">
                <a:solidFill>
                  <a:prstClr val="white"/>
                </a:solidFill>
                <a:latin typeface="Calibri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872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5DF7ED9-CFC6-14A6-CA54-E39F5302C8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4340" y="2702445"/>
            <a:ext cx="8895847" cy="1190069"/>
          </a:xfrm>
        </p:spPr>
        <p:txBody>
          <a:bodyPr/>
          <a:lstStyle/>
          <a:p>
            <a:r>
              <a:rPr lang="de-DE" dirty="0"/>
              <a:t>Weitere Informationen finden Sie hier: </a:t>
            </a:r>
          </a:p>
          <a:p>
            <a:r>
              <a:rPr lang="de-DE" sz="2400" dirty="0"/>
              <a:t>https://atenekom.eu/gis-gigamap-hessen-informationsseite-atene-kom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6102734-8A4C-5B58-A288-ECCF72EB74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511" y="2736238"/>
            <a:ext cx="2446683" cy="244668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2783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B7F0AD09-8E86-AF6D-3D41-7F62811B90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44" t="1053" r="13115" b="8072"/>
          <a:stretch/>
        </p:blipFill>
        <p:spPr>
          <a:xfrm>
            <a:off x="5053986" y="1706880"/>
            <a:ext cx="6215994" cy="360903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EB2F0924-7458-636D-241B-1E35DAE514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08" t="2811" r="1710"/>
          <a:stretch/>
        </p:blipFill>
        <p:spPr>
          <a:xfrm>
            <a:off x="5029198" y="1725407"/>
            <a:ext cx="6209409" cy="3538249"/>
          </a:xfrm>
          <a:prstGeom prst="rect">
            <a:avLst/>
          </a:prstGeom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7B31FFC3-7ACC-BF45-4775-D47EC7CA2885}"/>
              </a:ext>
            </a:extLst>
          </p:cNvPr>
          <p:cNvSpPr/>
          <p:nvPr/>
        </p:nvSpPr>
        <p:spPr>
          <a:xfrm>
            <a:off x="7510539" y="4168218"/>
            <a:ext cx="807025" cy="811032"/>
          </a:xfrm>
          <a:prstGeom prst="ellipse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4268BA6F-AAE4-7C09-25FE-8301BB162344}"/>
              </a:ext>
            </a:extLst>
          </p:cNvPr>
          <p:cNvSpPr/>
          <p:nvPr/>
        </p:nvSpPr>
        <p:spPr>
          <a:xfrm>
            <a:off x="9770616" y="2229639"/>
            <a:ext cx="796668" cy="811032"/>
          </a:xfrm>
          <a:prstGeom prst="ellipse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8A483C5B-DF20-3BD6-957C-C4830B76006F}"/>
              </a:ext>
            </a:extLst>
          </p:cNvPr>
          <p:cNvSpPr/>
          <p:nvPr/>
        </p:nvSpPr>
        <p:spPr>
          <a:xfrm>
            <a:off x="9762559" y="3218705"/>
            <a:ext cx="807025" cy="811032"/>
          </a:xfrm>
          <a:prstGeom prst="ellipse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F48DB52-13C2-090B-5992-4B75CD400D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7"/>
          <a:stretch/>
        </p:blipFill>
        <p:spPr>
          <a:xfrm>
            <a:off x="4942256" y="1661085"/>
            <a:ext cx="6342993" cy="3538250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9CC133AE-5687-AD59-955E-2F980000E841}"/>
              </a:ext>
            </a:extLst>
          </p:cNvPr>
          <p:cNvGrpSpPr/>
          <p:nvPr/>
        </p:nvGrpSpPr>
        <p:grpSpPr>
          <a:xfrm>
            <a:off x="5754822" y="2266739"/>
            <a:ext cx="2289855" cy="2117001"/>
            <a:chOff x="1372751" y="3094055"/>
            <a:chExt cx="2289855" cy="2117001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2947A759-665B-7792-F4D0-F869ABCFAA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92" t="5161" r="4195"/>
            <a:stretch/>
          </p:blipFill>
          <p:spPr>
            <a:xfrm>
              <a:off x="1372751" y="3094055"/>
              <a:ext cx="2289855" cy="2117001"/>
            </a:xfrm>
            <a:prstGeom prst="rect">
              <a:avLst/>
            </a:prstGeom>
          </p:spPr>
        </p:pic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8808988B-BC54-BC29-1270-E02C3BAD7634}"/>
                </a:ext>
              </a:extLst>
            </p:cNvPr>
            <p:cNvSpPr txBox="1"/>
            <p:nvPr/>
          </p:nvSpPr>
          <p:spPr>
            <a:xfrm>
              <a:off x="1610332" y="5022535"/>
              <a:ext cx="2040246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009BA4"/>
                </a:buClr>
                <a:buSzPct val="110000"/>
              </a:pPr>
              <a:r>
                <a:rPr lang="de-DE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Spangenberg  	Morschen</a:t>
              </a:r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19142D20-DD84-0CF8-2EFA-78825C98438B}"/>
              </a:ext>
            </a:extLst>
          </p:cNvPr>
          <p:cNvGrpSpPr/>
          <p:nvPr/>
        </p:nvGrpSpPr>
        <p:grpSpPr>
          <a:xfrm>
            <a:off x="8142392" y="2238426"/>
            <a:ext cx="2273861" cy="2120968"/>
            <a:chOff x="3617373" y="3094430"/>
            <a:chExt cx="2273861" cy="2120968"/>
          </a:xfrm>
        </p:grpSpPr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150AFB52-9508-5019-5043-C3FBC93D4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7373" y="3094430"/>
              <a:ext cx="2173827" cy="2120968"/>
            </a:xfrm>
            <a:prstGeom prst="rect">
              <a:avLst/>
            </a:prstGeom>
          </p:spPr>
        </p:pic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850D0B47-D61C-4436-05E1-990A71649FD2}"/>
                </a:ext>
              </a:extLst>
            </p:cNvPr>
            <p:cNvSpPr txBox="1"/>
            <p:nvPr/>
          </p:nvSpPr>
          <p:spPr>
            <a:xfrm>
              <a:off x="3850988" y="5022535"/>
              <a:ext cx="2040246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009BA4"/>
                </a:buClr>
                <a:buSzPct val="110000"/>
              </a:pPr>
              <a:r>
                <a:rPr lang="de-DE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Spangenberg  	Morschen</a:t>
              </a:r>
            </a:p>
          </p:txBody>
        </p:sp>
      </p:grpSp>
      <p:sp>
        <p:nvSpPr>
          <p:cNvPr id="19" name="Textfeld 18">
            <a:extLst>
              <a:ext uri="{FF2B5EF4-FFF2-40B4-BE49-F238E27FC236}">
                <a16:creationId xmlns:a16="http://schemas.microsoft.com/office/drawing/2014/main" id="{930A3191-1089-8972-802F-DE64A8C1B629}"/>
              </a:ext>
            </a:extLst>
          </p:cNvPr>
          <p:cNvSpPr txBox="1"/>
          <p:nvPr/>
        </p:nvSpPr>
        <p:spPr>
          <a:xfrm>
            <a:off x="7104071" y="1846343"/>
            <a:ext cx="197149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009BA4"/>
              </a:buClr>
              <a:buSzPct val="110000"/>
            </a:pP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Schulstandorte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2CB71CB-779F-825A-DE2D-356AF5038E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3859" y="1930459"/>
            <a:ext cx="3747287" cy="3573259"/>
          </a:xfrm>
        </p:spPr>
        <p:txBody>
          <a:bodyPr/>
          <a:lstStyle/>
          <a:p>
            <a:r>
              <a:rPr lang="de-D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Textkörper CS)"/>
              </a:rPr>
              <a:t>Erfassung und Verarbeitung von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 (Textkörper CS)"/>
              </a:rPr>
              <a:t> </a:t>
            </a:r>
            <a:b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 (Textkörper CS)"/>
              </a:rPr>
            </a:br>
            <a:r>
              <a:rPr lang="de-D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Textkörper CS)"/>
              </a:rPr>
              <a:t>Daten mit </a:t>
            </a:r>
            <a:r>
              <a:rPr lang="de-DE" dirty="0">
                <a:solidFill>
                  <a:srgbClr val="009BA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Textkörper CS)"/>
              </a:rPr>
              <a:t>Raumbezug</a:t>
            </a:r>
          </a:p>
          <a:p>
            <a:r>
              <a:rPr lang="de-DE" dirty="0">
                <a:solidFill>
                  <a:srgbClr val="009BA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Textkörper CS)"/>
              </a:rPr>
              <a:t>Verknüpfung 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 (Textkörper CS)"/>
              </a:rPr>
              <a:t>mit anderen Daten zu Analysezwecken </a:t>
            </a:r>
          </a:p>
          <a:p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 (Textkörper CS)"/>
              </a:rPr>
              <a:t>Kartographische und grafische </a:t>
            </a:r>
            <a:r>
              <a:rPr lang="de-DE" dirty="0">
                <a:solidFill>
                  <a:srgbClr val="009BA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Textkörper CS)"/>
              </a:rPr>
              <a:t>Darstellung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 (Textkörper CS)"/>
              </a:rPr>
              <a:t> der Beziehungen zwischen unterschiedlichen Daten</a:t>
            </a:r>
          </a:p>
          <a:p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 (Textkörper CS)"/>
              </a:rPr>
              <a:t>Geometrische Analysen </a:t>
            </a:r>
            <a:r>
              <a:rPr lang="de-DE" dirty="0"/>
              <a:t>durch Algorithmus </a:t>
            </a:r>
            <a:r>
              <a:rPr lang="de-DE" dirty="0">
                <a:solidFill>
                  <a:srgbClr val="009BA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Textkörper CS)"/>
              </a:rPr>
              <a:t>Berechnungen</a:t>
            </a:r>
          </a:p>
          <a:p>
            <a:endParaRPr lang="de-D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Textkörper CS)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594EB82-22D4-F09C-D8F9-956192DB2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4" y="692150"/>
            <a:ext cx="10795694" cy="492443"/>
          </a:xfrm>
        </p:spPr>
        <p:txBody>
          <a:bodyPr/>
          <a:lstStyle/>
          <a:p>
            <a:r>
              <a:rPr lang="de-DE" dirty="0"/>
              <a:t>Geoinformationssystem zur Visualisierung  von Zusammenhängen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6E4F1282-5A06-0642-175C-F8554BAB21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Geoinformationssysteme – Einführung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A0CC6EB-FEE2-0B8D-660E-1E5407F5A3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8309" y="6615953"/>
            <a:ext cx="570778" cy="242047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F08FAE99-CF47-4971-9C7C-381F1D156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5B840-F275-44C5-BEDC-4FB3F4DA88B2}" type="datetime1">
              <a:rPr lang="de-DE" smtClean="0"/>
              <a:pPr/>
              <a:t>20.07.2022</a:t>
            </a:fld>
            <a:endParaRPr lang="de-DE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73D4FD26-44F1-2186-CB63-3BD2D19FE7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9738" y="6154836"/>
            <a:ext cx="11042020" cy="208604"/>
          </a:xfrm>
        </p:spPr>
        <p:txBody>
          <a:bodyPr/>
          <a:lstStyle/>
          <a:p>
            <a:pPr algn="r"/>
            <a:r>
              <a:rPr lang="de-DE" dirty="0"/>
              <a:t>Webbasiertes GIS</a:t>
            </a:r>
          </a:p>
        </p:txBody>
      </p:sp>
      <p:pic>
        <p:nvPicPr>
          <p:cNvPr id="9" name="Grafik 8" hidden="1">
            <a:extLst>
              <a:ext uri="{FF2B5EF4-FFF2-40B4-BE49-F238E27FC236}">
                <a16:creationId xmlns:a16="http://schemas.microsoft.com/office/drawing/2014/main" id="{2CFF2C43-048E-5E58-E2BC-F9B81DDBE8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7" r="14982"/>
          <a:stretch/>
        </p:blipFill>
        <p:spPr>
          <a:xfrm>
            <a:off x="4912840" y="1500867"/>
            <a:ext cx="6366864" cy="3960723"/>
          </a:xfrm>
          <a:prstGeom prst="rect">
            <a:avLst/>
          </a:prstGeom>
        </p:spPr>
      </p:pic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353902C3-CB85-444B-D666-5A977DBC833F}"/>
              </a:ext>
            </a:extLst>
          </p:cNvPr>
          <p:cNvGrpSpPr>
            <a:grpSpLocks noChangeAspect="1"/>
          </p:cNvGrpSpPr>
          <p:nvPr/>
        </p:nvGrpSpPr>
        <p:grpSpPr>
          <a:xfrm>
            <a:off x="4679575" y="1401852"/>
            <a:ext cx="6902825" cy="5641240"/>
            <a:chOff x="973740" y="765447"/>
            <a:chExt cx="6479343" cy="5400652"/>
          </a:xfrm>
        </p:grpSpPr>
        <p:pic>
          <p:nvPicPr>
            <p:cNvPr id="34" name="Grafik 33">
              <a:extLst>
                <a:ext uri="{FF2B5EF4-FFF2-40B4-BE49-F238E27FC236}">
                  <a16:creationId xmlns:a16="http://schemas.microsoft.com/office/drawing/2014/main" id="{9F113196-9A6C-A402-FD43-42D233BCEC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244" b="3441"/>
            <a:stretch/>
          </p:blipFill>
          <p:spPr>
            <a:xfrm>
              <a:off x="973740" y="4290646"/>
              <a:ext cx="6479343" cy="1875453"/>
            </a:xfrm>
            <a:prstGeom prst="rect">
              <a:avLst/>
            </a:prstGeom>
          </p:spPr>
        </p:pic>
        <p:pic>
          <p:nvPicPr>
            <p:cNvPr id="35" name="Grafik 34">
              <a:extLst>
                <a:ext uri="{FF2B5EF4-FFF2-40B4-BE49-F238E27FC236}">
                  <a16:creationId xmlns:a16="http://schemas.microsoft.com/office/drawing/2014/main" id="{E28F7BA4-0D3E-8BB3-5A52-6EC02B4F4D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3" b="92174"/>
            <a:stretch/>
          </p:blipFill>
          <p:spPr>
            <a:xfrm>
              <a:off x="973740" y="765447"/>
              <a:ext cx="6479343" cy="405481"/>
            </a:xfrm>
            <a:prstGeom prst="rect">
              <a:avLst/>
            </a:prstGeom>
          </p:spPr>
        </p:pic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1F418B10-0A81-864F-EEB1-BEB7CD8946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54" r="92934" b="3443"/>
            <a:stretch/>
          </p:blipFill>
          <p:spPr>
            <a:xfrm>
              <a:off x="973740" y="885437"/>
              <a:ext cx="457855" cy="5280662"/>
            </a:xfrm>
            <a:prstGeom prst="rect">
              <a:avLst/>
            </a:prstGeom>
          </p:spPr>
        </p:pic>
        <p:pic>
          <p:nvPicPr>
            <p:cNvPr id="37" name="Grafik 36">
              <a:extLst>
                <a:ext uri="{FF2B5EF4-FFF2-40B4-BE49-F238E27FC236}">
                  <a16:creationId xmlns:a16="http://schemas.microsoft.com/office/drawing/2014/main" id="{76AFC9B0-594B-1756-BBC1-3D462175AE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827" t="1581" b="3439"/>
            <a:stretch/>
          </p:blipFill>
          <p:spPr>
            <a:xfrm>
              <a:off x="6988333" y="821514"/>
              <a:ext cx="464329" cy="53420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875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40000"/>
    </mc:Choice>
    <mc:Fallback xmlns=""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25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7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4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0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500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4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2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2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875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4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animBg="1"/>
      <p:bldP spid="26" grpId="0" uiExpand="1" animBg="1"/>
      <p:bldP spid="25" grpId="0" uiExpand="1" animBg="1"/>
      <p:bldP spid="19" grpId="0" uiExpand="1"/>
      <p:bldP spid="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2CB71CB-779F-825A-DE2D-356AF5038E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2485" y="2033976"/>
            <a:ext cx="4511824" cy="4416426"/>
          </a:xfrm>
        </p:spPr>
        <p:txBody>
          <a:bodyPr/>
          <a:lstStyle/>
          <a:p>
            <a:r>
              <a:rPr lang="de-DE" dirty="0">
                <a:ea typeface="Calibri" panose="020F0502020204030204" pitchFamily="34" charset="0"/>
                <a:cs typeface="Times New Roman (Textkörper CS)"/>
              </a:rPr>
              <a:t>Alle</a:t>
            </a:r>
            <a:r>
              <a:rPr lang="de-DE" dirty="0">
                <a:solidFill>
                  <a:schemeClr val="tx2"/>
                </a:solidFill>
                <a:ea typeface="Calibri" panose="020F0502020204030204" pitchFamily="34" charset="0"/>
                <a:cs typeface="Times New Roman (Textkörper CS)"/>
              </a:rPr>
              <a:t> </a:t>
            </a:r>
            <a:r>
              <a:rPr lang="de-DE" dirty="0">
                <a:ea typeface="Calibri" panose="020F0502020204030204" pitchFamily="34" charset="0"/>
                <a:cs typeface="Times New Roman (Textkörper CS)"/>
              </a:rPr>
              <a:t>Informationen stehen stetig, </a:t>
            </a:r>
            <a:r>
              <a:rPr lang="de-DE" dirty="0">
                <a:solidFill>
                  <a:srgbClr val="009BA4"/>
                </a:solidFill>
                <a:ea typeface="Calibri" panose="020F0502020204030204" pitchFamily="34" charset="0"/>
                <a:cs typeface="Times New Roman (Textkörper CS)"/>
              </a:rPr>
              <a:t>transparent</a:t>
            </a:r>
            <a:r>
              <a:rPr lang="de-DE" dirty="0">
                <a:ea typeface="Calibri" panose="020F0502020204030204" pitchFamily="34" charset="0"/>
                <a:cs typeface="Times New Roman (Textkörper CS)"/>
              </a:rPr>
              <a:t> und qualitätsgesichert</a:t>
            </a:r>
            <a:br>
              <a:rPr lang="de-DE" dirty="0">
                <a:ea typeface="Calibri" panose="020F0502020204030204" pitchFamily="34" charset="0"/>
                <a:cs typeface="Times New Roman (Textkörper CS)"/>
              </a:rPr>
            </a:br>
            <a:r>
              <a:rPr lang="de-DE" dirty="0">
                <a:solidFill>
                  <a:srgbClr val="009BA4"/>
                </a:solidFill>
                <a:ea typeface="Calibri" panose="020F0502020204030204" pitchFamily="34" charset="0"/>
                <a:cs typeface="Times New Roman (Textkörper CS)"/>
              </a:rPr>
              <a:t>zur Verfügung</a:t>
            </a:r>
            <a:endParaRPr lang="de-DE" dirty="0">
              <a:solidFill>
                <a:srgbClr val="009BA4"/>
              </a:solidFill>
            </a:endParaRPr>
          </a:p>
          <a:p>
            <a:r>
              <a:rPr lang="de-DE" dirty="0"/>
              <a:t>Alle relevanten Daten zusammengeführt bieten </a:t>
            </a:r>
            <a:r>
              <a:rPr lang="de-DE" dirty="0">
                <a:solidFill>
                  <a:srgbClr val="009BA4"/>
                </a:solidFill>
              </a:rPr>
              <a:t>analytische Mehrwerte </a:t>
            </a:r>
            <a:r>
              <a:rPr lang="de-DE" dirty="0"/>
              <a:t>für Planungs- und Entscheidungsprozesse</a:t>
            </a:r>
          </a:p>
          <a:p>
            <a:r>
              <a:rPr lang="de-DE" dirty="0"/>
              <a:t>Rollenbasierte </a:t>
            </a:r>
            <a:r>
              <a:rPr lang="de-DE" dirty="0">
                <a:solidFill>
                  <a:srgbClr val="009BA4"/>
                </a:solidFill>
              </a:rPr>
              <a:t>Kollaboration</a:t>
            </a:r>
            <a:r>
              <a:rPr lang="de-DE" dirty="0"/>
              <a:t> für </a:t>
            </a:r>
            <a:br>
              <a:rPr lang="de-DE" dirty="0"/>
            </a:br>
            <a:r>
              <a:rPr lang="de-DE" dirty="0"/>
              <a:t>schnellere und verbesserte Entscheidungsfindung</a:t>
            </a:r>
          </a:p>
          <a:p>
            <a:r>
              <a:rPr lang="de-DE" dirty="0"/>
              <a:t>Als webbasierte Anwendung eine stärkere </a:t>
            </a:r>
            <a:r>
              <a:rPr lang="de-DE" dirty="0">
                <a:solidFill>
                  <a:srgbClr val="009BA4"/>
                </a:solidFill>
              </a:rPr>
              <a:t>Bürgernähe</a:t>
            </a:r>
          </a:p>
          <a:p>
            <a:endParaRPr lang="de-DE" dirty="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4268BA6F-AAE4-7C09-25FE-8301BB162344}"/>
              </a:ext>
            </a:extLst>
          </p:cNvPr>
          <p:cNvSpPr/>
          <p:nvPr/>
        </p:nvSpPr>
        <p:spPr>
          <a:xfrm>
            <a:off x="9770615" y="2093009"/>
            <a:ext cx="807025" cy="811032"/>
          </a:xfrm>
          <a:prstGeom prst="ellipse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8A483C5B-DF20-3BD6-957C-C4830B76006F}"/>
              </a:ext>
            </a:extLst>
          </p:cNvPr>
          <p:cNvSpPr/>
          <p:nvPr/>
        </p:nvSpPr>
        <p:spPr>
          <a:xfrm>
            <a:off x="9762559" y="3082075"/>
            <a:ext cx="807025" cy="811032"/>
          </a:xfrm>
          <a:prstGeom prst="ellipse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7B31FFC3-7ACC-BF45-4775-D47EC7CA2885}"/>
              </a:ext>
            </a:extLst>
          </p:cNvPr>
          <p:cNvSpPr/>
          <p:nvPr/>
        </p:nvSpPr>
        <p:spPr>
          <a:xfrm>
            <a:off x="7510539" y="4063118"/>
            <a:ext cx="807025" cy="811032"/>
          </a:xfrm>
          <a:prstGeom prst="ellipse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594EB82-22D4-F09C-D8F9-956192DB2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4" y="692150"/>
            <a:ext cx="10521260" cy="984885"/>
          </a:xfrm>
        </p:spPr>
        <p:txBody>
          <a:bodyPr/>
          <a:lstStyle/>
          <a:p>
            <a:r>
              <a:rPr lang="de-DE" dirty="0"/>
              <a:t>Vereinfachung von Infrastrukturprojekten &amp; Verwaltungsverfahren</a:t>
            </a:r>
            <a:endParaRPr lang="de-DE" b="1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6E4F1282-5A06-0642-175C-F8554BAB21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Geoinformationssysteme – Einführung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A0CC6EB-FEE2-0B8D-660E-1E5407F5A3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F08FAE99-CF47-4971-9C7C-381F1D156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5B840-F275-44C5-BEDC-4FB3F4DA88B2}" type="datetime1">
              <a:rPr lang="de-DE" smtClean="0"/>
              <a:pPr/>
              <a:t>20.07.2022</a:t>
            </a:fld>
            <a:endParaRPr lang="de-DE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73D4FD26-44F1-2186-CB63-3BD2D19FE7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9738" y="6154836"/>
            <a:ext cx="11042020" cy="208604"/>
          </a:xfrm>
        </p:spPr>
        <p:txBody>
          <a:bodyPr/>
          <a:lstStyle/>
          <a:p>
            <a:pPr algn="r"/>
            <a:r>
              <a:rPr lang="de-DE" dirty="0"/>
              <a:t>Webbasiertes GIS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C31E2173-255E-44AC-F73D-92066FCA6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" r="2627"/>
          <a:stretch/>
        </p:blipFill>
        <p:spPr>
          <a:xfrm>
            <a:off x="4326097" y="1443220"/>
            <a:ext cx="7492088" cy="4776127"/>
          </a:xfrm>
          <a:prstGeom prst="rect">
            <a:avLst/>
          </a:prstGeom>
          <a:effectLst>
            <a:outerShdw blurRad="139700" dist="50800" dir="8340000" sx="102000" sy="102000" algn="b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108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25000"/>
    </mc:Choice>
    <mc:Fallback xmlns="">
      <p:transition spd="slow"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4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4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2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4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olioAni01.mp4" descr="FolioAni01.mp4">
            <a:hlinkClick r:id="" action="ppaction://media"/>
            <a:extLst>
              <a:ext uri="{FF2B5EF4-FFF2-40B4-BE49-F238E27FC236}">
                <a16:creationId xmlns:a16="http://schemas.microsoft.com/office/drawing/2014/main" id="{D7C322A1-440B-7E4E-8CB1-085BA6788F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3524" b="6518"/>
          <a:stretch/>
        </p:blipFill>
        <p:spPr>
          <a:xfrm>
            <a:off x="0" y="1374374"/>
            <a:ext cx="12192000" cy="5483626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10F0FF46-5B15-DFA7-B3FD-0C2B1B81D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Beschleunigung des Infrastrukturausbaus in Hessen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F342E14-F7AA-1F4D-20AE-E520872D1A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Herausforderung </a:t>
            </a:r>
          </a:p>
        </p:txBody>
      </p:sp>
    </p:spTree>
    <p:extLst>
      <p:ext uri="{BB962C8B-B14F-4D97-AF65-F5344CB8AC3E}">
        <p14:creationId xmlns:p14="http://schemas.microsoft.com/office/powerpoint/2010/main" val="109347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F67D446D-5E5B-7CFB-72A2-507CF63461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t="8608" b="5915"/>
          <a:stretch/>
        </p:blipFill>
        <p:spPr>
          <a:xfrm>
            <a:off x="2581275" y="1232566"/>
            <a:ext cx="9870286" cy="562543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594EB82-22D4-F09C-D8F9-956192DB2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4" y="692150"/>
            <a:ext cx="10521260" cy="492443"/>
          </a:xfrm>
        </p:spPr>
        <p:txBody>
          <a:bodyPr/>
          <a:lstStyle/>
          <a:p>
            <a:r>
              <a:rPr lang="de-DE" dirty="0"/>
              <a:t>GigaMaP-GIS: Information zu Breitbandinfrastrukturen</a:t>
            </a:r>
            <a:endParaRPr lang="de-DE" b="1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6E4F1282-5A06-0642-175C-F8554BAB21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GigaMaP-GIS für Hessen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A0CC6EB-FEE2-0B8D-660E-1E5407F5A3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F08FAE99-CF47-4971-9C7C-381F1D156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5B840-F275-44C5-BEDC-4FB3F4DA88B2}" type="datetime1">
              <a:rPr lang="de-DE" smtClean="0"/>
              <a:pPr/>
              <a:t>20.07.2022</a:t>
            </a:fld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BC3182B-0758-A4A2-971D-01980916F998}"/>
              </a:ext>
            </a:extLst>
          </p:cNvPr>
          <p:cNvSpPr txBox="1"/>
          <p:nvPr/>
        </p:nvSpPr>
        <p:spPr>
          <a:xfrm>
            <a:off x="3651010" y="2184323"/>
            <a:ext cx="91441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009BA4"/>
              </a:buClr>
              <a:buSzPct val="110000"/>
            </a:pPr>
            <a:r>
              <a:rPr lang="de-DE" sz="1200" dirty="0">
                <a:solidFill>
                  <a:schemeClr val="bg1"/>
                </a:solidFill>
              </a:rPr>
              <a:t>Wie gut ist   </a:t>
            </a:r>
          </a:p>
          <a:p>
            <a:pPr algn="ctr">
              <a:buClr>
                <a:srgbClr val="009BA4"/>
              </a:buClr>
              <a:buSzPct val="110000"/>
            </a:pPr>
            <a:r>
              <a:rPr lang="de-DE" sz="1200" dirty="0">
                <a:solidFill>
                  <a:schemeClr val="bg1"/>
                </a:solidFill>
              </a:rPr>
              <a:t>die Breitband-versorgung?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EE34131-1695-000E-6774-800D8BD6A9C6}"/>
              </a:ext>
            </a:extLst>
          </p:cNvPr>
          <p:cNvSpPr txBox="1"/>
          <p:nvPr/>
        </p:nvSpPr>
        <p:spPr>
          <a:xfrm>
            <a:off x="10763733" y="2280057"/>
            <a:ext cx="915232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009BA4"/>
              </a:buClr>
              <a:buSzPct val="110000"/>
            </a:pPr>
            <a:r>
              <a:rPr lang="de-DE" sz="1200" dirty="0">
                <a:solidFill>
                  <a:schemeClr val="bg1"/>
                </a:solidFill>
              </a:rPr>
              <a:t>Welche Zugangs-technologien stehen zur Verfügung?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95E898A-65B2-6D35-46DA-DA7157963387}"/>
              </a:ext>
            </a:extLst>
          </p:cNvPr>
          <p:cNvSpPr txBox="1"/>
          <p:nvPr/>
        </p:nvSpPr>
        <p:spPr>
          <a:xfrm>
            <a:off x="7713645" y="2493298"/>
            <a:ext cx="99573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009BA4"/>
              </a:buClr>
              <a:buSzPct val="110000"/>
            </a:pPr>
            <a:r>
              <a:rPr lang="de-DE" sz="1200" dirty="0">
                <a:solidFill>
                  <a:schemeClr val="bg1"/>
                </a:solidFill>
              </a:rPr>
              <a:t>Wo liegen </a:t>
            </a:r>
            <a:br>
              <a:rPr lang="de-DE" sz="1200" dirty="0">
                <a:solidFill>
                  <a:schemeClr val="bg1"/>
                </a:solidFill>
              </a:rPr>
            </a:br>
            <a:r>
              <a:rPr lang="de-DE" sz="1200" dirty="0">
                <a:solidFill>
                  <a:schemeClr val="bg1"/>
                </a:solidFill>
              </a:rPr>
              <a:t>noch förder-fähige Gebiete?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B71516D-AE1E-FD3E-958D-C4A9EF5D3B7E}"/>
              </a:ext>
            </a:extLst>
          </p:cNvPr>
          <p:cNvSpPr txBox="1"/>
          <p:nvPr/>
        </p:nvSpPr>
        <p:spPr>
          <a:xfrm>
            <a:off x="9832368" y="1704083"/>
            <a:ext cx="126444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009BA4"/>
              </a:buClr>
              <a:buSzPct val="110000"/>
            </a:pPr>
            <a:r>
              <a:rPr lang="de-DE" sz="1200" dirty="0">
                <a:solidFill>
                  <a:schemeClr val="bg1"/>
                </a:solidFill>
              </a:rPr>
              <a:t>Wie viele </a:t>
            </a:r>
          </a:p>
          <a:p>
            <a:pPr algn="ctr">
              <a:buClr>
                <a:srgbClr val="009BA4"/>
              </a:buClr>
              <a:buSzPct val="110000"/>
            </a:pPr>
            <a:r>
              <a:rPr lang="de-DE" sz="1200" dirty="0">
                <a:solidFill>
                  <a:schemeClr val="bg1"/>
                </a:solidFill>
              </a:rPr>
              <a:t>Häuser liegen </a:t>
            </a:r>
          </a:p>
          <a:p>
            <a:pPr algn="ctr">
              <a:buClr>
                <a:srgbClr val="009BA4"/>
              </a:buClr>
              <a:buSzPct val="110000"/>
            </a:pPr>
            <a:r>
              <a:rPr lang="de-DE" sz="1200" dirty="0">
                <a:solidFill>
                  <a:schemeClr val="bg1"/>
                </a:solidFill>
              </a:rPr>
              <a:t>im Anschluss-</a:t>
            </a:r>
          </a:p>
          <a:p>
            <a:pPr algn="ctr">
              <a:buClr>
                <a:srgbClr val="009BA4"/>
              </a:buClr>
              <a:buSzPct val="110000"/>
            </a:pPr>
            <a:r>
              <a:rPr lang="de-DE" sz="1200" dirty="0">
                <a:solidFill>
                  <a:schemeClr val="bg1"/>
                </a:solidFill>
              </a:rPr>
              <a:t>gebiet?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905E9842-8AF0-AA83-DD71-1E7786BADAE1}"/>
              </a:ext>
            </a:extLst>
          </p:cNvPr>
          <p:cNvSpPr txBox="1"/>
          <p:nvPr/>
        </p:nvSpPr>
        <p:spPr>
          <a:xfrm>
            <a:off x="4776127" y="2009054"/>
            <a:ext cx="65803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009BA4"/>
              </a:buClr>
              <a:buSzPct val="110000"/>
            </a:pPr>
            <a:r>
              <a:rPr lang="de-DE" sz="1200" dirty="0">
                <a:solidFill>
                  <a:schemeClr val="bg1"/>
                </a:solidFill>
              </a:rPr>
              <a:t>Wie ist die Schule mit Breitband versorgt?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4CA1A3B0-2E69-616D-DBA3-9E5DD0C31131}"/>
              </a:ext>
            </a:extLst>
          </p:cNvPr>
          <p:cNvSpPr txBox="1"/>
          <p:nvPr/>
        </p:nvSpPr>
        <p:spPr>
          <a:xfrm>
            <a:off x="5563584" y="2493298"/>
            <a:ext cx="109143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009BA4"/>
              </a:buClr>
              <a:buSzPct val="110000"/>
            </a:pPr>
            <a:r>
              <a:rPr lang="de-DE" sz="1200" dirty="0">
                <a:solidFill>
                  <a:schemeClr val="bg1"/>
                </a:solidFill>
              </a:rPr>
              <a:t>In welcher Entfernung</a:t>
            </a:r>
          </a:p>
          <a:p>
            <a:pPr algn="ctr">
              <a:buClr>
                <a:srgbClr val="009BA4"/>
              </a:buClr>
              <a:buSzPct val="110000"/>
            </a:pPr>
            <a:r>
              <a:rPr lang="de-DE" sz="1200" dirty="0">
                <a:solidFill>
                  <a:schemeClr val="bg1"/>
                </a:solidFill>
              </a:rPr>
              <a:t>liegt der</a:t>
            </a:r>
          </a:p>
          <a:p>
            <a:pPr algn="ctr">
              <a:buClr>
                <a:srgbClr val="009BA4"/>
              </a:buClr>
              <a:buSzPct val="110000"/>
            </a:pPr>
            <a:r>
              <a:rPr lang="de-DE" sz="1200" dirty="0">
                <a:solidFill>
                  <a:schemeClr val="bg1"/>
                </a:solidFill>
              </a:rPr>
              <a:t>nächste KVZ?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7B55859E-3A9F-67AA-6080-046D2A9E0193}"/>
              </a:ext>
            </a:extLst>
          </p:cNvPr>
          <p:cNvSpPr txBox="1"/>
          <p:nvPr/>
        </p:nvSpPr>
        <p:spPr>
          <a:xfrm>
            <a:off x="6764769" y="1850949"/>
            <a:ext cx="915232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009BA4"/>
              </a:buClr>
              <a:buSzPct val="110000"/>
            </a:pPr>
            <a:r>
              <a:rPr lang="de-DE" sz="1200" dirty="0">
                <a:solidFill>
                  <a:schemeClr val="bg1"/>
                </a:solidFill>
              </a:rPr>
              <a:t>Welche Bau-</a:t>
            </a:r>
            <a:r>
              <a:rPr lang="de-DE" sz="1200" dirty="0" err="1">
                <a:solidFill>
                  <a:schemeClr val="bg1"/>
                </a:solidFill>
              </a:rPr>
              <a:t>maßnahmen</a:t>
            </a:r>
            <a:r>
              <a:rPr lang="de-DE" sz="1200" dirty="0">
                <a:solidFill>
                  <a:schemeClr val="bg1"/>
                </a:solidFill>
              </a:rPr>
              <a:t> durch Bund und Land sind  geplant?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16874E88-AAE0-0E70-6B66-D438105291C0}"/>
              </a:ext>
            </a:extLst>
          </p:cNvPr>
          <p:cNvSpPr txBox="1"/>
          <p:nvPr/>
        </p:nvSpPr>
        <p:spPr>
          <a:xfrm>
            <a:off x="6038515" y="1690888"/>
            <a:ext cx="58009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009BA4"/>
              </a:buClr>
              <a:buSzPct val="110000"/>
            </a:pPr>
            <a:r>
              <a:rPr lang="de-DE" sz="1200" dirty="0">
                <a:solidFill>
                  <a:schemeClr val="bg1"/>
                </a:solidFill>
              </a:rPr>
              <a:t>Mitver-legung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F8C648B4-6A41-AF92-4CC9-22B90335255B}"/>
              </a:ext>
            </a:extLst>
          </p:cNvPr>
          <p:cNvSpPr txBox="1"/>
          <p:nvPr/>
        </p:nvSpPr>
        <p:spPr>
          <a:xfrm rot="20852313">
            <a:off x="7022803" y="3270628"/>
            <a:ext cx="39869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009BA4"/>
              </a:buClr>
              <a:buSzPct val="110000"/>
            </a:pPr>
            <a:r>
              <a:rPr lang="de-DE" sz="1200" dirty="0">
                <a:solidFill>
                  <a:schemeClr val="bg1"/>
                </a:solidFill>
              </a:rPr>
              <a:t>Netz-plan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32C299FF-17CE-5E3B-E5CA-83A05BF32194}"/>
              </a:ext>
            </a:extLst>
          </p:cNvPr>
          <p:cNvSpPr txBox="1"/>
          <p:nvPr/>
        </p:nvSpPr>
        <p:spPr>
          <a:xfrm>
            <a:off x="8748677" y="2175600"/>
            <a:ext cx="114058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009BA4"/>
              </a:buClr>
              <a:buSzPct val="110000"/>
            </a:pPr>
            <a:r>
              <a:rPr lang="de-DE" sz="1200" dirty="0">
                <a:solidFill>
                  <a:schemeClr val="bg1"/>
                </a:solidFill>
              </a:rPr>
              <a:t>Wo sind weiße Flecken in der Mobilfunk-versorgung?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1207039D-A9AB-C1BC-2AB1-BEB5C6AF9B87}"/>
              </a:ext>
            </a:extLst>
          </p:cNvPr>
          <p:cNvSpPr txBox="1"/>
          <p:nvPr/>
        </p:nvSpPr>
        <p:spPr>
          <a:xfrm>
            <a:off x="9728450" y="3152616"/>
            <a:ext cx="39869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009BA4"/>
              </a:buClr>
              <a:buSzPct val="110000"/>
            </a:pPr>
            <a:r>
              <a:rPr lang="de-DE" sz="1200" dirty="0">
                <a:solidFill>
                  <a:schemeClr val="bg1"/>
                </a:solidFill>
              </a:rPr>
              <a:t>WLAN</a:t>
            </a:r>
          </a:p>
        </p:txBody>
      </p:sp>
      <p:sp>
        <p:nvSpPr>
          <p:cNvPr id="27" name="Textplatzhalter 4">
            <a:extLst>
              <a:ext uri="{FF2B5EF4-FFF2-40B4-BE49-F238E27FC236}">
                <a16:creationId xmlns:a16="http://schemas.microsoft.com/office/drawing/2014/main" id="{8F819C2C-A2A2-A11A-ED23-BC209BADE9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9200" y="1414800"/>
            <a:ext cx="3747287" cy="3573259"/>
          </a:xfrm>
        </p:spPr>
        <p:txBody>
          <a:bodyPr/>
          <a:lstStyle/>
          <a:p>
            <a:r>
              <a:rPr lang="de-D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Textkörper CS)"/>
              </a:rPr>
              <a:t>Bürgerinnen und Bürger, Unternehmen und </a:t>
            </a:r>
            <a:br>
              <a:rPr lang="de-D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Textkörper CS)"/>
              </a:rPr>
            </a:br>
            <a:r>
              <a:rPr lang="de-D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Textkörper CS)"/>
              </a:rPr>
              <a:t>Kommunen in Hessen </a:t>
            </a:r>
            <a:br>
              <a:rPr lang="de-D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Textkörper CS)"/>
              </a:rPr>
            </a:br>
            <a:r>
              <a:rPr lang="de-DE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Textkörper CS)"/>
              </a:rPr>
              <a:t>beobachten </a:t>
            </a:r>
            <a:r>
              <a:rPr lang="de-D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Textkörper CS)"/>
              </a:rPr>
              <a:t>und</a:t>
            </a:r>
            <a:r>
              <a:rPr lang="de-DE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Textkörper CS)"/>
              </a:rPr>
              <a:t> planen</a:t>
            </a:r>
            <a:r>
              <a:rPr lang="de-D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Textkörper CS)"/>
              </a:rPr>
              <a:t> </a:t>
            </a:r>
            <a:br>
              <a:rPr lang="de-D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Textkörper CS)"/>
              </a:rPr>
            </a:br>
            <a:r>
              <a:rPr lang="de-D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Textkörper CS)"/>
              </a:rPr>
              <a:t>den Ausbau 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 (Textkörper CS)"/>
              </a:rPr>
              <a:t>ihrer</a:t>
            </a:r>
            <a:b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 (Textkörper CS)"/>
              </a:rPr>
            </a:br>
            <a:r>
              <a:rPr lang="de-D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Textkörper CS)"/>
              </a:rPr>
              <a:t>digitalen Infrastruktur</a:t>
            </a:r>
          </a:p>
          <a:p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 (Textkörper CS)"/>
              </a:rPr>
              <a:t>GigaMaP-GIS </a:t>
            </a:r>
            <a:r>
              <a:rPr lang="de-DE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Textkörper CS)"/>
              </a:rPr>
              <a:t>unterstützt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 (Textkörper CS)"/>
              </a:rPr>
              <a:t> </a:t>
            </a:r>
            <a:b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 (Textkörper CS)"/>
              </a:rPr>
            </a:b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 (Textkörper CS)"/>
              </a:rPr>
              <a:t>in allen Planungsstadien </a:t>
            </a:r>
            <a:b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 (Textkörper CS)"/>
              </a:rPr>
            </a:br>
            <a:endParaRPr lang="de-D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Textkörper CS)"/>
            </a:endParaRPr>
          </a:p>
        </p:txBody>
      </p:sp>
    </p:spTree>
    <p:extLst>
      <p:ext uri="{BB962C8B-B14F-4D97-AF65-F5344CB8AC3E}">
        <p14:creationId xmlns:p14="http://schemas.microsoft.com/office/powerpoint/2010/main" val="296990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8" grpId="0"/>
      <p:bldP spid="29" grpId="0"/>
      <p:bldP spid="30" grpId="0"/>
      <p:bldP spid="27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2CB71CB-779F-825A-DE2D-356AF5038E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9738" y="1412874"/>
            <a:ext cx="4511824" cy="4654551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  <a:tabLst>
                <a:tab pos="215900" algn="l"/>
                <a:tab pos="431800" algn="l"/>
                <a:tab pos="648335" algn="l"/>
                <a:tab pos="864235" algn="l"/>
                <a:tab pos="1296035" algn="l"/>
                <a:tab pos="1511935" algn="l"/>
                <a:tab pos="1728470" algn="l"/>
                <a:tab pos="1944370" algn="l"/>
              </a:tabLst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 (Textkörper CS)"/>
              </a:rPr>
              <a:t>Fokus auf</a:t>
            </a:r>
          </a:p>
          <a:p>
            <a:pPr lvl="1">
              <a:spcAft>
                <a:spcPts val="600"/>
              </a:spcAft>
              <a:buClr>
                <a:srgbClr val="009BA4"/>
              </a:buClr>
              <a:tabLst>
                <a:tab pos="215900" algn="l"/>
                <a:tab pos="431800" algn="l"/>
                <a:tab pos="648335" algn="l"/>
                <a:tab pos="864235" algn="l"/>
                <a:tab pos="1296035" algn="l"/>
                <a:tab pos="1511935" algn="l"/>
                <a:tab pos="1728470" algn="l"/>
                <a:tab pos="1944370" algn="l"/>
              </a:tabLst>
            </a:pPr>
            <a:r>
              <a:rPr lang="de-DE" dirty="0">
                <a:solidFill>
                  <a:srgbClr val="009BA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Textkörper CS)"/>
              </a:rPr>
              <a:t>Open Source 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 (Textkörper CS)"/>
              </a:rPr>
              <a:t>Anwendung</a:t>
            </a:r>
          </a:p>
          <a:p>
            <a:pPr lvl="1">
              <a:spcAft>
                <a:spcPts val="600"/>
              </a:spcAft>
              <a:buClr>
                <a:srgbClr val="009BA4"/>
              </a:buClr>
              <a:tabLst>
                <a:tab pos="215900" algn="l"/>
                <a:tab pos="431800" algn="l"/>
                <a:tab pos="648335" algn="l"/>
                <a:tab pos="864235" algn="l"/>
                <a:tab pos="1296035" algn="l"/>
                <a:tab pos="1511935" algn="l"/>
                <a:tab pos="1728470" algn="l"/>
                <a:tab pos="1944370" algn="l"/>
              </a:tabLst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 (Textkörper CS)"/>
              </a:rPr>
              <a:t>Sicherheit der Datenverarbeitung durch </a:t>
            </a:r>
            <a:r>
              <a:rPr lang="de-DE" dirty="0">
                <a:solidFill>
                  <a:srgbClr val="009BA4"/>
                </a:solidFill>
              </a:rPr>
              <a:t>BSI-Konformität</a:t>
            </a:r>
          </a:p>
          <a:p>
            <a:pPr marL="0" indent="0">
              <a:spcAft>
                <a:spcPts val="600"/>
              </a:spcAft>
              <a:buNone/>
              <a:tabLst>
                <a:tab pos="215900" algn="l"/>
                <a:tab pos="431800" algn="l"/>
                <a:tab pos="648335" algn="l"/>
                <a:tab pos="864235" algn="l"/>
                <a:tab pos="1296035" algn="l"/>
                <a:tab pos="1511935" algn="l"/>
                <a:tab pos="1728470" algn="l"/>
                <a:tab pos="1944370" algn="l"/>
              </a:tabLst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 (Textkörper CS)"/>
              </a:rPr>
              <a:t>Nutzung durch alle Verwaltungen und Planungsbehörden Hessens</a:t>
            </a:r>
          </a:p>
          <a:p>
            <a:pPr lvl="1">
              <a:spcAft>
                <a:spcPts val="600"/>
              </a:spcAft>
              <a:buClr>
                <a:srgbClr val="009BA4"/>
              </a:buClr>
              <a:tabLst>
                <a:tab pos="215900" algn="l"/>
                <a:tab pos="431800" algn="l"/>
                <a:tab pos="648335" algn="l"/>
                <a:tab pos="864235" algn="l"/>
                <a:tab pos="1296035" algn="l"/>
                <a:tab pos="1511935" algn="l"/>
                <a:tab pos="1728470" algn="l"/>
                <a:tab pos="1944370" algn="l"/>
              </a:tabLst>
            </a:pPr>
            <a:r>
              <a:rPr lang="de-DE" dirty="0">
                <a:solidFill>
                  <a:srgbClr val="009BA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Textkörper CS)"/>
              </a:rPr>
              <a:t>Austausch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 (Textkörper CS)"/>
              </a:rPr>
              <a:t> von Daten und Informationen zwischen den verschiedenen Ressorts und Verantwortlichen einer Verwaltung</a:t>
            </a:r>
          </a:p>
          <a:p>
            <a:pPr lvl="1">
              <a:spcAft>
                <a:spcPts val="600"/>
              </a:spcAft>
              <a:buClr>
                <a:srgbClr val="009BA4"/>
              </a:buClr>
              <a:tabLst>
                <a:tab pos="215900" algn="l"/>
                <a:tab pos="431800" algn="l"/>
                <a:tab pos="648335" algn="l"/>
                <a:tab pos="864235" algn="l"/>
                <a:tab pos="1296035" algn="l"/>
                <a:tab pos="1511935" algn="l"/>
                <a:tab pos="1728470" algn="l"/>
                <a:tab pos="1944370" algn="l"/>
              </a:tabLst>
            </a:pPr>
            <a:r>
              <a:rPr lang="de-DE" dirty="0">
                <a:latin typeface="Calibri" panose="020F0502020204030204" pitchFamily="34" charset="0"/>
              </a:rPr>
              <a:t>Zeit-, kosten- sowie ressourceneffiziente </a:t>
            </a:r>
            <a:r>
              <a:rPr lang="de-DE" dirty="0">
                <a:solidFill>
                  <a:srgbClr val="009BA4"/>
                </a:solidFill>
                <a:latin typeface="Calibri" panose="020F0502020204030204" pitchFamily="34" charset="0"/>
              </a:rPr>
              <a:t>Planung</a:t>
            </a:r>
            <a:endParaRPr lang="de-DE" dirty="0">
              <a:solidFill>
                <a:srgbClr val="009BA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Textkörper CS)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4268BA6F-AAE4-7C09-25FE-8301BB162344}"/>
              </a:ext>
            </a:extLst>
          </p:cNvPr>
          <p:cNvSpPr/>
          <p:nvPr/>
        </p:nvSpPr>
        <p:spPr>
          <a:xfrm>
            <a:off x="8267640" y="2093009"/>
            <a:ext cx="807025" cy="811032"/>
          </a:xfrm>
          <a:prstGeom prst="ellipse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8A483C5B-DF20-3BD6-957C-C4830B76006F}"/>
              </a:ext>
            </a:extLst>
          </p:cNvPr>
          <p:cNvSpPr/>
          <p:nvPr/>
        </p:nvSpPr>
        <p:spPr>
          <a:xfrm>
            <a:off x="8259584" y="3082075"/>
            <a:ext cx="807025" cy="811032"/>
          </a:xfrm>
          <a:prstGeom prst="ellipse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7B31FFC3-7ACC-BF45-4775-D47EC7CA2885}"/>
              </a:ext>
            </a:extLst>
          </p:cNvPr>
          <p:cNvSpPr/>
          <p:nvPr/>
        </p:nvSpPr>
        <p:spPr>
          <a:xfrm>
            <a:off x="6007564" y="4063118"/>
            <a:ext cx="807025" cy="811032"/>
          </a:xfrm>
          <a:prstGeom prst="ellipse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594EB82-22D4-F09C-D8F9-956192DB2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4" y="692150"/>
            <a:ext cx="10521260" cy="492443"/>
          </a:xfrm>
        </p:spPr>
        <p:txBody>
          <a:bodyPr/>
          <a:lstStyle/>
          <a:p>
            <a:r>
              <a:rPr lang="en-GB" spc="-1" dirty="0"/>
              <a:t>Einbindung als Modul in das hessische Digitalportal</a:t>
            </a:r>
            <a:endParaRPr lang="de-DE" b="1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6E4F1282-5A06-0642-175C-F8554BAB21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GigaMaP-GIS für Hessen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A0CC6EB-FEE2-0B8D-660E-1E5407F5A3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F08FAE99-CF47-4971-9C7C-381F1D156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5B840-F275-44C5-BEDC-4FB3F4DA88B2}" type="datetime1">
              <a:rPr lang="de-DE" smtClean="0"/>
              <a:pPr/>
              <a:t>20.07.2022</a:t>
            </a:fld>
            <a:endParaRPr lang="de-DE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73D4FD26-44F1-2186-CB63-3BD2D19FE7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49495" y="6209552"/>
            <a:ext cx="3276000" cy="153888"/>
          </a:xfrm>
        </p:spPr>
        <p:txBody>
          <a:bodyPr/>
          <a:lstStyle/>
          <a:p>
            <a:pPr algn="ctr"/>
            <a:r>
              <a:rPr lang="de-DE" dirty="0"/>
              <a:t>Digitalportal GigaMaP Hessen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B4A008EB-92C1-FD32-09DC-7002255B3428}"/>
              </a:ext>
            </a:extLst>
          </p:cNvPr>
          <p:cNvGrpSpPr/>
          <p:nvPr/>
        </p:nvGrpSpPr>
        <p:grpSpPr>
          <a:xfrm>
            <a:off x="7136183" y="1587078"/>
            <a:ext cx="2162192" cy="2184885"/>
            <a:chOff x="8639158" y="1587078"/>
            <a:chExt cx="2162192" cy="2184885"/>
          </a:xfrm>
        </p:grpSpPr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27F2C1CB-E874-667B-7742-C02ECE436F8F}"/>
                </a:ext>
              </a:extLst>
            </p:cNvPr>
            <p:cNvSpPr/>
            <p:nvPr/>
          </p:nvSpPr>
          <p:spPr>
            <a:xfrm>
              <a:off x="8639158" y="1587078"/>
              <a:ext cx="2162192" cy="2184885"/>
            </a:xfrm>
            <a:custGeom>
              <a:avLst/>
              <a:gdLst>
                <a:gd name="connsiteX0" fmla="*/ -97 w 1937631"/>
                <a:gd name="connsiteY0" fmla="*/ -79 h 1939168"/>
                <a:gd name="connsiteX1" fmla="*/ 1937535 w 1937631"/>
                <a:gd name="connsiteY1" fmla="*/ 1939090 h 1939168"/>
                <a:gd name="connsiteX2" fmla="*/ -97 w 1937631"/>
                <a:gd name="connsiteY2" fmla="*/ 1939090 h 1939168"/>
                <a:gd name="connsiteX3" fmla="*/ -97 w 1937631"/>
                <a:gd name="connsiteY3" fmla="*/ -79 h 193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37631" h="1939168">
                  <a:moveTo>
                    <a:pt x="-97" y="-79"/>
                  </a:moveTo>
                  <a:cubicBezTo>
                    <a:pt x="1070072" y="-79"/>
                    <a:pt x="1937535" y="868041"/>
                    <a:pt x="1937535" y="1939090"/>
                  </a:cubicBezTo>
                  <a:lnTo>
                    <a:pt x="-97" y="1939090"/>
                  </a:lnTo>
                  <a:lnTo>
                    <a:pt x="-97" y="-79"/>
                  </a:lnTo>
                  <a:close/>
                </a:path>
              </a:pathLst>
            </a:custGeom>
            <a:solidFill>
              <a:srgbClr val="436D9F"/>
            </a:solidFill>
            <a:ln w="114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96E6CE69-9C1D-176E-3DE4-C8E32E8621EC}"/>
                </a:ext>
              </a:extLst>
            </p:cNvPr>
            <p:cNvSpPr txBox="1"/>
            <p:nvPr/>
          </p:nvSpPr>
          <p:spPr>
            <a:xfrm>
              <a:off x="8925079" y="2721044"/>
              <a:ext cx="1014766" cy="6155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rgbClr val="009BA4"/>
                </a:buClr>
                <a:buSzPct val="110000"/>
              </a:pPr>
              <a:r>
                <a:rPr lang="de-DE" sz="2000" spc="0" baseline="0" dirty="0">
                  <a:ln/>
                  <a:solidFill>
                    <a:srgbClr val="FFFFFF"/>
                  </a:solidFill>
                  <a:cs typeface="Arial"/>
                  <a:sym typeface="Arial"/>
                  <a:rtl val="0"/>
                </a:rPr>
                <a:t>GigaMaP-</a:t>
              </a:r>
            </a:p>
            <a:p>
              <a:pPr algn="ctr">
                <a:buClr>
                  <a:srgbClr val="009BA4"/>
                </a:buClr>
                <a:buSzPct val="110000"/>
              </a:pPr>
              <a:r>
                <a:rPr lang="de-DE" sz="2000" spc="0" baseline="0" dirty="0">
                  <a:ln/>
                  <a:solidFill>
                    <a:srgbClr val="FFFFFF"/>
                  </a:solidFill>
                  <a:cs typeface="Arial"/>
                  <a:sym typeface="Arial"/>
                  <a:rtl val="0"/>
                </a:rPr>
                <a:t>Plan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0A655AB-3912-1FA1-AEB2-B582AA787F7E}"/>
              </a:ext>
            </a:extLst>
          </p:cNvPr>
          <p:cNvGrpSpPr/>
          <p:nvPr/>
        </p:nvGrpSpPr>
        <p:grpSpPr>
          <a:xfrm>
            <a:off x="4875733" y="1587078"/>
            <a:ext cx="2162192" cy="2184885"/>
            <a:chOff x="6378708" y="1587078"/>
            <a:chExt cx="2162192" cy="2184885"/>
          </a:xfrm>
        </p:grpSpPr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E467810A-B53A-5633-106A-B1C3DFFB511D}"/>
                </a:ext>
              </a:extLst>
            </p:cNvPr>
            <p:cNvSpPr/>
            <p:nvPr/>
          </p:nvSpPr>
          <p:spPr>
            <a:xfrm>
              <a:off x="6378708" y="1587078"/>
              <a:ext cx="2162192" cy="2184885"/>
            </a:xfrm>
            <a:custGeom>
              <a:avLst/>
              <a:gdLst>
                <a:gd name="connsiteX0" fmla="*/ -97 w 1937631"/>
                <a:gd name="connsiteY0" fmla="*/ 1939090 h 1939168"/>
                <a:gd name="connsiteX1" fmla="*/ 1937535 w 1937631"/>
                <a:gd name="connsiteY1" fmla="*/ -79 h 1939168"/>
                <a:gd name="connsiteX2" fmla="*/ 1937535 w 1937631"/>
                <a:gd name="connsiteY2" fmla="*/ 1939090 h 193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37631" h="1939168">
                  <a:moveTo>
                    <a:pt x="-97" y="1939090"/>
                  </a:moveTo>
                  <a:cubicBezTo>
                    <a:pt x="-97" y="868041"/>
                    <a:pt x="867480" y="-79"/>
                    <a:pt x="1937535" y="-79"/>
                  </a:cubicBezTo>
                  <a:lnTo>
                    <a:pt x="1937535" y="193909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1697" r="1697"/>
              </a:stretch>
            </a:blipFill>
            <a:ln w="114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41079E8F-57BE-34EC-C3A1-B4DB71C6103E}"/>
                </a:ext>
              </a:extLst>
            </p:cNvPr>
            <p:cNvSpPr txBox="1"/>
            <p:nvPr/>
          </p:nvSpPr>
          <p:spPr>
            <a:xfrm>
              <a:off x="7323188" y="2727102"/>
              <a:ext cx="103598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rgbClr val="009BA4"/>
                </a:buClr>
                <a:buSzPct val="110000"/>
              </a:pPr>
              <a:r>
                <a:rPr lang="de-DE" sz="2000" b="1" spc="0" baseline="0" dirty="0">
                  <a:ln/>
                  <a:cs typeface="Arial"/>
                  <a:sym typeface="Arial"/>
                  <a:rtl val="0"/>
                </a:rPr>
                <a:t>GigaMaP-</a:t>
              </a:r>
            </a:p>
            <a:p>
              <a:pPr algn="ctr">
                <a:buClr>
                  <a:srgbClr val="009BA4"/>
                </a:buClr>
                <a:buSzPct val="110000"/>
              </a:pPr>
              <a:r>
                <a:rPr lang="de-DE" sz="2000" b="1" spc="0" baseline="0" dirty="0">
                  <a:ln/>
                  <a:cs typeface="Arial"/>
                  <a:sym typeface="Arial"/>
                  <a:rtl val="0"/>
                </a:rPr>
                <a:t>GIS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95CCED7E-DBBC-339A-F1E7-F609B19BF041}"/>
              </a:ext>
            </a:extLst>
          </p:cNvPr>
          <p:cNvGrpSpPr/>
          <p:nvPr/>
        </p:nvGrpSpPr>
        <p:grpSpPr>
          <a:xfrm>
            <a:off x="4875860" y="3882410"/>
            <a:ext cx="2162192" cy="2185015"/>
            <a:chOff x="6378835" y="3882410"/>
            <a:chExt cx="2162192" cy="2185015"/>
          </a:xfrm>
        </p:grpSpPr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AC2B1889-A16F-B478-AB18-1178F3E908D7}"/>
                </a:ext>
              </a:extLst>
            </p:cNvPr>
            <p:cNvSpPr/>
            <p:nvPr/>
          </p:nvSpPr>
          <p:spPr>
            <a:xfrm>
              <a:off x="6378835" y="3882410"/>
              <a:ext cx="2162192" cy="2185015"/>
            </a:xfrm>
            <a:custGeom>
              <a:avLst/>
              <a:gdLst>
                <a:gd name="connsiteX0" fmla="*/ 1937534 w 1937631"/>
                <a:gd name="connsiteY0" fmla="*/ 1939204 h 1939283"/>
                <a:gd name="connsiteX1" fmla="*/ -97 w 1937631"/>
                <a:gd name="connsiteY1" fmla="*/ -79 h 1939283"/>
                <a:gd name="connsiteX2" fmla="*/ 1937534 w 1937631"/>
                <a:gd name="connsiteY2" fmla="*/ -79 h 1939283"/>
                <a:gd name="connsiteX3" fmla="*/ 1937534 w 1937631"/>
                <a:gd name="connsiteY3" fmla="*/ 1939204 h 1939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37631" h="1939283">
                  <a:moveTo>
                    <a:pt x="1937534" y="1939204"/>
                  </a:moveTo>
                  <a:cubicBezTo>
                    <a:pt x="867365" y="1939204"/>
                    <a:pt x="-97" y="1070969"/>
                    <a:pt x="-97" y="-79"/>
                  </a:cubicBezTo>
                  <a:lnTo>
                    <a:pt x="1937534" y="-79"/>
                  </a:lnTo>
                  <a:lnTo>
                    <a:pt x="1937534" y="1939204"/>
                  </a:lnTo>
                  <a:close/>
                </a:path>
              </a:pathLst>
            </a:custGeom>
            <a:solidFill>
              <a:srgbClr val="01A4B5"/>
            </a:solidFill>
            <a:ln w="11465" cap="flat">
              <a:solidFill>
                <a:srgbClr val="9EC9E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958E8EF1-8868-E179-4DB7-339B617338A7}"/>
                </a:ext>
              </a:extLst>
            </p:cNvPr>
            <p:cNvSpPr txBox="1"/>
            <p:nvPr/>
          </p:nvSpPr>
          <p:spPr>
            <a:xfrm>
              <a:off x="6664884" y="4615621"/>
              <a:ext cx="1757415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009BA4"/>
                </a:buClr>
                <a:buSzPct val="110000"/>
              </a:pPr>
              <a:r>
                <a:rPr lang="de-DE" sz="2000" spc="0" baseline="0" dirty="0">
                  <a:ln/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  <a:rtl val="0"/>
                </a:rPr>
                <a:t>Genehmigungen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4E0DEDE-3A36-9299-EF71-994B730B5963}"/>
              </a:ext>
            </a:extLst>
          </p:cNvPr>
          <p:cNvGrpSpPr/>
          <p:nvPr/>
        </p:nvGrpSpPr>
        <p:grpSpPr>
          <a:xfrm>
            <a:off x="7136183" y="3882410"/>
            <a:ext cx="2162192" cy="2185015"/>
            <a:chOff x="8639158" y="3882410"/>
            <a:chExt cx="2162192" cy="2185015"/>
          </a:xfrm>
        </p:grpSpPr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7C3A8134-E061-6825-7712-C2A8B26C58E0}"/>
                </a:ext>
              </a:extLst>
            </p:cNvPr>
            <p:cNvSpPr/>
            <p:nvPr/>
          </p:nvSpPr>
          <p:spPr>
            <a:xfrm>
              <a:off x="8639158" y="3882410"/>
              <a:ext cx="2162192" cy="2185015"/>
            </a:xfrm>
            <a:custGeom>
              <a:avLst/>
              <a:gdLst>
                <a:gd name="connsiteX0" fmla="*/ 1937535 w 1937631"/>
                <a:gd name="connsiteY0" fmla="*/ -79 h 1939283"/>
                <a:gd name="connsiteX1" fmla="*/ -97 w 1937631"/>
                <a:gd name="connsiteY1" fmla="*/ 1939204 h 1939283"/>
                <a:gd name="connsiteX2" fmla="*/ -97 w 1937631"/>
                <a:gd name="connsiteY2" fmla="*/ -79 h 1939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37631" h="1939283">
                  <a:moveTo>
                    <a:pt x="1937535" y="-79"/>
                  </a:moveTo>
                  <a:cubicBezTo>
                    <a:pt x="1937535" y="1070969"/>
                    <a:pt x="1069957" y="1939204"/>
                    <a:pt x="-97" y="1939204"/>
                  </a:cubicBezTo>
                  <a:lnTo>
                    <a:pt x="-97" y="-79"/>
                  </a:lnTo>
                  <a:close/>
                </a:path>
              </a:pathLst>
            </a:custGeom>
            <a:solidFill>
              <a:srgbClr val="93CEEE"/>
            </a:solidFill>
            <a:ln w="114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6D016428-6C31-086F-C3D0-6885E362F05C}"/>
                </a:ext>
              </a:extLst>
            </p:cNvPr>
            <p:cNvSpPr txBox="1"/>
            <p:nvPr/>
          </p:nvSpPr>
          <p:spPr>
            <a:xfrm>
              <a:off x="8893371" y="4455495"/>
              <a:ext cx="1078180" cy="6155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rgbClr val="009BA4"/>
                </a:buClr>
                <a:buSzPct val="110000"/>
              </a:pPr>
              <a:r>
                <a:rPr lang="de-DE" sz="2000" spc="0" baseline="0" dirty="0">
                  <a:ln/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  <a:rtl val="0"/>
                </a:rPr>
                <a:t>GigaMaP-</a:t>
              </a:r>
            </a:p>
            <a:p>
              <a:pPr algn="ctr">
                <a:buClr>
                  <a:srgbClr val="009BA4"/>
                </a:buClr>
                <a:buSzPct val="110000"/>
              </a:pPr>
              <a:r>
                <a:rPr lang="de-DE" sz="2000" spc="0" baseline="0" dirty="0">
                  <a:ln/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  <a:rtl val="0"/>
                </a:rPr>
                <a:t>Förderung</a:t>
              </a:r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9BB9F850-D63B-4BA0-8003-92AFE83C45D6}"/>
              </a:ext>
            </a:extLst>
          </p:cNvPr>
          <p:cNvGrpSpPr/>
          <p:nvPr/>
        </p:nvGrpSpPr>
        <p:grpSpPr>
          <a:xfrm>
            <a:off x="6323416" y="3211781"/>
            <a:ext cx="1521901" cy="1216850"/>
            <a:chOff x="3539648" y="3240952"/>
            <a:chExt cx="1363840" cy="108000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F3A94AED-9B8A-6019-0AD6-E6B72E5D1FA8}"/>
                </a:ext>
              </a:extLst>
            </p:cNvPr>
            <p:cNvSpPr/>
            <p:nvPr/>
          </p:nvSpPr>
          <p:spPr>
            <a:xfrm>
              <a:off x="3686269" y="3240952"/>
              <a:ext cx="1080000" cy="1080000"/>
            </a:xfrm>
            <a:prstGeom prst="ellipse">
              <a:avLst/>
            </a:prstGeom>
            <a:solidFill>
              <a:srgbClr val="E06A3A"/>
            </a:solidFill>
            <a:ln>
              <a:solidFill>
                <a:schemeClr val="bg1"/>
              </a:solidFill>
              <a:prstDash val="dash"/>
            </a:ln>
          </p:spPr>
          <p:txBody>
            <a:bodyPr rot="0" spcFirstLastPara="0" vertOverflow="overflow" horzOverflow="overflow" vert="horz" wrap="none" lIns="108000" tIns="108000" rIns="108000" bIns="108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80975" marR="0" indent="-18097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9BA4"/>
                </a:buClr>
                <a:buSzPct val="110000"/>
                <a:buFont typeface="Wingdings" panose="05000000000000000000" pitchFamily="2" charset="2"/>
                <a:buChar char="§"/>
                <a:tabLst/>
              </a:pPr>
              <a:endPara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C414B9FB-6ED9-5038-5E8D-EB77C396D11A}"/>
                </a:ext>
              </a:extLst>
            </p:cNvPr>
            <p:cNvSpPr txBox="1"/>
            <p:nvPr/>
          </p:nvSpPr>
          <p:spPr>
            <a:xfrm>
              <a:off x="3539648" y="3530024"/>
              <a:ext cx="1363840" cy="568179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>
              <a:spAutoFit/>
            </a:bodyPr>
            <a:lstStyle/>
            <a:p>
              <a:pPr marR="0" algn="ctr" defTabSz="914400" rtl="0" eaLnBrk="1" fontAlgn="auto" latinLnBrk="0" hangingPunct="1">
                <a:lnSpc>
                  <a:spcPts val="1400"/>
                </a:lnSpc>
                <a:spcAft>
                  <a:spcPts val="0"/>
                </a:spcAft>
                <a:buClr>
                  <a:srgbClr val="009BA4"/>
                </a:buClr>
                <a:buSzPct val="110000"/>
                <a:tabLst/>
              </a:pPr>
              <a:r>
                <a:rPr lang="de-DE" sz="1600" dirty="0">
                  <a:solidFill>
                    <a:schemeClr val="bg1"/>
                  </a:solidFill>
                  <a:cs typeface="Arial" panose="020B0604020202020204" pitchFamily="34" charset="0"/>
                </a:rPr>
                <a:t>Datenbasis</a:t>
              </a:r>
              <a:br>
                <a:rPr lang="de-DE" sz="1600" dirty="0">
                  <a:solidFill>
                    <a:schemeClr val="bg1"/>
                  </a:solidFill>
                  <a:cs typeface="Arial" panose="020B0604020202020204" pitchFamily="34" charset="0"/>
                </a:rPr>
              </a:br>
              <a:r>
                <a:rPr lang="de-DE" sz="1600" dirty="0">
                  <a:solidFill>
                    <a:schemeClr val="bg1"/>
                  </a:solidFill>
                  <a:cs typeface="Arial" panose="020B0604020202020204" pitchFamily="34" charset="0"/>
                </a:rPr>
                <a:t>&amp;</a:t>
              </a:r>
              <a:br>
                <a:rPr lang="de-DE" sz="1600" dirty="0">
                  <a:solidFill>
                    <a:schemeClr val="bg1"/>
                  </a:solidFill>
                  <a:cs typeface="Arial" panose="020B0604020202020204" pitchFamily="34" charset="0"/>
                </a:rPr>
              </a:br>
              <a:r>
                <a:rPr lang="de-DE" sz="1600" dirty="0">
                  <a:solidFill>
                    <a:schemeClr val="bg1"/>
                  </a:solidFill>
                  <a:cs typeface="Arial" panose="020B0604020202020204" pitchFamily="34" charset="0"/>
                </a:rPr>
                <a:t> -austausch </a:t>
              </a:r>
              <a:endPara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169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25000"/>
    </mc:Choice>
    <mc:Fallback xmlns="">
      <p:transition spd="slow"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eihandform: Form 58">
            <a:extLst>
              <a:ext uri="{FF2B5EF4-FFF2-40B4-BE49-F238E27FC236}">
                <a16:creationId xmlns:a16="http://schemas.microsoft.com/office/drawing/2014/main" id="{3B9326BE-87B7-4524-8C6E-BF3E37C57806}"/>
              </a:ext>
            </a:extLst>
          </p:cNvPr>
          <p:cNvSpPr/>
          <p:nvPr/>
        </p:nvSpPr>
        <p:spPr>
          <a:xfrm>
            <a:off x="2567872" y="2795494"/>
            <a:ext cx="6415314" cy="2178469"/>
          </a:xfrm>
          <a:custGeom>
            <a:avLst/>
            <a:gdLst>
              <a:gd name="connsiteX0" fmla="*/ 3207657 w 6415314"/>
              <a:gd name="connsiteY0" fmla="*/ 0 h 2946400"/>
              <a:gd name="connsiteX1" fmla="*/ 6415314 w 6415314"/>
              <a:gd name="connsiteY1" fmla="*/ 1473200 h 2946400"/>
              <a:gd name="connsiteX2" fmla="*/ 3207657 w 6415314"/>
              <a:gd name="connsiteY2" fmla="*/ 2946400 h 2946400"/>
              <a:gd name="connsiteX3" fmla="*/ 0 w 6415314"/>
              <a:gd name="connsiteY3" fmla="*/ 1473200 h 2946400"/>
              <a:gd name="connsiteX4" fmla="*/ 3207657 w 6415314"/>
              <a:gd name="connsiteY4" fmla="*/ 0 h 2946400"/>
              <a:gd name="connsiteX5" fmla="*/ 3207657 w 6415314"/>
              <a:gd name="connsiteY5" fmla="*/ 311639 h 2946400"/>
              <a:gd name="connsiteX6" fmla="*/ 678543 w 6415314"/>
              <a:gd name="connsiteY6" fmla="*/ 1473201 h 2946400"/>
              <a:gd name="connsiteX7" fmla="*/ 3207657 w 6415314"/>
              <a:gd name="connsiteY7" fmla="*/ 2634763 h 2946400"/>
              <a:gd name="connsiteX8" fmla="*/ 5736771 w 6415314"/>
              <a:gd name="connsiteY8" fmla="*/ 1473201 h 2946400"/>
              <a:gd name="connsiteX9" fmla="*/ 3207657 w 6415314"/>
              <a:gd name="connsiteY9" fmla="*/ 311639 h 29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15314" h="2946400">
                <a:moveTo>
                  <a:pt x="3207657" y="0"/>
                </a:moveTo>
                <a:cubicBezTo>
                  <a:pt x="4979197" y="0"/>
                  <a:pt x="6415314" y="659574"/>
                  <a:pt x="6415314" y="1473200"/>
                </a:cubicBezTo>
                <a:cubicBezTo>
                  <a:pt x="6415314" y="2286826"/>
                  <a:pt x="4979197" y="2946400"/>
                  <a:pt x="3207657" y="2946400"/>
                </a:cubicBezTo>
                <a:cubicBezTo>
                  <a:pt x="1436117" y="2946400"/>
                  <a:pt x="0" y="2286826"/>
                  <a:pt x="0" y="1473200"/>
                </a:cubicBezTo>
                <a:cubicBezTo>
                  <a:pt x="0" y="659574"/>
                  <a:pt x="1436117" y="0"/>
                  <a:pt x="3207657" y="0"/>
                </a:cubicBezTo>
                <a:close/>
                <a:moveTo>
                  <a:pt x="3207657" y="311639"/>
                </a:moveTo>
                <a:cubicBezTo>
                  <a:pt x="1810866" y="311639"/>
                  <a:pt x="678543" y="831688"/>
                  <a:pt x="678543" y="1473201"/>
                </a:cubicBezTo>
                <a:cubicBezTo>
                  <a:pt x="678543" y="2114714"/>
                  <a:pt x="1810866" y="2634763"/>
                  <a:pt x="3207657" y="2634763"/>
                </a:cubicBezTo>
                <a:cubicBezTo>
                  <a:pt x="4604448" y="2634763"/>
                  <a:pt x="5736771" y="2114714"/>
                  <a:pt x="5736771" y="1473201"/>
                </a:cubicBezTo>
                <a:cubicBezTo>
                  <a:pt x="5736771" y="831688"/>
                  <a:pt x="4604448" y="311639"/>
                  <a:pt x="3207657" y="311639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108000" tIns="108000" rIns="108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975" marR="0" indent="-1809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BA4"/>
              </a:buClr>
              <a:buSzPct val="110000"/>
              <a:buFont typeface="Wingdings" panose="05000000000000000000" pitchFamily="2" charset="2"/>
              <a:buChar char="§"/>
              <a:tabLst/>
            </a:pPr>
            <a:endParaRPr kumimoji="0" lang="de-DE" sz="20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61F9C173-31C1-413F-8282-392E3A9D1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1"/>
              <a:t>Möglichkeiten für Planer und Entscheider in Kommunen</a:t>
            </a:r>
            <a:endParaRPr lang="de-DE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9E0DC88-8BD7-A00A-89B8-757553AE23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GigaMaP-GIS für Hessen</a:t>
            </a:r>
          </a:p>
        </p:txBody>
      </p:sp>
      <p:sp>
        <p:nvSpPr>
          <p:cNvPr id="27" name="Text Box">
            <a:extLst>
              <a:ext uri="{FF2B5EF4-FFF2-40B4-BE49-F238E27FC236}">
                <a16:creationId xmlns:a16="http://schemas.microsoft.com/office/drawing/2014/main" id="{288DA868-C72D-458E-9E56-587B27C4C845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688850" y="1958425"/>
            <a:ext cx="2813457" cy="10798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noAutofit/>
          </a:bodyPr>
          <a:lstStyle/>
          <a:p>
            <a:pPr defTabSz="801688">
              <a:lnSpc>
                <a:spcPct val="90000"/>
              </a:lnSpc>
              <a:spcAft>
                <a:spcPts val="300"/>
              </a:spcAft>
            </a:pPr>
            <a:r>
              <a:rPr lang="de-DE" sz="2000" noProof="1">
                <a:solidFill>
                  <a:schemeClr val="tx1">
                    <a:lumMod val="95000"/>
                    <a:lumOff val="5000"/>
                  </a:schemeClr>
                </a:solidFill>
              </a:rPr>
              <a:t>Datenbestände des Landes</a:t>
            </a:r>
          </a:p>
          <a:p>
            <a:pPr marL="360000" indent="-144000" defTabSz="801688">
              <a:buClr>
                <a:srgbClr val="6BA3A7"/>
              </a:buClr>
              <a:buFont typeface="Wingdings" panose="05000000000000000000" pitchFamily="2" charset="2"/>
              <a:buChar char="§"/>
            </a:pPr>
            <a:r>
              <a:rPr lang="de-DE" sz="1400" noProof="1">
                <a:solidFill>
                  <a:srgbClr val="7F7F7F"/>
                </a:solidFill>
              </a:rPr>
              <a:t>ALKIS, Infrastrukturen</a:t>
            </a:r>
          </a:p>
          <a:p>
            <a:pPr marL="360000" indent="-144000" defTabSz="801688">
              <a:buClr>
                <a:srgbClr val="6BA3A7"/>
              </a:buClr>
              <a:buFont typeface="Wingdings" panose="05000000000000000000" pitchFamily="2" charset="2"/>
              <a:buChar char="§"/>
            </a:pPr>
            <a:r>
              <a:rPr lang="de-DE" sz="1400" noProof="1">
                <a:solidFill>
                  <a:srgbClr val="7F7F7F"/>
                </a:solidFill>
              </a:rPr>
              <a:t>Versorgungsdaten</a:t>
            </a:r>
          </a:p>
          <a:p>
            <a:pPr marL="360000" indent="-144000" defTabSz="801688">
              <a:buClr>
                <a:srgbClr val="6BA3A7"/>
              </a:buClr>
              <a:buFont typeface="Wingdings" panose="05000000000000000000" pitchFamily="2" charset="2"/>
              <a:buChar char="§"/>
            </a:pPr>
            <a:r>
              <a:rPr lang="de-DE" sz="1400" noProof="1">
                <a:solidFill>
                  <a:srgbClr val="7F7F7F"/>
                </a:solidFill>
              </a:rPr>
              <a:t>Straßenbaumaßnahmen</a:t>
            </a:r>
          </a:p>
        </p:txBody>
      </p:sp>
      <p:sp>
        <p:nvSpPr>
          <p:cNvPr id="42" name="Text Box">
            <a:extLst>
              <a:ext uri="{FF2B5EF4-FFF2-40B4-BE49-F238E27FC236}">
                <a16:creationId xmlns:a16="http://schemas.microsoft.com/office/drawing/2014/main" id="{41349DE3-C81F-4C14-AFFF-CB8D80C4A56E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59091" y="3758779"/>
            <a:ext cx="2050681" cy="100148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noAutofit/>
          </a:bodyPr>
          <a:lstStyle/>
          <a:p>
            <a:pPr defTabSz="801688">
              <a:lnSpc>
                <a:spcPct val="90000"/>
              </a:lnSpc>
              <a:spcAft>
                <a:spcPts val="400"/>
              </a:spcAft>
            </a:pPr>
            <a:r>
              <a:rPr lang="de-DE" sz="2000" noProof="1">
                <a:solidFill>
                  <a:schemeClr val="tx1">
                    <a:lumMod val="95000"/>
                    <a:lumOff val="5000"/>
                  </a:schemeClr>
                </a:solidFill>
              </a:rPr>
              <a:t>Messung &amp; Planung</a:t>
            </a:r>
          </a:p>
          <a:p>
            <a:pPr marL="360000" indent="-144000" defTabSz="801688">
              <a:buClr>
                <a:srgbClr val="6BA3A7"/>
              </a:buClr>
              <a:buSzPct val="90000"/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7F7F7F"/>
                </a:solidFill>
              </a:rPr>
              <a:t>Erschließung</a:t>
            </a:r>
          </a:p>
          <a:p>
            <a:pPr marL="360000" indent="-144000" defTabSz="801688">
              <a:buClr>
                <a:srgbClr val="6BA3A7"/>
              </a:buClr>
              <a:buSzPct val="90000"/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7F7F7F"/>
                </a:solidFill>
              </a:rPr>
              <a:t>Mitverlegung</a:t>
            </a:r>
          </a:p>
          <a:p>
            <a:pPr marL="360000" indent="-144000" defTabSz="801688">
              <a:buClr>
                <a:srgbClr val="6BA3A7"/>
              </a:buClr>
              <a:buSzPct val="90000"/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7F7F7F"/>
                </a:solidFill>
              </a:rPr>
              <a:t>Materialbedarf</a:t>
            </a:r>
          </a:p>
        </p:txBody>
      </p:sp>
      <p:sp>
        <p:nvSpPr>
          <p:cNvPr id="39" name="Text Box">
            <a:extLst>
              <a:ext uri="{FF2B5EF4-FFF2-40B4-BE49-F238E27FC236}">
                <a16:creationId xmlns:a16="http://schemas.microsoft.com/office/drawing/2014/main" id="{6D0C93D5-B210-47FC-8347-C44C2FADEC1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243986" y="5085965"/>
            <a:ext cx="2102060" cy="10798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noAutofit/>
          </a:bodyPr>
          <a:lstStyle/>
          <a:p>
            <a:pPr defTabSz="801688">
              <a:lnSpc>
                <a:spcPct val="90000"/>
              </a:lnSpc>
              <a:spcAft>
                <a:spcPts val="400"/>
              </a:spcAft>
            </a:pPr>
            <a:r>
              <a:rPr lang="de-DE" sz="2000" noProof="1">
                <a:solidFill>
                  <a:schemeClr val="tx1">
                    <a:lumMod val="95000"/>
                    <a:lumOff val="5000"/>
                  </a:schemeClr>
                </a:solidFill>
              </a:rPr>
              <a:t>Gebietsanalysen</a:t>
            </a:r>
          </a:p>
          <a:p>
            <a:pPr marL="360000" indent="-144000" defTabSz="801688">
              <a:buClr>
                <a:srgbClr val="6BA3A7"/>
              </a:buClr>
              <a:buSzPct val="90000"/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7F7F7F"/>
                </a:solidFill>
              </a:rPr>
              <a:t>Förderfähigkeit</a:t>
            </a:r>
          </a:p>
          <a:p>
            <a:pPr marL="360000" indent="-144000" defTabSz="801688">
              <a:buClr>
                <a:srgbClr val="6BA3A7"/>
              </a:buClr>
              <a:buSzPct val="90000"/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7F7F7F"/>
                </a:solidFill>
              </a:rPr>
              <a:t>Gewerbeanbindung</a:t>
            </a:r>
          </a:p>
          <a:p>
            <a:pPr marL="360000" indent="-144000" defTabSz="801688">
              <a:buClr>
                <a:srgbClr val="6BA3A7"/>
              </a:buClr>
              <a:buSzPct val="90000"/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7F7F7F"/>
                </a:solidFill>
              </a:rPr>
              <a:t>Schulanbindung</a:t>
            </a:r>
          </a:p>
          <a:p>
            <a:pPr defTabSz="801688">
              <a:lnSpc>
                <a:spcPct val="90000"/>
              </a:lnSpc>
              <a:spcAft>
                <a:spcPts val="400"/>
              </a:spcAft>
            </a:pPr>
            <a:endParaRPr lang="de-DE" b="1" noProof="1">
              <a:solidFill>
                <a:prstClr val="black"/>
              </a:solidFill>
              <a:latin typeface="+mj-lt"/>
            </a:endParaRPr>
          </a:p>
          <a:p>
            <a:pPr defTabSz="801688">
              <a:lnSpc>
                <a:spcPct val="90000"/>
              </a:lnSpc>
              <a:spcAft>
                <a:spcPts val="400"/>
              </a:spcAft>
            </a:pPr>
            <a:endParaRPr lang="de-DE" b="1" noProof="1">
              <a:solidFill>
                <a:prstClr val="black"/>
              </a:solidFill>
              <a:latin typeface="+mj-lt"/>
            </a:endParaRPr>
          </a:p>
        </p:txBody>
      </p:sp>
      <p:sp>
        <p:nvSpPr>
          <p:cNvPr id="40" name="Text Box">
            <a:extLst>
              <a:ext uri="{FF2B5EF4-FFF2-40B4-BE49-F238E27FC236}">
                <a16:creationId xmlns:a16="http://schemas.microsoft.com/office/drawing/2014/main" id="{063AF4F6-094C-4B44-A520-B482FB4DA97E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9162721" y="3759225"/>
            <a:ext cx="2589238" cy="895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noAutofit/>
          </a:bodyPr>
          <a:lstStyle/>
          <a:p>
            <a:pPr defTabSz="801688">
              <a:lnSpc>
                <a:spcPct val="90000"/>
              </a:lnSpc>
              <a:spcAft>
                <a:spcPts val="400"/>
              </a:spcAft>
            </a:pPr>
            <a:r>
              <a:rPr lang="de-DE" sz="2000" noProof="1">
                <a:solidFill>
                  <a:schemeClr val="tx1">
                    <a:lumMod val="95000"/>
                    <a:lumOff val="5000"/>
                  </a:schemeClr>
                </a:solidFill>
              </a:rPr>
              <a:t>Registrierung Kommune</a:t>
            </a:r>
          </a:p>
          <a:p>
            <a:pPr marL="360000" indent="-144000" defTabSz="801688">
              <a:buClr>
                <a:srgbClr val="6BA3A7"/>
              </a:buClr>
              <a:buSzPct val="90000"/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7F7F7F"/>
                </a:solidFill>
              </a:rPr>
              <a:t>Gemeinde, Städte, Kreise</a:t>
            </a:r>
          </a:p>
          <a:p>
            <a:pPr marL="360000" indent="-144000" defTabSz="801688">
              <a:buClr>
                <a:srgbClr val="6BA3A7"/>
              </a:buClr>
              <a:buSzPct val="90000"/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7F7F7F"/>
                </a:solidFill>
              </a:rPr>
              <a:t>Beauftragte Unternehmen</a:t>
            </a:r>
            <a:endParaRPr lang="de-DE" sz="1400" noProof="1">
              <a:solidFill>
                <a:srgbClr val="7F7F7F"/>
              </a:solidFill>
            </a:endParaRPr>
          </a:p>
          <a:p>
            <a:pPr marL="360000" indent="-180000" defTabSz="801688">
              <a:spcBef>
                <a:spcPts val="300"/>
              </a:spcBef>
              <a:buClr>
                <a:srgbClr val="6BA3A7"/>
              </a:buClr>
              <a:buFont typeface="Wingdings" panose="05000000000000000000" pitchFamily="2" charset="2"/>
              <a:buChar char="ü"/>
            </a:pPr>
            <a:endParaRPr lang="de-DE" sz="1400" dirty="0">
              <a:solidFill>
                <a:srgbClr val="7F7F7F"/>
              </a:solidFill>
            </a:endParaRPr>
          </a:p>
        </p:txBody>
      </p:sp>
      <p:sp>
        <p:nvSpPr>
          <p:cNvPr id="41" name="Text Box">
            <a:extLst>
              <a:ext uri="{FF2B5EF4-FFF2-40B4-BE49-F238E27FC236}">
                <a16:creationId xmlns:a16="http://schemas.microsoft.com/office/drawing/2014/main" id="{058D20BE-E143-46C9-A8B3-E3056E2CCDA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827575" y="5083221"/>
            <a:ext cx="2477590" cy="82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noAutofit/>
          </a:bodyPr>
          <a:lstStyle/>
          <a:p>
            <a:pPr defTabSz="801688">
              <a:lnSpc>
                <a:spcPct val="90000"/>
              </a:lnSpc>
              <a:spcAft>
                <a:spcPts val="400"/>
              </a:spcAft>
            </a:pPr>
            <a:r>
              <a:rPr lang="de-DE" sz="2000" noProof="1">
                <a:solidFill>
                  <a:schemeClr val="tx1">
                    <a:lumMod val="95000"/>
                    <a:lumOff val="5000"/>
                  </a:schemeClr>
                </a:solidFill>
              </a:rPr>
              <a:t>Datenimport Kommune</a:t>
            </a:r>
          </a:p>
          <a:p>
            <a:pPr marL="360000" indent="-144000" defTabSz="801688">
              <a:buClr>
                <a:srgbClr val="6BA3A7"/>
              </a:buClr>
              <a:buSzPct val="90000"/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7F7F7F"/>
                </a:solidFill>
              </a:rPr>
              <a:t>Fachebenen</a:t>
            </a:r>
          </a:p>
          <a:p>
            <a:pPr marL="360000" indent="-144000" defTabSz="801688">
              <a:buClr>
                <a:srgbClr val="6BA3A7"/>
              </a:buClr>
              <a:buSzPct val="90000"/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7F7F7F"/>
                </a:solidFill>
              </a:rPr>
              <a:t>Netzdetailpläne</a:t>
            </a:r>
          </a:p>
          <a:p>
            <a:pPr marL="360000" indent="-180000" defTabSz="801688">
              <a:spcBef>
                <a:spcPts val="300"/>
              </a:spcBef>
              <a:buClr>
                <a:srgbClr val="6BA3A7"/>
              </a:buClr>
              <a:buFont typeface="Wingdings" panose="05000000000000000000" pitchFamily="2" charset="2"/>
              <a:buChar char="ü"/>
            </a:pPr>
            <a:endParaRPr lang="de-DE" sz="1400" noProof="1">
              <a:solidFill>
                <a:srgbClr val="7F7F7F"/>
              </a:solidFill>
            </a:endParaRPr>
          </a:p>
        </p:txBody>
      </p:sp>
      <p:sp>
        <p:nvSpPr>
          <p:cNvPr id="67" name="Text Box">
            <a:extLst>
              <a:ext uri="{FF2B5EF4-FFF2-40B4-BE49-F238E27FC236}">
                <a16:creationId xmlns:a16="http://schemas.microsoft.com/office/drawing/2014/main" id="{39040E17-7E00-47B1-9391-1910A3421AF0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228975" y="3509516"/>
            <a:ext cx="5059153" cy="8536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noAutofit/>
          </a:bodyPr>
          <a:lstStyle/>
          <a:p>
            <a:pPr algn="ctr" defTabSz="801688">
              <a:lnSpc>
                <a:spcPct val="90000"/>
              </a:lnSpc>
              <a:spcAft>
                <a:spcPts val="400"/>
              </a:spcAft>
            </a:pPr>
            <a:r>
              <a:rPr lang="de-DE" sz="2800" b="1" noProof="1"/>
              <a:t>Real-</a:t>
            </a:r>
            <a:r>
              <a:rPr lang="de-DE" sz="2000" b="1" noProof="1"/>
              <a:t> </a:t>
            </a:r>
            <a:r>
              <a:rPr lang="de-DE" sz="2000" noProof="1"/>
              <a:t>und</a:t>
            </a:r>
            <a:r>
              <a:rPr lang="de-DE" sz="2000" b="1" noProof="1"/>
              <a:t> </a:t>
            </a:r>
            <a:r>
              <a:rPr lang="de-DE" sz="2800" b="1" noProof="1"/>
              <a:t>Plandaten </a:t>
            </a:r>
            <a:br>
              <a:rPr lang="de-DE" sz="2800" b="1" noProof="1"/>
            </a:br>
            <a:r>
              <a:rPr lang="de-DE" sz="2000" noProof="1"/>
              <a:t>visualisiert in </a:t>
            </a:r>
            <a:r>
              <a:rPr lang="de-DE" sz="2800" b="1" noProof="1"/>
              <a:t>Karten</a:t>
            </a:r>
          </a:p>
        </p:txBody>
      </p:sp>
      <p:sp>
        <p:nvSpPr>
          <p:cNvPr id="43" name="Datumsplatzhalter 7">
            <a:extLst>
              <a:ext uri="{FF2B5EF4-FFF2-40B4-BE49-F238E27FC236}">
                <a16:creationId xmlns:a16="http://schemas.microsoft.com/office/drawing/2014/main" id="{A2DACFA0-F8D3-1790-8238-D9FCA9F53B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5449" y="6615953"/>
            <a:ext cx="636021" cy="242047"/>
          </a:xfrm>
        </p:spPr>
        <p:txBody>
          <a:bodyPr/>
          <a:lstStyle/>
          <a:p>
            <a:fld id="{B915B840-F275-44C5-BEDC-4FB3F4DA88B2}" type="datetime1">
              <a:rPr lang="de-DE" smtClean="0"/>
              <a:pPr/>
              <a:t>20.07.2022</a:t>
            </a:fld>
            <a:endParaRPr lang="de-DE" dirty="0"/>
          </a:p>
        </p:txBody>
      </p:sp>
      <p:sp>
        <p:nvSpPr>
          <p:cNvPr id="47" name="Text Box">
            <a:extLst>
              <a:ext uri="{FF2B5EF4-FFF2-40B4-BE49-F238E27FC236}">
                <a16:creationId xmlns:a16="http://schemas.microsoft.com/office/drawing/2014/main" id="{E4A7074B-64AA-C878-25B7-12B7044C54A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905578" y="1630679"/>
            <a:ext cx="3134793" cy="10135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noAutofit/>
          </a:bodyPr>
          <a:lstStyle/>
          <a:p>
            <a:pPr defTabSz="801688">
              <a:lnSpc>
                <a:spcPct val="90000"/>
              </a:lnSpc>
              <a:spcAft>
                <a:spcPts val="400"/>
              </a:spcAft>
            </a:pPr>
            <a:r>
              <a:rPr lang="de-DE" sz="2000" noProof="1">
                <a:solidFill>
                  <a:schemeClr val="tx1">
                    <a:lumMod val="95000"/>
                    <a:lumOff val="5000"/>
                  </a:schemeClr>
                </a:solidFill>
              </a:rPr>
              <a:t>Datenintegration atene KOM</a:t>
            </a:r>
          </a:p>
          <a:p>
            <a:pPr marL="360000" indent="-144000" defTabSz="801688">
              <a:buClr>
                <a:srgbClr val="6BA3A7"/>
              </a:buClr>
              <a:buSzPct val="90000"/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7F7F7F"/>
                </a:solidFill>
              </a:rPr>
              <a:t>Netzpläne (Bundesförderung Gigabit)</a:t>
            </a:r>
          </a:p>
          <a:p>
            <a:pPr marL="360000" indent="-144000" defTabSz="801688">
              <a:buClr>
                <a:srgbClr val="6BA3A7"/>
              </a:buClr>
              <a:buSzPct val="90000"/>
              <a:buFont typeface="Wingdings" panose="05000000000000000000" pitchFamily="2" charset="2"/>
              <a:buChar char="§"/>
            </a:pPr>
            <a:r>
              <a:rPr lang="de-DE" sz="1400" noProof="1">
                <a:solidFill>
                  <a:srgbClr val="7F7F7F"/>
                </a:solidFill>
              </a:rPr>
              <a:t>Breitbandatlas des Bundes</a:t>
            </a:r>
          </a:p>
          <a:p>
            <a:pPr marL="360000" indent="-144000" defTabSz="801688">
              <a:buClr>
                <a:srgbClr val="6BA3A7"/>
              </a:buClr>
              <a:buSzPct val="90000"/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7F7F7F"/>
                </a:solidFill>
              </a:rPr>
              <a:t>DB-Netze</a:t>
            </a:r>
          </a:p>
          <a:p>
            <a:pPr marL="180000" defTabSz="801688">
              <a:spcBef>
                <a:spcPts val="300"/>
              </a:spcBef>
              <a:buClr>
                <a:srgbClr val="6BA3A7"/>
              </a:buClr>
            </a:pPr>
            <a:endParaRPr lang="de-DE" sz="1400" noProof="1">
              <a:solidFill>
                <a:srgbClr val="7F7F7F"/>
              </a:solidFill>
            </a:endParaRPr>
          </a:p>
          <a:p>
            <a:pPr marL="360000" indent="-180000" defTabSz="801688">
              <a:spcBef>
                <a:spcPts val="300"/>
              </a:spcBef>
              <a:buClr>
                <a:srgbClr val="6BA3A7"/>
              </a:buClr>
              <a:buFont typeface="Wingdings" panose="05000000000000000000" pitchFamily="2" charset="2"/>
              <a:buChar char="ü"/>
            </a:pPr>
            <a:endParaRPr lang="de-DE" sz="1400" dirty="0">
              <a:solidFill>
                <a:srgbClr val="7F7F7F"/>
              </a:solidFill>
            </a:endParaRPr>
          </a:p>
        </p:txBody>
      </p:sp>
      <p:sp>
        <p:nvSpPr>
          <p:cNvPr id="53" name="Text Box">
            <a:extLst>
              <a:ext uri="{FF2B5EF4-FFF2-40B4-BE49-F238E27FC236}">
                <a16:creationId xmlns:a16="http://schemas.microsoft.com/office/drawing/2014/main" id="{885BE15B-B775-F382-4DCC-F77B9CBC935A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407026" y="1973577"/>
            <a:ext cx="3054897" cy="10135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noAutofit/>
          </a:bodyPr>
          <a:lstStyle/>
          <a:p>
            <a:pPr defTabSz="801688">
              <a:lnSpc>
                <a:spcPct val="90000"/>
              </a:lnSpc>
              <a:spcAft>
                <a:spcPts val="400"/>
              </a:spcAft>
            </a:pPr>
            <a:r>
              <a:rPr lang="de-DE" sz="2000" noProof="1">
                <a:solidFill>
                  <a:schemeClr val="tx1">
                    <a:lumMod val="95000"/>
                    <a:lumOff val="5000"/>
                  </a:schemeClr>
                </a:solidFill>
              </a:rPr>
              <a:t>Öffentliche Versorgungskarte</a:t>
            </a:r>
          </a:p>
          <a:p>
            <a:pPr marL="360000" indent="-144000" defTabSz="801688">
              <a:buClr>
                <a:srgbClr val="6BA3A7"/>
              </a:buClr>
              <a:buSzPct val="90000"/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7F7F7F"/>
                </a:solidFill>
              </a:rPr>
              <a:t>Breitband</a:t>
            </a:r>
          </a:p>
          <a:p>
            <a:pPr marL="360000" indent="-144000" defTabSz="801688">
              <a:buClr>
                <a:srgbClr val="6BA3A7"/>
              </a:buClr>
              <a:buSzPct val="90000"/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7F7F7F"/>
                </a:solidFill>
              </a:rPr>
              <a:t>Mobilfunk</a:t>
            </a:r>
          </a:p>
          <a:p>
            <a:pPr marL="360000" indent="-144000" defTabSz="801688">
              <a:buClr>
                <a:srgbClr val="6BA3A7"/>
              </a:buClr>
              <a:buSzPct val="90000"/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7F7F7F"/>
                </a:solidFill>
              </a:rPr>
              <a:t>WLAN</a:t>
            </a:r>
            <a:endParaRPr lang="de-DE" sz="1400" noProof="1">
              <a:solidFill>
                <a:srgbClr val="7F7F7F"/>
              </a:solidFill>
            </a:endParaRPr>
          </a:p>
        </p:txBody>
      </p:sp>
      <p:sp>
        <p:nvSpPr>
          <p:cNvPr id="62" name="Text Box">
            <a:extLst>
              <a:ext uri="{FF2B5EF4-FFF2-40B4-BE49-F238E27FC236}">
                <a16:creationId xmlns:a16="http://schemas.microsoft.com/office/drawing/2014/main" id="{D8CD06B1-0149-A27F-5D86-3B637338492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897673" y="5233188"/>
            <a:ext cx="2027002" cy="82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noAutofit/>
          </a:bodyPr>
          <a:lstStyle/>
          <a:p>
            <a:pPr defTabSz="801688">
              <a:lnSpc>
                <a:spcPct val="90000"/>
              </a:lnSpc>
              <a:spcAft>
                <a:spcPts val="400"/>
              </a:spcAft>
            </a:pPr>
            <a:r>
              <a:rPr lang="de-DE" sz="2000" noProof="1">
                <a:solidFill>
                  <a:schemeClr val="tx1">
                    <a:lumMod val="95000"/>
                    <a:lumOff val="5000"/>
                  </a:schemeClr>
                </a:solidFill>
              </a:rPr>
              <a:t>Karten erstellen</a:t>
            </a:r>
          </a:p>
          <a:p>
            <a:pPr marL="360000" indent="-144000" defTabSz="801688">
              <a:buClr>
                <a:srgbClr val="6BA3A7"/>
              </a:buClr>
              <a:buSzPct val="90000"/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7F7F7F"/>
                </a:solidFill>
              </a:rPr>
              <a:t>Daten kombinieren</a:t>
            </a:r>
          </a:p>
          <a:p>
            <a:pPr marL="360000" indent="-144000" defTabSz="801688">
              <a:buClr>
                <a:srgbClr val="6BA3A7"/>
              </a:buClr>
              <a:buSzPct val="90000"/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7F7F7F"/>
                </a:solidFill>
              </a:rPr>
              <a:t>Karte drucken, teilen</a:t>
            </a:r>
            <a:endParaRPr lang="de-DE" sz="1400" noProof="1">
              <a:solidFill>
                <a:srgbClr val="7F7F7F"/>
              </a:solidFill>
            </a:endParaRPr>
          </a:p>
          <a:p>
            <a:pPr defTabSz="801688">
              <a:lnSpc>
                <a:spcPct val="90000"/>
              </a:lnSpc>
              <a:spcAft>
                <a:spcPts val="400"/>
              </a:spcAft>
            </a:pPr>
            <a:endParaRPr lang="de-DE" b="1" noProof="1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AD72E88-1140-4254-0901-9EDCD705433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52" y="3514406"/>
            <a:ext cx="810442" cy="810442"/>
          </a:xfrm>
          <a:prstGeom prst="rect">
            <a:avLst/>
          </a:prstGeom>
          <a:ln>
            <a:noFill/>
          </a:ln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8C5C2BD1-6AF3-500B-46D8-9FB9984CD07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95258" y="4312516"/>
            <a:ext cx="745113" cy="745113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2675CB26-9420-4BD4-F302-57BED993279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624" y="2554978"/>
            <a:ext cx="772780" cy="772780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0E91A16A-F058-E014-A4D7-08E56071FDB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703" y="4312516"/>
            <a:ext cx="826209" cy="826209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953853FF-E4D7-93DA-F8D5-7037404C663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592" y="2650114"/>
            <a:ext cx="745114" cy="745114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FD564113-5CE0-1D01-9C8E-129A3410848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164" y="4338955"/>
            <a:ext cx="919700" cy="919700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54E96291-4D71-DF3D-ED22-7A8570976309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46229" y="3465903"/>
            <a:ext cx="853683" cy="853683"/>
          </a:xfrm>
          <a:prstGeom prst="rect">
            <a:avLst/>
          </a:prstGeom>
        </p:spPr>
      </p:pic>
      <p:pic>
        <p:nvPicPr>
          <p:cNvPr id="66" name="Grafik 65">
            <a:extLst>
              <a:ext uri="{FF2B5EF4-FFF2-40B4-BE49-F238E27FC236}">
                <a16:creationId xmlns:a16="http://schemas.microsoft.com/office/drawing/2014/main" id="{D9F5C1E1-1637-E3B8-8136-B290F32A1216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405" y="2685103"/>
            <a:ext cx="772780" cy="77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3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7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2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62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7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8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7" grpId="0"/>
      <p:bldP spid="42" grpId="0"/>
      <p:bldP spid="39" grpId="0"/>
      <p:bldP spid="40" grpId="0"/>
      <p:bldP spid="41" grpId="0"/>
      <p:bldP spid="47" grpId="0"/>
      <p:bldP spid="53" grpId="0"/>
      <p:bldP spid="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D196B419-7DD1-C0D7-591E-59DC26D09513}"/>
              </a:ext>
            </a:extLst>
          </p:cNvPr>
          <p:cNvGrpSpPr/>
          <p:nvPr/>
        </p:nvGrpSpPr>
        <p:grpSpPr>
          <a:xfrm>
            <a:off x="8637011" y="3868645"/>
            <a:ext cx="2146040" cy="2327950"/>
            <a:chOff x="6388360" y="3876026"/>
            <a:chExt cx="2146040" cy="2327950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AC2B1889-A16F-B478-AB18-1178F3E908D7}"/>
                </a:ext>
              </a:extLst>
            </p:cNvPr>
            <p:cNvSpPr/>
            <p:nvPr/>
          </p:nvSpPr>
          <p:spPr>
            <a:xfrm>
              <a:off x="6388361" y="3876026"/>
              <a:ext cx="2146039" cy="2114550"/>
            </a:xfrm>
            <a:prstGeom prst="rect">
              <a:avLst/>
            </a:prstGeom>
            <a:blipFill>
              <a:blip r:embed="rId2"/>
              <a:stretch>
                <a:fillRect t="-2102" r="-2441" b="-9310"/>
              </a:stretch>
            </a:blipFill>
            <a:ln w="11465" cap="flat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958E8EF1-8868-E179-4DB7-339B617338A7}"/>
                </a:ext>
              </a:extLst>
            </p:cNvPr>
            <p:cNvSpPr txBox="1"/>
            <p:nvPr/>
          </p:nvSpPr>
          <p:spPr>
            <a:xfrm>
              <a:off x="6388360" y="5988532"/>
              <a:ext cx="2146039" cy="215444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marL="180000" algn="ctr" defTabSz="801688">
                <a:buClr>
                  <a:srgbClr val="6BA3A7"/>
                </a:buClr>
                <a:buSzPct val="110000"/>
              </a:pPr>
              <a:r>
                <a:rPr lang="de-DE" sz="1400" dirty="0">
                  <a:solidFill>
                    <a:srgbClr val="7F7F7F"/>
                  </a:solidFill>
                  <a:sym typeface="Arial"/>
                </a:rPr>
                <a:t>Mitverlegung</a:t>
              </a:r>
            </a:p>
          </p:txBody>
        </p:sp>
      </p:grp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2CB71CB-779F-825A-DE2D-356AF5038E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9738" y="1412875"/>
            <a:ext cx="5840712" cy="4968876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  <a:tabLst>
                <a:tab pos="215900" algn="l"/>
                <a:tab pos="431800" algn="l"/>
                <a:tab pos="648335" algn="l"/>
                <a:tab pos="864235" algn="l"/>
                <a:tab pos="1296035" algn="l"/>
                <a:tab pos="1511935" algn="l"/>
                <a:tab pos="1728470" algn="l"/>
                <a:tab pos="1944370" algn="l"/>
              </a:tabLst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 (Textkörper CS)"/>
              </a:rPr>
              <a:t>Vielfältige 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Times New Roman (Textkörper CS)"/>
              </a:rPr>
              <a:t>Zugriffsmöglichkeiten</a:t>
            </a:r>
          </a:p>
          <a:p>
            <a:pPr lvl="1">
              <a:spcAft>
                <a:spcPts val="600"/>
              </a:spcAft>
              <a:buClr>
                <a:srgbClr val="009BA4"/>
              </a:buClr>
              <a:tabLst>
                <a:tab pos="215900" algn="l"/>
                <a:tab pos="431800" algn="l"/>
                <a:tab pos="648335" algn="l"/>
                <a:tab pos="864235" algn="l"/>
                <a:tab pos="1296035" algn="l"/>
                <a:tab pos="1511935" algn="l"/>
                <a:tab pos="1728470" algn="l"/>
                <a:tab pos="1944370" algn="l"/>
              </a:tabLst>
            </a:pPr>
            <a:r>
              <a:rPr lang="de-DE" dirty="0">
                <a:solidFill>
                  <a:srgbClr val="009BA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Textkörper CS)"/>
              </a:rPr>
              <a:t>Rollen- und Rechtefunktion 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 (Textkörper CS)"/>
              </a:rPr>
              <a:t>mit</a:t>
            </a:r>
            <a:r>
              <a:rPr lang="de-DE" dirty="0"/>
              <a:t> individuellem Zugangsrecht und differenzierter Sichtbarkeit der Daten durch die Funktion </a:t>
            </a:r>
            <a:r>
              <a:rPr lang="de-DE" dirty="0">
                <a:solidFill>
                  <a:srgbClr val="009BA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Textkörper CS)"/>
              </a:rPr>
              <a:t>Regionalisierte Datenansichten</a:t>
            </a:r>
          </a:p>
          <a:p>
            <a:pPr lvl="1">
              <a:spcAft>
                <a:spcPts val="600"/>
              </a:spcAft>
              <a:buClr>
                <a:srgbClr val="009BA4"/>
              </a:buClr>
              <a:tabLst>
                <a:tab pos="215900" algn="l"/>
                <a:tab pos="431800" algn="l"/>
                <a:tab pos="648335" algn="l"/>
                <a:tab pos="864235" algn="l"/>
                <a:tab pos="1296035" algn="l"/>
                <a:tab pos="1511935" algn="l"/>
                <a:tab pos="1728470" algn="l"/>
                <a:tab pos="1944370" algn="l"/>
              </a:tabLst>
            </a:pPr>
            <a:r>
              <a:rPr lang="de-DE" dirty="0">
                <a:solidFill>
                  <a:srgbClr val="009BA4"/>
                </a:solidFill>
              </a:rPr>
              <a:t>Schnellabfrage</a:t>
            </a:r>
            <a:r>
              <a:rPr lang="de-DE" dirty="0"/>
              <a:t> für spezifische Abfragen mit schneller Interaktivität </a:t>
            </a:r>
            <a:endParaRPr lang="de-DE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Textkörper CS)"/>
            </a:endParaRPr>
          </a:p>
          <a:p>
            <a:pPr marL="0" indent="0">
              <a:spcAft>
                <a:spcPts val="600"/>
              </a:spcAft>
              <a:buNone/>
              <a:tabLst>
                <a:tab pos="215900" algn="l"/>
                <a:tab pos="431800" algn="l"/>
                <a:tab pos="648335" algn="l"/>
                <a:tab pos="864235" algn="l"/>
                <a:tab pos="1296035" algn="l"/>
                <a:tab pos="1511935" algn="l"/>
                <a:tab pos="1728470" algn="l"/>
                <a:tab pos="1944370" algn="l"/>
              </a:tabLst>
            </a:pPr>
            <a:r>
              <a:rPr lang="de-DE" dirty="0"/>
              <a:t>Spezifische </a:t>
            </a:r>
            <a:r>
              <a:rPr lang="de-DE" b="1" dirty="0"/>
              <a:t>Auswertungen</a:t>
            </a:r>
            <a:r>
              <a:rPr lang="de-DE" dirty="0"/>
              <a:t> mit kartenbasierten Werkzeugen und räumlichen Berechnungen</a:t>
            </a:r>
          </a:p>
          <a:p>
            <a:pPr lvl="1">
              <a:spcAft>
                <a:spcPts val="600"/>
              </a:spcAft>
              <a:buClr>
                <a:srgbClr val="009BA4"/>
              </a:buClr>
              <a:tabLst>
                <a:tab pos="215900" algn="l"/>
                <a:tab pos="431800" algn="l"/>
                <a:tab pos="648335" algn="l"/>
                <a:tab pos="864235" algn="l"/>
                <a:tab pos="1296035" algn="l"/>
                <a:tab pos="1511935" algn="l"/>
                <a:tab pos="1728470" algn="l"/>
                <a:tab pos="1944370" algn="l"/>
              </a:tabLst>
            </a:pPr>
            <a:r>
              <a:rPr lang="de-DE" dirty="0">
                <a:solidFill>
                  <a:srgbClr val="009BA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Textkörper CS)"/>
              </a:rPr>
              <a:t>Mess- und Zählfunktion </a:t>
            </a:r>
            <a:r>
              <a:rPr lang="de-DE" dirty="0"/>
              <a:t>zur Ermittlung von kürzesten Wegen, Anzahl von Gebäuden u.v.m. </a:t>
            </a:r>
          </a:p>
          <a:p>
            <a:pPr lvl="1">
              <a:spcAft>
                <a:spcPts val="600"/>
              </a:spcAft>
              <a:buClr>
                <a:srgbClr val="009BA4"/>
              </a:buClr>
              <a:tabLst>
                <a:tab pos="215900" algn="l"/>
                <a:tab pos="431800" algn="l"/>
                <a:tab pos="648335" algn="l"/>
                <a:tab pos="864235" algn="l"/>
                <a:tab pos="1296035" algn="l"/>
                <a:tab pos="1511935" algn="l"/>
                <a:tab pos="1728470" algn="l"/>
                <a:tab pos="1944370" algn="l"/>
              </a:tabLst>
            </a:pPr>
            <a:r>
              <a:rPr lang="de-DE" dirty="0"/>
              <a:t>Die Funktion </a:t>
            </a:r>
            <a:r>
              <a:rPr lang="de-DE" dirty="0">
                <a:solidFill>
                  <a:srgbClr val="009BA4"/>
                </a:solidFill>
              </a:rPr>
              <a:t>Mitverlegung</a:t>
            </a:r>
            <a:r>
              <a:rPr lang="de-DE" dirty="0"/>
              <a:t> zur Bedarfsermittlung von Bauten, Netztechnik und Leerrohren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4268BA6F-AAE4-7C09-25FE-8301BB162344}"/>
              </a:ext>
            </a:extLst>
          </p:cNvPr>
          <p:cNvSpPr/>
          <p:nvPr/>
        </p:nvSpPr>
        <p:spPr>
          <a:xfrm>
            <a:off x="9770615" y="2093009"/>
            <a:ext cx="807025" cy="811032"/>
          </a:xfrm>
          <a:prstGeom prst="ellipse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8A483C5B-DF20-3BD6-957C-C4830B76006F}"/>
              </a:ext>
            </a:extLst>
          </p:cNvPr>
          <p:cNvSpPr/>
          <p:nvPr/>
        </p:nvSpPr>
        <p:spPr>
          <a:xfrm>
            <a:off x="9762559" y="3082075"/>
            <a:ext cx="807025" cy="811032"/>
          </a:xfrm>
          <a:prstGeom prst="ellipse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594EB82-22D4-F09C-D8F9-956192DB2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4" y="692150"/>
            <a:ext cx="10521260" cy="492443"/>
          </a:xfrm>
        </p:spPr>
        <p:txBody>
          <a:bodyPr/>
          <a:lstStyle/>
          <a:p>
            <a:r>
              <a:rPr lang="en-GB" spc="-1" dirty="0"/>
              <a:t>Wichtige Funktionen</a:t>
            </a:r>
            <a:endParaRPr lang="de-DE" b="1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6E4F1282-5A06-0642-175C-F8554BAB21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GigaMaP-GIS für Hessen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A0CC6EB-FEE2-0B8D-660E-1E5407F5A3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F08FAE99-CF47-4971-9C7C-381F1D156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5B840-F275-44C5-BEDC-4FB3F4DA88B2}" type="datetime1">
              <a:rPr lang="de-DE" smtClean="0"/>
              <a:pPr/>
              <a:t>20.07.2022</a:t>
            </a:fld>
            <a:endParaRPr lang="de-DE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4E4F6B63-0774-E10E-5F47-A741795EFE9B}"/>
              </a:ext>
            </a:extLst>
          </p:cNvPr>
          <p:cNvGrpSpPr/>
          <p:nvPr/>
        </p:nvGrpSpPr>
        <p:grpSpPr>
          <a:xfrm>
            <a:off x="8620859" y="1455746"/>
            <a:ext cx="2162192" cy="2330525"/>
            <a:chOff x="7022147" y="-841140"/>
            <a:chExt cx="2162192" cy="2330525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E467810A-B53A-5633-106A-B1C3DFFB511D}"/>
                </a:ext>
              </a:extLst>
            </p:cNvPr>
            <p:cNvSpPr/>
            <p:nvPr/>
          </p:nvSpPr>
          <p:spPr>
            <a:xfrm>
              <a:off x="7022147" y="-625165"/>
              <a:ext cx="2162192" cy="2114550"/>
            </a:xfrm>
            <a:prstGeom prst="rect">
              <a:avLst/>
            </a:prstGeom>
            <a:blipFill>
              <a:blip r:embed="rId3"/>
              <a:srcRect/>
              <a:stretch>
                <a:fillRect t="-3121" b="-6447"/>
              </a:stretch>
            </a:blipFill>
            <a:ln w="11465" cap="flat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41079E8F-57BE-34EC-C3A1-B4DB71C6103E}"/>
                </a:ext>
              </a:extLst>
            </p:cNvPr>
            <p:cNvSpPr txBox="1"/>
            <p:nvPr/>
          </p:nvSpPr>
          <p:spPr>
            <a:xfrm>
              <a:off x="7022147" y="-841140"/>
              <a:ext cx="2162192" cy="215444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marL="180000" algn="ctr" defTabSz="801688">
                <a:buClr>
                  <a:srgbClr val="6BA3A7"/>
                </a:buClr>
                <a:buSzPct val="110000"/>
              </a:pPr>
              <a:r>
                <a:rPr lang="de-DE" sz="1400" dirty="0">
                  <a:solidFill>
                    <a:srgbClr val="7F7F7F"/>
                  </a:solidFill>
                  <a:sym typeface="Arial"/>
                </a:rPr>
                <a:t>Schnellabfrage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0E69FD86-9982-FBDE-7591-A56012D6DE34}"/>
              </a:ext>
            </a:extLst>
          </p:cNvPr>
          <p:cNvGrpSpPr/>
          <p:nvPr/>
        </p:nvGrpSpPr>
        <p:grpSpPr>
          <a:xfrm>
            <a:off x="6360299" y="3868644"/>
            <a:ext cx="2162191" cy="2326378"/>
            <a:chOff x="8614552" y="1587078"/>
            <a:chExt cx="2162191" cy="2326378"/>
          </a:xfrm>
        </p:grpSpPr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27F2C1CB-E874-667B-7742-C02ECE436F8F}"/>
                </a:ext>
              </a:extLst>
            </p:cNvPr>
            <p:cNvSpPr/>
            <p:nvPr/>
          </p:nvSpPr>
          <p:spPr>
            <a:xfrm>
              <a:off x="8614552" y="1587078"/>
              <a:ext cx="2162191" cy="2114551"/>
            </a:xfrm>
            <a:prstGeom prst="rect">
              <a:avLst/>
            </a:prstGeom>
            <a:blipFill>
              <a:blip r:embed="rId4"/>
              <a:srcRect/>
              <a:stretch>
                <a:fillRect t="-5060" b="-8386"/>
              </a:stretch>
            </a:blipFill>
            <a:ln w="11465" cap="flat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6D016428-6C31-086F-C3D0-6885E362F05C}"/>
                </a:ext>
              </a:extLst>
            </p:cNvPr>
            <p:cNvSpPr txBox="1"/>
            <p:nvPr/>
          </p:nvSpPr>
          <p:spPr>
            <a:xfrm>
              <a:off x="8614552" y="3698012"/>
              <a:ext cx="2162191" cy="215444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009BA4"/>
                </a:buClr>
                <a:buSzPct val="110000"/>
              </a:pPr>
              <a:r>
                <a:rPr lang="de-DE" sz="1400" dirty="0">
                  <a:solidFill>
                    <a:srgbClr val="7F7F7F"/>
                  </a:solidFill>
                  <a:sym typeface="Arial"/>
                </a:rPr>
                <a:t>Gebäudeanzahl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6F09FBE-F3C8-ED80-7EC0-C506ACA67A36}"/>
              </a:ext>
            </a:extLst>
          </p:cNvPr>
          <p:cNvGrpSpPr/>
          <p:nvPr/>
        </p:nvGrpSpPr>
        <p:grpSpPr>
          <a:xfrm>
            <a:off x="6360299" y="1455746"/>
            <a:ext cx="2162192" cy="2327715"/>
            <a:chOff x="6360299" y="1455746"/>
            <a:chExt cx="2162192" cy="2327715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7C3A8134-E061-6825-7712-C2A8B26C58E0}"/>
                </a:ext>
              </a:extLst>
            </p:cNvPr>
            <p:cNvSpPr/>
            <p:nvPr/>
          </p:nvSpPr>
          <p:spPr>
            <a:xfrm>
              <a:off x="6360300" y="1668911"/>
              <a:ext cx="2162191" cy="2114550"/>
            </a:xfrm>
            <a:prstGeom prst="rect">
              <a:avLst/>
            </a:prstGeom>
            <a:blipFill>
              <a:blip r:embed="rId5"/>
              <a:srcRect/>
              <a:stretch>
                <a:fillRect l="-26577" r="-26577"/>
              </a:stretch>
            </a:blipFill>
            <a:ln w="11465" cap="flat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C89E446E-7B48-B0FE-535F-67FC89EF3FA5}"/>
                </a:ext>
              </a:extLst>
            </p:cNvPr>
            <p:cNvSpPr txBox="1"/>
            <p:nvPr/>
          </p:nvSpPr>
          <p:spPr>
            <a:xfrm>
              <a:off x="6360299" y="1455746"/>
              <a:ext cx="2162191" cy="215444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marL="180000" algn="ctr" defTabSz="801688">
                <a:buClr>
                  <a:srgbClr val="6BA3A7"/>
                </a:buClr>
                <a:buSzPct val="110000"/>
              </a:pPr>
              <a:r>
                <a:rPr lang="de-DE" sz="1400" dirty="0">
                  <a:solidFill>
                    <a:srgbClr val="7F7F7F"/>
                  </a:solidFill>
                  <a:sym typeface="Arial"/>
                </a:rPr>
                <a:t>Datensichtbarkeit Region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350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25000"/>
    </mc:Choice>
    <mc:Fallback xmlns="">
      <p:transition spd="slow"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2CB71CB-779F-825A-DE2D-356AF5038E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9738" y="1676399"/>
            <a:ext cx="4347922" cy="4705351"/>
          </a:xfrm>
        </p:spPr>
        <p:txBody>
          <a:bodyPr/>
          <a:lstStyle/>
          <a:p>
            <a:r>
              <a:rPr lang="de-DE" dirty="0">
                <a:solidFill>
                  <a:srgbClr val="009BA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Polygon</a:t>
            </a:r>
            <a:r>
              <a:rPr lang="de-DE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zeichnen </a:t>
            </a:r>
          </a:p>
          <a:p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Automatisierte </a:t>
            </a:r>
            <a:r>
              <a:rPr lang="de-DE" dirty="0">
                <a:solidFill>
                  <a:srgbClr val="009BA4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Stückliste 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über die benötigten Materialien</a:t>
            </a:r>
          </a:p>
          <a:p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Als GeoJSON Datei </a:t>
            </a:r>
            <a:r>
              <a:rPr lang="de-DE" dirty="0">
                <a:solidFill>
                  <a:srgbClr val="009BA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herunterladen</a:t>
            </a:r>
          </a:p>
          <a:p>
            <a:r>
              <a:rPr lang="de-DE" dirty="0">
                <a:solidFill>
                  <a:srgbClr val="009BA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Überprüfung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durch Breitband-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beraterinnen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 Berater </a:t>
            </a:r>
            <a:endParaRPr lang="de-DE" dirty="0">
              <a:solidFill>
                <a:srgbClr val="009BA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Screenshot der </a:t>
            </a:r>
            <a:r>
              <a:rPr lang="de-DE" dirty="0">
                <a:solidFill>
                  <a:srgbClr val="009BA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Trassenverläufe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 Ausschreibungstextbaustein an die Kommune liefern</a:t>
            </a:r>
          </a:p>
          <a:p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Indikative </a:t>
            </a:r>
            <a:r>
              <a:rPr lang="de-DE" dirty="0">
                <a:solidFill>
                  <a:srgbClr val="009BA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Preiskalkulation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für die einzelnen Materialien erstellen</a:t>
            </a:r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Times New Roman (Textkörper CS)"/>
            </a:endParaRPr>
          </a:p>
          <a:p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 (Textkörper CS)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594EB82-22D4-F09C-D8F9-956192DB2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4" y="692150"/>
            <a:ext cx="10521260" cy="492443"/>
          </a:xfrm>
        </p:spPr>
        <p:txBody>
          <a:bodyPr/>
          <a:lstStyle/>
          <a:p>
            <a:r>
              <a:rPr lang="de-DE" dirty="0">
                <a:ea typeface="Calibri" panose="020F0502020204030204" pitchFamily="34" charset="0"/>
                <a:cs typeface="Times New Roman (Textkörper CS)"/>
              </a:rPr>
              <a:t>Für Mitverlegung: Wege und Strecken exakt messen</a:t>
            </a:r>
            <a:endParaRPr lang="de-DE" b="1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6E4F1282-5A06-0642-175C-F8554BAB21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Anbindung zu GigaMaP-Plan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A0CC6EB-FEE2-0B8D-660E-1E5407F5A3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F08FAE99-CF47-4971-9C7C-381F1D156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5B840-F275-44C5-BEDC-4FB3F4DA88B2}" type="datetime1">
              <a:rPr lang="de-DE" smtClean="0"/>
              <a:pPr/>
              <a:t>20.07.2022</a:t>
            </a:fld>
            <a:endParaRPr lang="de-DE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95DFBE48-2A88-44EE-9F91-E004A6132467}"/>
              </a:ext>
            </a:extLst>
          </p:cNvPr>
          <p:cNvGrpSpPr/>
          <p:nvPr/>
        </p:nvGrpSpPr>
        <p:grpSpPr>
          <a:xfrm>
            <a:off x="4699221" y="1463040"/>
            <a:ext cx="6822219" cy="5580051"/>
            <a:chOff x="4699221" y="1463040"/>
            <a:chExt cx="6822219" cy="5580051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2A8593B6-2E34-980F-36FD-1F4AEE960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2539" y="1789896"/>
              <a:ext cx="6445945" cy="3405240"/>
            </a:xfrm>
            <a:prstGeom prst="rect">
              <a:avLst/>
            </a:prstGeom>
          </p:spPr>
        </p:pic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E55161E4-AA41-4E26-A9EA-40BA3D0EE69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99221" y="1463040"/>
              <a:ext cx="6822219" cy="5580051"/>
              <a:chOff x="973740" y="765447"/>
              <a:chExt cx="6479343" cy="5400652"/>
            </a:xfrm>
          </p:grpSpPr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8EE6D7DC-B75B-7CF3-664D-BD95E4DDAE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244" b="3441"/>
              <a:stretch/>
            </p:blipFill>
            <p:spPr>
              <a:xfrm>
                <a:off x="973740" y="4290646"/>
                <a:ext cx="6479343" cy="1875453"/>
              </a:xfrm>
              <a:prstGeom prst="rect">
                <a:avLst/>
              </a:prstGeom>
            </p:spPr>
          </p:pic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809DC0F4-E1B0-8873-2F7D-ADDC72216D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3" b="92174"/>
              <a:stretch/>
            </p:blipFill>
            <p:spPr>
              <a:xfrm>
                <a:off x="973740" y="765447"/>
                <a:ext cx="6479343" cy="405481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220B94B2-4AAC-8488-F37C-9923BCDBB0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54" r="92934" b="3443"/>
              <a:stretch/>
            </p:blipFill>
            <p:spPr>
              <a:xfrm>
                <a:off x="973740" y="885437"/>
                <a:ext cx="457855" cy="528066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9F7514FE-8BB8-DDC0-4A63-F187BA5D18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827" t="1581" b="3439"/>
              <a:stretch/>
            </p:blipFill>
            <p:spPr>
              <a:xfrm>
                <a:off x="6988333" y="819235"/>
                <a:ext cx="464750" cy="534686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187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25000"/>
    </mc:Choice>
    <mc:Fallback xmlns="">
      <p:transition spd="slow"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096e1f71-b31a-4d12-9a80-3060f46c2102"/>
</p:tagLst>
</file>

<file path=ppt/theme/theme1.xml><?xml version="1.0" encoding="utf-8"?>
<a:theme xmlns:a="http://schemas.openxmlformats.org/drawingml/2006/main" name="atene KOM">
  <a:themeElements>
    <a:clrScheme name="atene_2021">
      <a:dk1>
        <a:srgbClr val="000000"/>
      </a:dk1>
      <a:lt1>
        <a:srgbClr val="FFFFFF"/>
      </a:lt1>
      <a:dk2>
        <a:srgbClr val="145B60"/>
      </a:dk2>
      <a:lt2>
        <a:srgbClr val="FFFFFF"/>
      </a:lt2>
      <a:accent1>
        <a:srgbClr val="0E818D"/>
      </a:accent1>
      <a:accent2>
        <a:srgbClr val="AEB638"/>
      </a:accent2>
      <a:accent3>
        <a:srgbClr val="68696E"/>
      </a:accent3>
      <a:accent4>
        <a:srgbClr val="64B9AE"/>
      </a:accent4>
      <a:accent5>
        <a:srgbClr val="A9A892"/>
      </a:accent5>
      <a:accent6>
        <a:srgbClr val="99D7DB"/>
      </a:accent6>
      <a:hlink>
        <a:srgbClr val="0E818D"/>
      </a:hlink>
      <a:folHlink>
        <a:srgbClr val="145B6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3EDEC"/>
        </a:solidFill>
      </a:spPr>
      <a:bodyPr rot="0" spcFirstLastPara="0" vertOverflow="overflow" horzOverflow="overflow" vert="horz" wrap="none" lIns="108000" tIns="108000" rIns="108000" bIns="108000" numCol="1" spcCol="0" rtlCol="0" fromWordArt="0" anchor="t" anchorCtr="0" forceAA="0" compatLnSpc="1">
        <a:prstTxWarp prst="textNoShape">
          <a:avLst/>
        </a:prstTxWarp>
        <a:noAutofit/>
      </a:bodyPr>
      <a:lstStyle>
        <a:defPPr marL="180975" marR="0" indent="-180975" algn="l" defTabSz="914400" rtl="0" eaLnBrk="1" fontAlgn="auto" latinLnBrk="0" hangingPunct="1">
          <a:lnSpc>
            <a:spcPct val="100000"/>
          </a:lnSpc>
          <a:spcBef>
            <a:spcPts val="600"/>
          </a:spcBef>
          <a:spcAft>
            <a:spcPts val="0"/>
          </a:spcAft>
          <a:buClr>
            <a:srgbClr val="009BA4"/>
          </a:buClr>
          <a:buSzPct val="110000"/>
          <a:buFont typeface="Wingdings" panose="05000000000000000000" pitchFamily="2" charset="2"/>
          <a:buChar char="§"/>
          <a:tabLst/>
          <a:defRPr kumimoji="0" sz="2000" b="0" i="0" u="none" strike="noStrike" kern="1200" cap="none" spc="0" normalizeH="0" baseline="0" noProof="0" dirty="0" err="1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+mn-lt"/>
            <a:ea typeface="+mn-ea"/>
            <a:cs typeface="+mn-cs"/>
          </a:defRPr>
        </a:defPPr>
      </a:lstStyle>
    </a:spDef>
    <a:lnDef>
      <a:spPr>
        <a:ln w="12700" cap="rnd">
          <a:solidFill>
            <a:schemeClr val="accent3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180975" indent="-180975">
          <a:buClr>
            <a:srgbClr val="009BA4"/>
          </a:buClr>
          <a:buSzPct val="110000"/>
          <a:buFont typeface="Wingdings" panose="05000000000000000000" pitchFamily="2" charset="2"/>
          <a:buChar char="§"/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" id="{976F4EB9-3824-D44A-8029-A4787276813F}" vid="{9B253143-6B84-2742-AD8C-1B31C226C51F}"/>
    </a:ext>
  </a:extLst>
</a:theme>
</file>

<file path=ppt/theme/theme2.xml><?xml version="1.0" encoding="utf-8"?>
<a:theme xmlns:a="http://schemas.openxmlformats.org/drawingml/2006/main" name="BFP Projektträger">
  <a:themeElements>
    <a:clrScheme name="atene_2021">
      <a:dk1>
        <a:srgbClr val="000000"/>
      </a:dk1>
      <a:lt1>
        <a:srgbClr val="FFFFFF"/>
      </a:lt1>
      <a:dk2>
        <a:srgbClr val="145B60"/>
      </a:dk2>
      <a:lt2>
        <a:srgbClr val="FFFFFF"/>
      </a:lt2>
      <a:accent1>
        <a:srgbClr val="0E818D"/>
      </a:accent1>
      <a:accent2>
        <a:srgbClr val="AEB638"/>
      </a:accent2>
      <a:accent3>
        <a:srgbClr val="68696E"/>
      </a:accent3>
      <a:accent4>
        <a:srgbClr val="64B9AE"/>
      </a:accent4>
      <a:accent5>
        <a:srgbClr val="A9A892"/>
      </a:accent5>
      <a:accent6>
        <a:srgbClr val="99D7DB"/>
      </a:accent6>
      <a:hlink>
        <a:srgbClr val="0E818D"/>
      </a:hlink>
      <a:folHlink>
        <a:srgbClr val="145B6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3EDEC"/>
        </a:solidFill>
      </a:spPr>
      <a:bodyPr rot="0" spcFirstLastPara="0" vertOverflow="overflow" horzOverflow="overflow" vert="horz" wrap="none" lIns="108000" tIns="108000" rIns="108000" bIns="108000" numCol="1" spcCol="0" rtlCol="0" fromWordArt="0" anchor="t" anchorCtr="0" forceAA="0" compatLnSpc="1">
        <a:prstTxWarp prst="textNoShape">
          <a:avLst/>
        </a:prstTxWarp>
        <a:noAutofit/>
      </a:bodyPr>
      <a:lstStyle>
        <a:defPPr marL="180975" marR="0" indent="-180975" algn="l" defTabSz="914400" rtl="0" eaLnBrk="1" fontAlgn="auto" latinLnBrk="0" hangingPunct="1">
          <a:lnSpc>
            <a:spcPct val="100000"/>
          </a:lnSpc>
          <a:spcBef>
            <a:spcPts val="600"/>
          </a:spcBef>
          <a:spcAft>
            <a:spcPts val="0"/>
          </a:spcAft>
          <a:buClr>
            <a:srgbClr val="009BA4"/>
          </a:buClr>
          <a:buSzPct val="110000"/>
          <a:buFont typeface="Wingdings" panose="05000000000000000000" pitchFamily="2" charset="2"/>
          <a:buChar char="§"/>
          <a:tabLst/>
          <a:defRPr kumimoji="0" sz="2000" b="0" i="0" u="none" strike="noStrike" kern="1200" cap="none" spc="0" normalizeH="0" baseline="0" noProof="0" dirty="0" err="1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+mn-lt"/>
            <a:ea typeface="+mn-ea"/>
            <a:cs typeface="+mn-cs"/>
          </a:defRPr>
        </a:defPPr>
      </a:lstStyle>
    </a:spDef>
    <a:lnDef>
      <a:spPr>
        <a:ln w="12700" cap="rnd">
          <a:solidFill>
            <a:schemeClr val="accent3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180975" indent="-180975">
          <a:buClr>
            <a:srgbClr val="009BA4"/>
          </a:buClr>
          <a:buSzPct val="110000"/>
          <a:buFont typeface="Wingdings" panose="05000000000000000000" pitchFamily="2" charset="2"/>
          <a:buChar char="§"/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" id="{976F4EB9-3824-D44A-8029-A4787276813F}" vid="{39079D68-E19B-AF43-9006-870B993DAC85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211214_MASTER_ateneKOM</Template>
  <TotalTime>0</TotalTime>
  <Words>566</Words>
  <Application>Microsoft Office PowerPoint</Application>
  <PresentationFormat>Breitbild</PresentationFormat>
  <Paragraphs>146</Paragraphs>
  <Slides>12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12</vt:i4>
      </vt:variant>
    </vt:vector>
  </HeadingPairs>
  <TitlesOfParts>
    <vt:vector size="19" baseType="lpstr">
      <vt:lpstr>Calibri</vt:lpstr>
      <vt:lpstr>Foco</vt:lpstr>
      <vt:lpstr>Calibri Light</vt:lpstr>
      <vt:lpstr>Wingdings</vt:lpstr>
      <vt:lpstr>Arial</vt:lpstr>
      <vt:lpstr>atene KOM</vt:lpstr>
      <vt:lpstr>BFP Projektträger</vt:lpstr>
      <vt:lpstr>PowerPoint-Präsentation</vt:lpstr>
      <vt:lpstr>Geoinformationssystem zur Visualisierung  von Zusammenhängen</vt:lpstr>
      <vt:lpstr>Vereinfachung von Infrastrukturprojekten &amp; Verwaltungsverfahren</vt:lpstr>
      <vt:lpstr>Beschleunigung des Infrastrukturausbaus in Hessen</vt:lpstr>
      <vt:lpstr>GigaMaP-GIS: Information zu Breitbandinfrastrukturen</vt:lpstr>
      <vt:lpstr>Einbindung als Modul in das hessische Digitalportal</vt:lpstr>
      <vt:lpstr>Möglichkeiten für Planer und Entscheider in Kommunen</vt:lpstr>
      <vt:lpstr>Wichtige Funktionen</vt:lpstr>
      <vt:lpstr>Für Mitverlegung: Wege und Strecken exakt messen</vt:lpstr>
      <vt:lpstr>Modulare Weiterbildung Infrastrukturkoordinator für Gigabitausbau </vt:lpstr>
      <vt:lpstr>Ausblick</vt:lpstr>
      <vt:lpstr>PowerPoint-Präsentation</vt:lpstr>
    </vt:vector>
  </TitlesOfParts>
  <Manager/>
  <Company/>
  <LinksUpToDate>false</LinksUpToDate>
  <SharedDoc>false</SharedDoc>
  <HyperlinkBase>www.atenekom.eu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Wendt, Marion</dc:creator>
  <cp:keywords>Copyright: atene KOM GmbH</cp:keywords>
  <dc:description>Alle Rechte vorbehalten. Jegliche Verwertung bedarf der schriftlichen Zustimmung des Urhebers.</dc:description>
  <cp:lastModifiedBy>Wendt, Marion</cp:lastModifiedBy>
  <cp:revision>223</cp:revision>
  <dcterms:created xsi:type="dcterms:W3CDTF">2022-06-30T15:46:54Z</dcterms:created>
  <dcterms:modified xsi:type="dcterms:W3CDTF">2022-07-20T16:49:51Z</dcterms:modified>
  <cp:category/>
  <cp:contentStatus/>
</cp:coreProperties>
</file>